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23"/>
  </p:notesMasterIdLst>
  <p:sldIdLst>
    <p:sldId id="256" r:id="rId2"/>
    <p:sldId id="257" r:id="rId3"/>
    <p:sldId id="346" r:id="rId4"/>
    <p:sldId id="347" r:id="rId5"/>
    <p:sldId id="349" r:id="rId6"/>
    <p:sldId id="350" r:id="rId7"/>
    <p:sldId id="351" r:id="rId8"/>
    <p:sldId id="355" r:id="rId9"/>
    <p:sldId id="352" r:id="rId10"/>
    <p:sldId id="353" r:id="rId11"/>
    <p:sldId id="348" r:id="rId12"/>
    <p:sldId id="264" r:id="rId13"/>
    <p:sldId id="274" r:id="rId14"/>
    <p:sldId id="266" r:id="rId15"/>
    <p:sldId id="258" r:id="rId16"/>
    <p:sldId id="360" r:id="rId17"/>
    <p:sldId id="295" r:id="rId18"/>
    <p:sldId id="358" r:id="rId19"/>
    <p:sldId id="296" r:id="rId20"/>
    <p:sldId id="362" r:id="rId21"/>
    <p:sldId id="306" r:id="rId22"/>
  </p:sldIdLst>
  <p:sldSz cx="9144000" cy="5143500" type="screen16x9"/>
  <p:notesSz cx="6858000" cy="9144000"/>
  <p:embeddedFontLst>
    <p:embeddedFont>
      <p:font typeface="Barlow Medium" panose="00000600000000000000" pitchFamily="2"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Montserrat ExtraBold" panose="00000900000000000000" pitchFamily="2" charset="0"/>
      <p:bold r:id="rId32"/>
      <p:boldItalic r:id="rId33"/>
    </p:embeddedFont>
    <p:embeddedFont>
      <p:font typeface="Montserrat Medium" panose="00000600000000000000" pitchFamily="2" charset="0"/>
      <p:regular r:id="rId34"/>
      <p:bold r:id="rId35"/>
      <p:italic r:id="rId36"/>
      <p:boldItalic r:id="rId37"/>
    </p:embeddedFont>
    <p:embeddedFont>
      <p:font typeface="Patrick Hand" panose="00000500000000000000" pitchFamily="2" charset="0"/>
      <p:regular r:id="rId38"/>
    </p:embeddedFont>
    <p:embeddedFont>
      <p:font typeface="Poppins" panose="00000500000000000000" pitchFamily="2" charset="0"/>
      <p:regular r:id="rId39"/>
      <p:bold r:id="rId40"/>
      <p:italic r:id="rId41"/>
      <p:boldItalic r:id="rId42"/>
    </p:embeddedFont>
    <p:embeddedFont>
      <p:font typeface="Roboto Condensed Light" panose="02000000000000000000" pitchFamily="2" charset="0"/>
      <p:regular r:id="rId43"/>
      <p:italic r:id="rId44"/>
    </p:embeddedFont>
    <p:embeddedFont>
      <p:font typeface="Urbanist ExtraBold" panose="020B0604020202020204" charset="0"/>
      <p:bold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 Dodd" initials="WD" lastIdx="2" clrIdx="0">
    <p:extLst>
      <p:ext uri="{19B8F6BF-5375-455C-9EA6-DF929625EA0E}">
        <p15:presenceInfo xmlns:p15="http://schemas.microsoft.com/office/powerpoint/2012/main" userId="f27a30c05a1d2f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13E86F-86C2-4B1D-88FE-19089E64BCAA}">
  <a:tblStyle styleId="{D413E86F-86C2-4B1D-88FE-19089E64BC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5619236-5F69-4538-B68A-4E7626FD8158}" styleName="Table_1">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67" y="-6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60c6f11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60c6f11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DB0DF8B5-E2D9-8DCF-AD4F-11AE34120AE9}"/>
            </a:ext>
          </a:extLst>
        </p:cNvPr>
        <p:cNvGrpSpPr/>
        <p:nvPr/>
      </p:nvGrpSpPr>
      <p:grpSpPr>
        <a:xfrm>
          <a:off x="0" y="0"/>
          <a:ext cx="0" cy="0"/>
          <a:chOff x="0" y="0"/>
          <a:chExt cx="0" cy="0"/>
        </a:xfrm>
      </p:grpSpPr>
      <p:sp>
        <p:nvSpPr>
          <p:cNvPr id="593" name="Google Shape;593;gf69e5c6408_0_0:notes">
            <a:extLst>
              <a:ext uri="{FF2B5EF4-FFF2-40B4-BE49-F238E27FC236}">
                <a16:creationId xmlns:a16="http://schemas.microsoft.com/office/drawing/2014/main" id="{3CDF1831-63FA-34E1-CBBE-9FADE664B2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a:extLst>
              <a:ext uri="{FF2B5EF4-FFF2-40B4-BE49-F238E27FC236}">
                <a16:creationId xmlns:a16="http://schemas.microsoft.com/office/drawing/2014/main" id="{6C20C0F2-C4A5-AD61-515E-45293D2330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extLst>
      <p:ext uri="{BB962C8B-B14F-4D97-AF65-F5344CB8AC3E}">
        <p14:creationId xmlns:p14="http://schemas.microsoft.com/office/powerpoint/2010/main" val="148667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3A71DA7F-5A28-FC0F-E31A-A28A50C0FEB0}"/>
            </a:ext>
          </a:extLst>
        </p:cNvPr>
        <p:cNvGrpSpPr/>
        <p:nvPr/>
      </p:nvGrpSpPr>
      <p:grpSpPr>
        <a:xfrm>
          <a:off x="0" y="0"/>
          <a:ext cx="0" cy="0"/>
          <a:chOff x="0" y="0"/>
          <a:chExt cx="0" cy="0"/>
        </a:xfrm>
      </p:grpSpPr>
      <p:sp>
        <p:nvSpPr>
          <p:cNvPr id="593" name="Google Shape;593;gf69e5c6408_0_0:notes">
            <a:extLst>
              <a:ext uri="{FF2B5EF4-FFF2-40B4-BE49-F238E27FC236}">
                <a16:creationId xmlns:a16="http://schemas.microsoft.com/office/drawing/2014/main" id="{ED9FF496-00EE-6A2A-3F79-28861F142E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a:extLst>
              <a:ext uri="{FF2B5EF4-FFF2-40B4-BE49-F238E27FC236}">
                <a16:creationId xmlns:a16="http://schemas.microsoft.com/office/drawing/2014/main" id="{82EC00E7-63F7-909D-5E39-E302CF230B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extLst>
      <p:ext uri="{BB962C8B-B14F-4D97-AF65-F5344CB8AC3E}">
        <p14:creationId xmlns:p14="http://schemas.microsoft.com/office/powerpoint/2010/main" val="12420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f1e29d71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f1e29d71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0"/>
        <p:cNvGrpSpPr/>
        <p:nvPr/>
      </p:nvGrpSpPr>
      <p:grpSpPr>
        <a:xfrm>
          <a:off x="0" y="0"/>
          <a:ext cx="0" cy="0"/>
          <a:chOff x="0" y="0"/>
          <a:chExt cx="0" cy="0"/>
        </a:xfrm>
      </p:grpSpPr>
      <p:sp>
        <p:nvSpPr>
          <p:cNvPr id="3011" name="Google Shape;3011;g106996257d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2" name="Google Shape;3012;g106996257d1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g106996257d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106996257d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f69e5c640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f69e5c640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a:extLst>
            <a:ext uri="{FF2B5EF4-FFF2-40B4-BE49-F238E27FC236}">
              <a16:creationId xmlns:a16="http://schemas.microsoft.com/office/drawing/2014/main" id="{6091E154-2179-CE6A-60C0-E5D8BE352CF9}"/>
            </a:ext>
          </a:extLst>
        </p:cNvPr>
        <p:cNvGrpSpPr/>
        <p:nvPr/>
      </p:nvGrpSpPr>
      <p:grpSpPr>
        <a:xfrm>
          <a:off x="0" y="0"/>
          <a:ext cx="0" cy="0"/>
          <a:chOff x="0" y="0"/>
          <a:chExt cx="0" cy="0"/>
        </a:xfrm>
      </p:grpSpPr>
      <p:sp>
        <p:nvSpPr>
          <p:cNvPr id="1891" name="Google Shape;1891;g106996257d1_0_77:notes">
            <a:extLst>
              <a:ext uri="{FF2B5EF4-FFF2-40B4-BE49-F238E27FC236}">
                <a16:creationId xmlns:a16="http://schemas.microsoft.com/office/drawing/2014/main" id="{4A38A910-DBFB-B519-B688-5D0411F4EA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106996257d1_0_77:notes">
            <a:extLst>
              <a:ext uri="{FF2B5EF4-FFF2-40B4-BE49-F238E27FC236}">
                <a16:creationId xmlns:a16="http://schemas.microsoft.com/office/drawing/2014/main" id="{621E5E29-75EA-9AA6-3337-2C794F64A9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7609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106996257d1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106996257d1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a:extLst>
            <a:ext uri="{FF2B5EF4-FFF2-40B4-BE49-F238E27FC236}">
              <a16:creationId xmlns:a16="http://schemas.microsoft.com/office/drawing/2014/main" id="{FD46124B-9C76-40C7-00B3-EE031A950540}"/>
            </a:ext>
          </a:extLst>
        </p:cNvPr>
        <p:cNvGrpSpPr/>
        <p:nvPr/>
      </p:nvGrpSpPr>
      <p:grpSpPr>
        <a:xfrm>
          <a:off x="0" y="0"/>
          <a:ext cx="0" cy="0"/>
          <a:chOff x="0" y="0"/>
          <a:chExt cx="0" cy="0"/>
        </a:xfrm>
      </p:grpSpPr>
      <p:sp>
        <p:nvSpPr>
          <p:cNvPr id="3911" name="Google Shape;3911;g106996257d1_0_654:notes">
            <a:extLst>
              <a:ext uri="{FF2B5EF4-FFF2-40B4-BE49-F238E27FC236}">
                <a16:creationId xmlns:a16="http://schemas.microsoft.com/office/drawing/2014/main" id="{F33211EC-0A82-1302-4523-310BE653C1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106996257d1_0_654:notes">
            <a:extLst>
              <a:ext uri="{FF2B5EF4-FFF2-40B4-BE49-F238E27FC236}">
                <a16:creationId xmlns:a16="http://schemas.microsoft.com/office/drawing/2014/main" id="{FC4A903C-AAFA-738C-7956-6C9C19CB46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98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0"/>
        <p:cNvGrpSpPr/>
        <p:nvPr/>
      </p:nvGrpSpPr>
      <p:grpSpPr>
        <a:xfrm>
          <a:off x="0" y="0"/>
          <a:ext cx="0" cy="0"/>
          <a:chOff x="0" y="0"/>
          <a:chExt cx="0" cy="0"/>
        </a:xfrm>
      </p:grpSpPr>
      <p:sp>
        <p:nvSpPr>
          <p:cNvPr id="4091" name="Google Shape;4091;gf1e29d7238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2" name="Google Shape;4092;gf1e29d7238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f69e5c64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0">
          <a:extLst>
            <a:ext uri="{FF2B5EF4-FFF2-40B4-BE49-F238E27FC236}">
              <a16:creationId xmlns:a16="http://schemas.microsoft.com/office/drawing/2014/main" id="{DC851D1F-ECF9-43B5-A313-035653EC08E4}"/>
            </a:ext>
          </a:extLst>
        </p:cNvPr>
        <p:cNvGrpSpPr/>
        <p:nvPr/>
      </p:nvGrpSpPr>
      <p:grpSpPr>
        <a:xfrm>
          <a:off x="0" y="0"/>
          <a:ext cx="0" cy="0"/>
          <a:chOff x="0" y="0"/>
          <a:chExt cx="0" cy="0"/>
        </a:xfrm>
      </p:grpSpPr>
      <p:sp>
        <p:nvSpPr>
          <p:cNvPr id="4091" name="Google Shape;4091;gf1e29d7238_1_114:notes">
            <a:extLst>
              <a:ext uri="{FF2B5EF4-FFF2-40B4-BE49-F238E27FC236}">
                <a16:creationId xmlns:a16="http://schemas.microsoft.com/office/drawing/2014/main" id="{503FED73-F6CA-3284-2AB6-0941F9FCED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2" name="Google Shape;4092;gf1e29d7238_1_114:notes">
            <a:extLst>
              <a:ext uri="{FF2B5EF4-FFF2-40B4-BE49-F238E27FC236}">
                <a16:creationId xmlns:a16="http://schemas.microsoft.com/office/drawing/2014/main" id="{C78AC9CE-E2F1-BCAE-0657-D414320478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748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9"/>
        <p:cNvGrpSpPr/>
        <p:nvPr/>
      </p:nvGrpSpPr>
      <p:grpSpPr>
        <a:xfrm>
          <a:off x="0" y="0"/>
          <a:ext cx="0" cy="0"/>
          <a:chOff x="0" y="0"/>
          <a:chExt cx="0" cy="0"/>
        </a:xfrm>
      </p:grpSpPr>
      <p:sp>
        <p:nvSpPr>
          <p:cNvPr id="4490" name="Google Shape;4490;gf1e89c83e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1" name="Google Shape;4491;gf1e89c83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AA1BDA84-507C-33ED-A896-C1F8EA6D15BA}"/>
            </a:ext>
          </a:extLst>
        </p:cNvPr>
        <p:cNvGrpSpPr/>
        <p:nvPr/>
      </p:nvGrpSpPr>
      <p:grpSpPr>
        <a:xfrm>
          <a:off x="0" y="0"/>
          <a:ext cx="0" cy="0"/>
          <a:chOff x="0" y="0"/>
          <a:chExt cx="0" cy="0"/>
        </a:xfrm>
      </p:grpSpPr>
      <p:sp>
        <p:nvSpPr>
          <p:cNvPr id="593" name="Google Shape;593;gf69e5c6408_0_0:notes">
            <a:extLst>
              <a:ext uri="{FF2B5EF4-FFF2-40B4-BE49-F238E27FC236}">
                <a16:creationId xmlns:a16="http://schemas.microsoft.com/office/drawing/2014/main" id="{5398CC8E-52D3-4396-CBD7-83B40F587A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a:extLst>
              <a:ext uri="{FF2B5EF4-FFF2-40B4-BE49-F238E27FC236}">
                <a16:creationId xmlns:a16="http://schemas.microsoft.com/office/drawing/2014/main" id="{AC3A5FBB-773D-62CB-92D3-5CEA83B32C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extLst>
      <p:ext uri="{BB962C8B-B14F-4D97-AF65-F5344CB8AC3E}">
        <p14:creationId xmlns:p14="http://schemas.microsoft.com/office/powerpoint/2010/main" val="330579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0DA1FFD1-86F3-E42D-B13C-FB8AFF338204}"/>
            </a:ext>
          </a:extLst>
        </p:cNvPr>
        <p:cNvGrpSpPr/>
        <p:nvPr/>
      </p:nvGrpSpPr>
      <p:grpSpPr>
        <a:xfrm>
          <a:off x="0" y="0"/>
          <a:ext cx="0" cy="0"/>
          <a:chOff x="0" y="0"/>
          <a:chExt cx="0" cy="0"/>
        </a:xfrm>
      </p:grpSpPr>
      <p:sp>
        <p:nvSpPr>
          <p:cNvPr id="593" name="Google Shape;593;gf69e5c6408_0_0:notes">
            <a:extLst>
              <a:ext uri="{FF2B5EF4-FFF2-40B4-BE49-F238E27FC236}">
                <a16:creationId xmlns:a16="http://schemas.microsoft.com/office/drawing/2014/main" id="{D90BAADE-8144-3FE5-09F4-6F5098B062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a:extLst>
              <a:ext uri="{FF2B5EF4-FFF2-40B4-BE49-F238E27FC236}">
                <a16:creationId xmlns:a16="http://schemas.microsoft.com/office/drawing/2014/main" id="{03CEC175-7E98-B69C-5391-EBD769DEF4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extLst>
      <p:ext uri="{BB962C8B-B14F-4D97-AF65-F5344CB8AC3E}">
        <p14:creationId xmlns:p14="http://schemas.microsoft.com/office/powerpoint/2010/main" val="1029381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CD1A68B7-FC54-DB2F-EAF9-20D9C43659FF}"/>
            </a:ext>
          </a:extLst>
        </p:cNvPr>
        <p:cNvGrpSpPr/>
        <p:nvPr/>
      </p:nvGrpSpPr>
      <p:grpSpPr>
        <a:xfrm>
          <a:off x="0" y="0"/>
          <a:ext cx="0" cy="0"/>
          <a:chOff x="0" y="0"/>
          <a:chExt cx="0" cy="0"/>
        </a:xfrm>
      </p:grpSpPr>
      <p:sp>
        <p:nvSpPr>
          <p:cNvPr id="593" name="Google Shape;593;gf69e5c6408_0_0:notes">
            <a:extLst>
              <a:ext uri="{FF2B5EF4-FFF2-40B4-BE49-F238E27FC236}">
                <a16:creationId xmlns:a16="http://schemas.microsoft.com/office/drawing/2014/main" id="{C026C9CE-34AE-7B47-B92C-7062FCB682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a:extLst>
              <a:ext uri="{FF2B5EF4-FFF2-40B4-BE49-F238E27FC236}">
                <a16:creationId xmlns:a16="http://schemas.microsoft.com/office/drawing/2014/main" id="{C3ADB5D5-FDB7-1DFB-CF0A-11A566E05D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extLst>
      <p:ext uri="{BB962C8B-B14F-4D97-AF65-F5344CB8AC3E}">
        <p14:creationId xmlns:p14="http://schemas.microsoft.com/office/powerpoint/2010/main" val="237077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78142E16-89DD-DDF8-9BC3-13F1D41EFC0F}"/>
            </a:ext>
          </a:extLst>
        </p:cNvPr>
        <p:cNvGrpSpPr/>
        <p:nvPr/>
      </p:nvGrpSpPr>
      <p:grpSpPr>
        <a:xfrm>
          <a:off x="0" y="0"/>
          <a:ext cx="0" cy="0"/>
          <a:chOff x="0" y="0"/>
          <a:chExt cx="0" cy="0"/>
        </a:xfrm>
      </p:grpSpPr>
      <p:sp>
        <p:nvSpPr>
          <p:cNvPr id="593" name="Google Shape;593;gf69e5c6408_0_0:notes">
            <a:extLst>
              <a:ext uri="{FF2B5EF4-FFF2-40B4-BE49-F238E27FC236}">
                <a16:creationId xmlns:a16="http://schemas.microsoft.com/office/drawing/2014/main" id="{2B459F08-8411-12FE-F0E5-2F1D1BB0FA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a:extLst>
              <a:ext uri="{FF2B5EF4-FFF2-40B4-BE49-F238E27FC236}">
                <a16:creationId xmlns:a16="http://schemas.microsoft.com/office/drawing/2014/main" id="{3EE0B637-B0FC-4FB1-4A26-9F46660D3A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extLst>
      <p:ext uri="{BB962C8B-B14F-4D97-AF65-F5344CB8AC3E}">
        <p14:creationId xmlns:p14="http://schemas.microsoft.com/office/powerpoint/2010/main" val="342542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899C3587-03B1-E655-1F0B-0FE0879257C8}"/>
            </a:ext>
          </a:extLst>
        </p:cNvPr>
        <p:cNvGrpSpPr/>
        <p:nvPr/>
      </p:nvGrpSpPr>
      <p:grpSpPr>
        <a:xfrm>
          <a:off x="0" y="0"/>
          <a:ext cx="0" cy="0"/>
          <a:chOff x="0" y="0"/>
          <a:chExt cx="0" cy="0"/>
        </a:xfrm>
      </p:grpSpPr>
      <p:sp>
        <p:nvSpPr>
          <p:cNvPr id="593" name="Google Shape;593;gf69e5c6408_0_0:notes">
            <a:extLst>
              <a:ext uri="{FF2B5EF4-FFF2-40B4-BE49-F238E27FC236}">
                <a16:creationId xmlns:a16="http://schemas.microsoft.com/office/drawing/2014/main" id="{48A4B0F5-7599-2ADB-1F02-A091FCB4D9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a:extLst>
              <a:ext uri="{FF2B5EF4-FFF2-40B4-BE49-F238E27FC236}">
                <a16:creationId xmlns:a16="http://schemas.microsoft.com/office/drawing/2014/main" id="{BD7B3B86-822D-9386-578F-CA8DC603FB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extLst>
      <p:ext uri="{BB962C8B-B14F-4D97-AF65-F5344CB8AC3E}">
        <p14:creationId xmlns:p14="http://schemas.microsoft.com/office/powerpoint/2010/main" val="225370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5E07B56A-A530-77FA-C635-8C9DBF840DD5}"/>
            </a:ext>
          </a:extLst>
        </p:cNvPr>
        <p:cNvGrpSpPr/>
        <p:nvPr/>
      </p:nvGrpSpPr>
      <p:grpSpPr>
        <a:xfrm>
          <a:off x="0" y="0"/>
          <a:ext cx="0" cy="0"/>
          <a:chOff x="0" y="0"/>
          <a:chExt cx="0" cy="0"/>
        </a:xfrm>
      </p:grpSpPr>
      <p:sp>
        <p:nvSpPr>
          <p:cNvPr id="593" name="Google Shape;593;gf69e5c6408_0_0:notes">
            <a:extLst>
              <a:ext uri="{FF2B5EF4-FFF2-40B4-BE49-F238E27FC236}">
                <a16:creationId xmlns:a16="http://schemas.microsoft.com/office/drawing/2014/main" id="{3CC69312-05BC-44F8-6FC9-060EA47FBB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a:extLst>
              <a:ext uri="{FF2B5EF4-FFF2-40B4-BE49-F238E27FC236}">
                <a16:creationId xmlns:a16="http://schemas.microsoft.com/office/drawing/2014/main" id="{423563FD-32BB-CB07-76F6-BDBC56AF49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extLst>
      <p:ext uri="{BB962C8B-B14F-4D97-AF65-F5344CB8AC3E}">
        <p14:creationId xmlns:p14="http://schemas.microsoft.com/office/powerpoint/2010/main" val="4169763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DD7A423A-275A-5501-9C6F-D7448093AE07}"/>
            </a:ext>
          </a:extLst>
        </p:cNvPr>
        <p:cNvGrpSpPr/>
        <p:nvPr/>
      </p:nvGrpSpPr>
      <p:grpSpPr>
        <a:xfrm>
          <a:off x="0" y="0"/>
          <a:ext cx="0" cy="0"/>
          <a:chOff x="0" y="0"/>
          <a:chExt cx="0" cy="0"/>
        </a:xfrm>
      </p:grpSpPr>
      <p:sp>
        <p:nvSpPr>
          <p:cNvPr id="593" name="Google Shape;593;gf69e5c6408_0_0:notes">
            <a:extLst>
              <a:ext uri="{FF2B5EF4-FFF2-40B4-BE49-F238E27FC236}">
                <a16:creationId xmlns:a16="http://schemas.microsoft.com/office/drawing/2014/main" id="{775601E2-C2A3-4B41-2E0C-2025352D91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f69e5c6408_0_0:notes">
            <a:extLst>
              <a:ext uri="{FF2B5EF4-FFF2-40B4-BE49-F238E27FC236}">
                <a16:creationId xmlns:a16="http://schemas.microsoft.com/office/drawing/2014/main" id="{084AC4A8-DEA0-8D02-E67E-ABE67B4729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Wealth Management firms with higher engagement use video in their social media mix</a:t>
            </a:r>
            <a:endParaRPr dirty="0"/>
          </a:p>
        </p:txBody>
      </p:sp>
    </p:spTree>
    <p:extLst>
      <p:ext uri="{BB962C8B-B14F-4D97-AF65-F5344CB8AC3E}">
        <p14:creationId xmlns:p14="http://schemas.microsoft.com/office/powerpoint/2010/main" val="54930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356940" y="-364566"/>
            <a:ext cx="5153976" cy="5867856"/>
          </a:xfrm>
          <a:prstGeom prst="flowChartDocumen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txBox="1">
            <a:spLocks noGrp="1"/>
          </p:cNvSpPr>
          <p:nvPr>
            <p:ph type="ctrTitle"/>
          </p:nvPr>
        </p:nvSpPr>
        <p:spPr>
          <a:xfrm>
            <a:off x="722725" y="1853638"/>
            <a:ext cx="4658400" cy="1250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4300">
                <a:solidFill>
                  <a:schemeClr val="lt1"/>
                </a:solidFill>
                <a:latin typeface="Montserrat ExtraBold"/>
                <a:ea typeface="Montserrat ExtraBold"/>
                <a:cs typeface="Montserrat ExtraBold"/>
                <a:sym typeface="Montserrat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835100" y="3735075"/>
            <a:ext cx="2879400" cy="467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accent3"/>
        </a:solidFill>
        <a:effectLst/>
      </p:bgPr>
    </p:bg>
    <p:spTree>
      <p:nvGrpSpPr>
        <p:cNvPr id="1" name="Shape 316"/>
        <p:cNvGrpSpPr/>
        <p:nvPr/>
      </p:nvGrpSpPr>
      <p:grpSpPr>
        <a:xfrm>
          <a:off x="0" y="0"/>
          <a:ext cx="0" cy="0"/>
          <a:chOff x="0" y="0"/>
          <a:chExt cx="0" cy="0"/>
        </a:xfrm>
      </p:grpSpPr>
      <p:sp>
        <p:nvSpPr>
          <p:cNvPr id="317" name="Google Shape;317;p45"/>
          <p:cNvSpPr/>
          <p:nvPr/>
        </p:nvSpPr>
        <p:spPr>
          <a:xfrm rot="5400000" flipH="1">
            <a:off x="751888" y="-1428763"/>
            <a:ext cx="6573420" cy="746760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5"/>
          <p:cNvSpPr/>
          <p:nvPr/>
        </p:nvSpPr>
        <p:spPr>
          <a:xfrm rot="5400000" flipH="1">
            <a:off x="1947638" y="-2138020"/>
            <a:ext cx="6573420" cy="903852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1_1_1_1_1_1_1">
    <p:bg>
      <p:bgPr>
        <a:solidFill>
          <a:schemeClr val="dk2"/>
        </a:solidFill>
        <a:effectLst/>
      </p:bgPr>
    </p:bg>
    <p:spTree>
      <p:nvGrpSpPr>
        <p:cNvPr id="1" name="Shape 319"/>
        <p:cNvGrpSpPr/>
        <p:nvPr/>
      </p:nvGrpSpPr>
      <p:grpSpPr>
        <a:xfrm>
          <a:off x="0" y="0"/>
          <a:ext cx="0" cy="0"/>
          <a:chOff x="0" y="0"/>
          <a:chExt cx="0" cy="0"/>
        </a:xfrm>
      </p:grpSpPr>
      <p:sp>
        <p:nvSpPr>
          <p:cNvPr id="320" name="Google Shape;320;p46"/>
          <p:cNvSpPr/>
          <p:nvPr/>
        </p:nvSpPr>
        <p:spPr>
          <a:xfrm rot="9054688" flipH="1">
            <a:off x="-787722" y="-114650"/>
            <a:ext cx="11007140" cy="6335133"/>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6"/>
          <p:cNvSpPr/>
          <p:nvPr/>
        </p:nvSpPr>
        <p:spPr>
          <a:xfrm rot="9054688" flipH="1">
            <a:off x="-338445" y="149913"/>
            <a:ext cx="11007140" cy="824864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2"/>
        <p:cNvGrpSpPr/>
        <p:nvPr/>
      </p:nvGrpSpPr>
      <p:grpSpPr>
        <a:xfrm>
          <a:off x="0" y="0"/>
          <a:ext cx="0" cy="0"/>
          <a:chOff x="0" y="0"/>
          <a:chExt cx="0" cy="0"/>
        </a:xfrm>
      </p:grpSpPr>
      <p:sp>
        <p:nvSpPr>
          <p:cNvPr id="13" name="Google Shape;13;p3"/>
          <p:cNvSpPr/>
          <p:nvPr/>
        </p:nvSpPr>
        <p:spPr>
          <a:xfrm rot="-7820636">
            <a:off x="-2764275" y="1083460"/>
            <a:ext cx="9454879" cy="6719979"/>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715100" y="3316350"/>
            <a:ext cx="4449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15100" y="2303100"/>
            <a:ext cx="136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715100" y="4230800"/>
            <a:ext cx="4815600" cy="37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7"/>
        <p:cNvGrpSpPr/>
        <p:nvPr/>
      </p:nvGrpSpPr>
      <p:grpSpPr>
        <a:xfrm>
          <a:off x="0" y="0"/>
          <a:ext cx="0" cy="0"/>
          <a:chOff x="0" y="0"/>
          <a:chExt cx="0" cy="0"/>
        </a:xfrm>
      </p:grpSpPr>
      <p:sp>
        <p:nvSpPr>
          <p:cNvPr id="18" name="Google Shape;18;p4"/>
          <p:cNvSpPr/>
          <p:nvPr/>
        </p:nvSpPr>
        <p:spPr>
          <a:xfrm rot="-5541284" flipH="1">
            <a:off x="2826278" y="-1542061"/>
            <a:ext cx="5509574" cy="8226446"/>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 name="Google Shape;19;p4"/>
          <p:cNvSpPr/>
          <p:nvPr/>
        </p:nvSpPr>
        <p:spPr>
          <a:xfrm rot="-5899740" flipH="1">
            <a:off x="-96631" y="-2002755"/>
            <a:ext cx="9124937" cy="978075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 name="Google Shape;20;p4"/>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4"/>
          <p:cNvSpPr txBox="1">
            <a:spLocks noGrp="1"/>
          </p:cNvSpPr>
          <p:nvPr>
            <p:ph type="body" idx="1"/>
          </p:nvPr>
        </p:nvSpPr>
        <p:spPr>
          <a:xfrm>
            <a:off x="720000" y="1152475"/>
            <a:ext cx="7704000" cy="345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Font typeface="Poppins"/>
              <a:buAutoNum type="arabicPeriod"/>
              <a:defRPr sz="1100">
                <a:solidFill>
                  <a:srgbClr val="434343"/>
                </a:solidFill>
                <a:latin typeface="Poppins"/>
                <a:ea typeface="Poppins"/>
                <a:cs typeface="Poppins"/>
                <a:sym typeface="Poppins"/>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30"/>
        <p:cNvGrpSpPr/>
        <p:nvPr/>
      </p:nvGrpSpPr>
      <p:grpSpPr>
        <a:xfrm>
          <a:off x="0" y="0"/>
          <a:ext cx="0" cy="0"/>
          <a:chOff x="0" y="0"/>
          <a:chExt cx="0" cy="0"/>
        </a:xfrm>
      </p:grpSpPr>
      <p:sp>
        <p:nvSpPr>
          <p:cNvPr id="31" name="Google Shape;31;p6"/>
          <p:cNvSpPr/>
          <p:nvPr/>
        </p:nvSpPr>
        <p:spPr>
          <a:xfrm rot="-486386" flipH="1">
            <a:off x="-1902568" y="-640257"/>
            <a:ext cx="12387502" cy="596078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rot="-486381" flipH="1">
            <a:off x="-289330" y="-808575"/>
            <a:ext cx="10000337" cy="596078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lt1"/>
        </a:solidFill>
        <a:effectLst/>
      </p:bgPr>
    </p:bg>
    <p:spTree>
      <p:nvGrpSpPr>
        <p:cNvPr id="1" name="Shape 102"/>
        <p:cNvGrpSpPr/>
        <p:nvPr/>
      </p:nvGrpSpPr>
      <p:grpSpPr>
        <a:xfrm>
          <a:off x="0" y="0"/>
          <a:ext cx="0" cy="0"/>
          <a:chOff x="0" y="0"/>
          <a:chExt cx="0" cy="0"/>
        </a:xfrm>
      </p:grpSpPr>
      <p:sp>
        <p:nvSpPr>
          <p:cNvPr id="103" name="Google Shape;103;p18"/>
          <p:cNvSpPr/>
          <p:nvPr/>
        </p:nvSpPr>
        <p:spPr>
          <a:xfrm rot="3699419" flipH="1">
            <a:off x="2131963" y="-1207207"/>
            <a:ext cx="8621816" cy="671996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txBox="1">
            <a:spLocks noGrp="1"/>
          </p:cNvSpPr>
          <p:nvPr>
            <p:ph type="title"/>
          </p:nvPr>
        </p:nvSpPr>
        <p:spPr>
          <a:xfrm>
            <a:off x="2772700" y="905475"/>
            <a:ext cx="5656200" cy="143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94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atin typeface="Lato"/>
                <a:ea typeface="Lato"/>
                <a:cs typeface="Lato"/>
                <a:sym typeface="Lato"/>
              </a:defRPr>
            </a:lvl2pPr>
            <a:lvl3pPr lvl="2" rtl="0">
              <a:spcBef>
                <a:spcPts val="0"/>
              </a:spcBef>
              <a:spcAft>
                <a:spcPts val="0"/>
              </a:spcAft>
              <a:buSzPts val="3500"/>
              <a:buNone/>
              <a:defRPr>
                <a:latin typeface="Lato"/>
                <a:ea typeface="Lato"/>
                <a:cs typeface="Lato"/>
                <a:sym typeface="Lato"/>
              </a:defRPr>
            </a:lvl3pPr>
            <a:lvl4pPr lvl="3" rtl="0">
              <a:spcBef>
                <a:spcPts val="0"/>
              </a:spcBef>
              <a:spcAft>
                <a:spcPts val="0"/>
              </a:spcAft>
              <a:buSzPts val="3500"/>
              <a:buNone/>
              <a:defRPr>
                <a:latin typeface="Lato"/>
                <a:ea typeface="Lato"/>
                <a:cs typeface="Lato"/>
                <a:sym typeface="Lato"/>
              </a:defRPr>
            </a:lvl4pPr>
            <a:lvl5pPr lvl="4" rtl="0">
              <a:spcBef>
                <a:spcPts val="0"/>
              </a:spcBef>
              <a:spcAft>
                <a:spcPts val="0"/>
              </a:spcAft>
              <a:buSzPts val="3500"/>
              <a:buNone/>
              <a:defRPr>
                <a:latin typeface="Lato"/>
                <a:ea typeface="Lato"/>
                <a:cs typeface="Lato"/>
                <a:sym typeface="Lato"/>
              </a:defRPr>
            </a:lvl5pPr>
            <a:lvl6pPr lvl="5" rtl="0">
              <a:spcBef>
                <a:spcPts val="0"/>
              </a:spcBef>
              <a:spcAft>
                <a:spcPts val="0"/>
              </a:spcAft>
              <a:buSzPts val="3500"/>
              <a:buNone/>
              <a:defRPr>
                <a:latin typeface="Lato"/>
                <a:ea typeface="Lato"/>
                <a:cs typeface="Lato"/>
                <a:sym typeface="Lato"/>
              </a:defRPr>
            </a:lvl6pPr>
            <a:lvl7pPr lvl="6" rtl="0">
              <a:spcBef>
                <a:spcPts val="0"/>
              </a:spcBef>
              <a:spcAft>
                <a:spcPts val="0"/>
              </a:spcAft>
              <a:buSzPts val="3500"/>
              <a:buNone/>
              <a:defRPr>
                <a:latin typeface="Lato"/>
                <a:ea typeface="Lato"/>
                <a:cs typeface="Lato"/>
                <a:sym typeface="Lato"/>
              </a:defRPr>
            </a:lvl7pPr>
            <a:lvl8pPr lvl="7" rtl="0">
              <a:spcBef>
                <a:spcPts val="0"/>
              </a:spcBef>
              <a:spcAft>
                <a:spcPts val="0"/>
              </a:spcAft>
              <a:buSzPts val="3500"/>
              <a:buNone/>
              <a:defRPr>
                <a:latin typeface="Lato"/>
                <a:ea typeface="Lato"/>
                <a:cs typeface="Lato"/>
                <a:sym typeface="Lato"/>
              </a:defRPr>
            </a:lvl8pPr>
            <a:lvl9pPr lvl="8" rtl="0">
              <a:spcBef>
                <a:spcPts val="0"/>
              </a:spcBef>
              <a:spcAft>
                <a:spcPts val="0"/>
              </a:spcAft>
              <a:buSzPts val="3500"/>
              <a:buNone/>
              <a:defRPr>
                <a:latin typeface="Lato"/>
                <a:ea typeface="Lato"/>
                <a:cs typeface="Lato"/>
                <a:sym typeface="Lato"/>
              </a:defRPr>
            </a:lvl9pPr>
          </a:lstStyle>
          <a:p>
            <a:endParaRPr/>
          </a:p>
        </p:txBody>
      </p:sp>
      <p:sp>
        <p:nvSpPr>
          <p:cNvPr id="105" name="Google Shape;105;p18"/>
          <p:cNvSpPr txBox="1">
            <a:spLocks noGrp="1"/>
          </p:cNvSpPr>
          <p:nvPr>
            <p:ph type="subTitle" idx="1"/>
          </p:nvPr>
        </p:nvSpPr>
        <p:spPr>
          <a:xfrm>
            <a:off x="4200200" y="2345575"/>
            <a:ext cx="4194600" cy="812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6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5">
  <p:cSld name="CUSTOM_1_1_1_1_1">
    <p:bg>
      <p:bgPr>
        <a:solidFill>
          <a:schemeClr val="lt1"/>
        </a:solidFill>
        <a:effectLst/>
      </p:bgPr>
    </p:bg>
    <p:spTree>
      <p:nvGrpSpPr>
        <p:cNvPr id="1" name="Shape 127"/>
        <p:cNvGrpSpPr/>
        <p:nvPr/>
      </p:nvGrpSpPr>
      <p:grpSpPr>
        <a:xfrm>
          <a:off x="0" y="0"/>
          <a:ext cx="0" cy="0"/>
          <a:chOff x="0" y="0"/>
          <a:chExt cx="0" cy="0"/>
        </a:xfrm>
      </p:grpSpPr>
      <p:sp>
        <p:nvSpPr>
          <p:cNvPr id="128" name="Google Shape;128;p23"/>
          <p:cNvSpPr/>
          <p:nvPr/>
        </p:nvSpPr>
        <p:spPr>
          <a:xfrm rot="9893784">
            <a:off x="1120921" y="1782382"/>
            <a:ext cx="9601305" cy="11522307"/>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3"/>
          <p:cNvSpPr txBox="1"/>
          <p:nvPr/>
        </p:nvSpPr>
        <p:spPr>
          <a:xfrm>
            <a:off x="5282575" y="1675644"/>
            <a:ext cx="31011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a:solidFill>
                <a:srgbClr val="58A582"/>
              </a:solidFill>
              <a:latin typeface="Patrick Hand"/>
              <a:ea typeface="Patrick Hand"/>
              <a:cs typeface="Patrick Hand"/>
              <a:sym typeface="Patrick Hand"/>
            </a:endParaRPr>
          </a:p>
        </p:txBody>
      </p:sp>
      <p:sp>
        <p:nvSpPr>
          <p:cNvPr id="130" name="Google Shape;130;p23"/>
          <p:cNvSpPr txBox="1"/>
          <p:nvPr/>
        </p:nvSpPr>
        <p:spPr>
          <a:xfrm>
            <a:off x="5282575" y="2248356"/>
            <a:ext cx="3101100" cy="12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0B6060"/>
              </a:solidFill>
              <a:latin typeface="Barlow Medium"/>
              <a:ea typeface="Barlow Medium"/>
              <a:cs typeface="Barlow Medium"/>
              <a:sym typeface="Barlow Medium"/>
            </a:endParaRPr>
          </a:p>
        </p:txBody>
      </p:sp>
      <p:sp>
        <p:nvSpPr>
          <p:cNvPr id="131" name="Google Shape;131;p23"/>
          <p:cNvSpPr txBox="1">
            <a:spLocks noGrp="1"/>
          </p:cNvSpPr>
          <p:nvPr>
            <p:ph type="title"/>
          </p:nvPr>
        </p:nvSpPr>
        <p:spPr>
          <a:xfrm>
            <a:off x="4415200" y="2588100"/>
            <a:ext cx="4013700" cy="597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 name="Google Shape;132;p23"/>
          <p:cNvSpPr txBox="1">
            <a:spLocks noGrp="1"/>
          </p:cNvSpPr>
          <p:nvPr>
            <p:ph type="subTitle" idx="1"/>
          </p:nvPr>
        </p:nvSpPr>
        <p:spPr>
          <a:xfrm>
            <a:off x="4415000" y="3325325"/>
            <a:ext cx="4013700" cy="1283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BLANK_1_1_1_2_1_1">
    <p:bg>
      <p:bgPr>
        <a:solidFill>
          <a:schemeClr val="accent3"/>
        </a:solidFill>
        <a:effectLst/>
      </p:bgPr>
    </p:bg>
    <p:spTree>
      <p:nvGrpSpPr>
        <p:cNvPr id="1" name="Shape 188"/>
        <p:cNvGrpSpPr/>
        <p:nvPr/>
      </p:nvGrpSpPr>
      <p:grpSpPr>
        <a:xfrm>
          <a:off x="0" y="0"/>
          <a:ext cx="0" cy="0"/>
          <a:chOff x="0" y="0"/>
          <a:chExt cx="0" cy="0"/>
        </a:xfrm>
      </p:grpSpPr>
      <p:sp>
        <p:nvSpPr>
          <p:cNvPr id="189" name="Google Shape;189;p31"/>
          <p:cNvSpPr/>
          <p:nvPr/>
        </p:nvSpPr>
        <p:spPr>
          <a:xfrm rot="1799963" flipH="1">
            <a:off x="127773" y="-2554371"/>
            <a:ext cx="5410470" cy="8996723"/>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0" name="Google Shape;190;p31"/>
          <p:cNvSpPr/>
          <p:nvPr/>
        </p:nvSpPr>
        <p:spPr>
          <a:xfrm rot="-9268275" flipH="1">
            <a:off x="3760339" y="-522949"/>
            <a:ext cx="5410477" cy="1020566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1" name="Google Shape;191;p31"/>
          <p:cNvSpPr/>
          <p:nvPr/>
        </p:nvSpPr>
        <p:spPr>
          <a:xfrm rot="-9268275" flipH="1">
            <a:off x="3898756" y="1253"/>
            <a:ext cx="5410477" cy="837278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2" name="Google Shape;192;p31"/>
          <p:cNvSpPr/>
          <p:nvPr/>
        </p:nvSpPr>
        <p:spPr>
          <a:xfrm rot="2699948" flipH="1">
            <a:off x="-1076394" y="-1813956"/>
            <a:ext cx="7580967" cy="7130589"/>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 name="Google Shape;193;p31"/>
          <p:cNvSpPr txBox="1">
            <a:spLocks noGrp="1"/>
          </p:cNvSpPr>
          <p:nvPr>
            <p:ph type="title"/>
          </p:nvPr>
        </p:nvSpPr>
        <p:spPr>
          <a:xfrm>
            <a:off x="1653248" y="1605345"/>
            <a:ext cx="342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4" name="Google Shape;194;p31"/>
          <p:cNvSpPr txBox="1">
            <a:spLocks noGrp="1"/>
          </p:cNvSpPr>
          <p:nvPr>
            <p:ph type="subTitle" idx="1"/>
          </p:nvPr>
        </p:nvSpPr>
        <p:spPr>
          <a:xfrm>
            <a:off x="1653248" y="2073836"/>
            <a:ext cx="3420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31"/>
          <p:cNvSpPr txBox="1">
            <a:spLocks noGrp="1"/>
          </p:cNvSpPr>
          <p:nvPr>
            <p:ph type="title" idx="2"/>
          </p:nvPr>
        </p:nvSpPr>
        <p:spPr>
          <a:xfrm>
            <a:off x="1653248" y="2976945"/>
            <a:ext cx="342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6" name="Google Shape;196;p31"/>
          <p:cNvSpPr txBox="1">
            <a:spLocks noGrp="1"/>
          </p:cNvSpPr>
          <p:nvPr>
            <p:ph type="subTitle" idx="3"/>
          </p:nvPr>
        </p:nvSpPr>
        <p:spPr>
          <a:xfrm>
            <a:off x="1653248" y="3445436"/>
            <a:ext cx="3420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31"/>
          <p:cNvSpPr txBox="1">
            <a:spLocks noGrp="1"/>
          </p:cNvSpPr>
          <p:nvPr>
            <p:ph type="title" idx="4"/>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BLANK_1_1_1_1_2_1">
    <p:bg>
      <p:bgPr>
        <a:solidFill>
          <a:schemeClr val="accent3"/>
        </a:solidFill>
        <a:effectLst/>
      </p:bgPr>
    </p:bg>
    <p:spTree>
      <p:nvGrpSpPr>
        <p:cNvPr id="1" name="Shape 227"/>
        <p:cNvGrpSpPr/>
        <p:nvPr/>
      </p:nvGrpSpPr>
      <p:grpSpPr>
        <a:xfrm>
          <a:off x="0" y="0"/>
          <a:ext cx="0" cy="0"/>
          <a:chOff x="0" y="0"/>
          <a:chExt cx="0" cy="0"/>
        </a:xfrm>
      </p:grpSpPr>
      <p:sp>
        <p:nvSpPr>
          <p:cNvPr id="228" name="Google Shape;228;p35"/>
          <p:cNvSpPr/>
          <p:nvPr/>
        </p:nvSpPr>
        <p:spPr>
          <a:xfrm rot="-9708718" flipH="1">
            <a:off x="4327104" y="-249784"/>
            <a:ext cx="5143497" cy="5483643"/>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5"/>
          <p:cNvSpPr/>
          <p:nvPr/>
        </p:nvSpPr>
        <p:spPr>
          <a:xfrm rot="-9942330" flipH="1">
            <a:off x="4501069" y="230937"/>
            <a:ext cx="4631551" cy="408864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5"/>
          <p:cNvSpPr/>
          <p:nvPr/>
        </p:nvSpPr>
        <p:spPr>
          <a:xfrm rot="-9942329" flipH="1">
            <a:off x="-901844" y="-630180"/>
            <a:ext cx="10442362" cy="7154713"/>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5"/>
          <p:cNvSpPr txBox="1">
            <a:spLocks noGrp="1"/>
          </p:cNvSpPr>
          <p:nvPr>
            <p:ph type="title"/>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8" r:id="rId5"/>
    <p:sldLayoutId id="2147483664" r:id="rId6"/>
    <p:sldLayoutId id="2147483669" r:id="rId7"/>
    <p:sldLayoutId id="2147483677" r:id="rId8"/>
    <p:sldLayoutId id="2147483681" r:id="rId9"/>
    <p:sldLayoutId id="2147483691" r:id="rId10"/>
    <p:sldLayoutId id="214748369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illcdodd.com/wp-content/uploads/2025/03/Sparks_Financial_30-Day_Content_Calendar.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willcdodd.com/webinar-registratio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illcdodd.com/wp-content/uploads/2025/04/Generational_Wealth_Email_Drip_Campaign_with_Body_C2.pd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hyperlink" Target="https://www.voguebusiness.com/story/consumers/how-can-brands-capture-the-loyalty-of-gen-z" TargetMode="External"/><Relationship Id="rId3" Type="http://schemas.openxmlformats.org/officeDocument/2006/relationships/hyperlink" Target="https://www.northropandjohnson.com/navigator-news/lifestyle/a-study-on-media-use-by-ultra-high-net-worth-individuals" TargetMode="External"/><Relationship Id="rId7" Type="http://schemas.openxmlformats.org/officeDocument/2006/relationships/hyperlink" Target="https://thegraygency.com/amazing-facebook-statistics/?utm_source=chatgpt.com#74_of_High-Income_Earners_are_on_Facebook"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business.linkedin.com/content/dam/business/marketing-solutions/global/en_US/site/pdf/cs/linkedin_hnw_investor_research_us_en_130314.pdf" TargetMode="External"/><Relationship Id="rId5" Type="http://schemas.openxmlformats.org/officeDocument/2006/relationships/hyperlink" Target="https://www.pewresearch.org/internet/2024/01/31/americans-social-media-use/" TargetMode="External"/><Relationship Id="rId4" Type="http://schemas.openxmlformats.org/officeDocument/2006/relationships/hyperlink" Target="https://business.linkedin.com/content/dam/business/marketing-solutions/global/en_US/campaigns/pdfs/HNWI%20US%20eBook.pdf" TargetMode="External"/><Relationship Id="rId9" Type="http://schemas.openxmlformats.org/officeDocument/2006/relationships/hyperlink" Target="https://www.pewresearch.org/short-reads/2024/02/02/5-facts-about-how-americans-use-facebook-two-decades-after-its-launch/?utm_source=chatgpt.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bwf.com/wealthy-women-facebook/" TargetMode="External"/><Relationship Id="rId7" Type="http://schemas.openxmlformats.org/officeDocument/2006/relationships/hyperlink" Target="https://simplebeen.com/snapchat-users-statistic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sproutsocial.com/insights/linkedin-statistics/" TargetMode="External"/><Relationship Id="rId5" Type="http://schemas.openxmlformats.org/officeDocument/2006/relationships/hyperlink" Target="https://www.oberlo.com/statistics/what-percentage-of-snapchat-users-are-female" TargetMode="External"/><Relationship Id="rId4" Type="http://schemas.openxmlformats.org/officeDocument/2006/relationships/hyperlink" Target="https://www.pewresearch.org/internet/fact-sheet/social-media/"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52">
            <a:hlinkClick r:id="" action="ppaction://hlinkshowjump?jump=nextslide"/>
          </p:cNvPr>
          <p:cNvSpPr/>
          <p:nvPr/>
        </p:nvSpPr>
        <p:spPr>
          <a:xfrm>
            <a:off x="744450" y="3198525"/>
            <a:ext cx="3886500" cy="42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2"/>
          <p:cNvSpPr txBox="1">
            <a:spLocks noGrp="1"/>
          </p:cNvSpPr>
          <p:nvPr>
            <p:ph type="ctrTitle"/>
          </p:nvPr>
        </p:nvSpPr>
        <p:spPr>
          <a:xfrm>
            <a:off x="722725" y="1853638"/>
            <a:ext cx="4658400" cy="12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Marketing Specialist</a:t>
            </a:r>
            <a:endParaRPr dirty="0"/>
          </a:p>
        </p:txBody>
      </p:sp>
      <p:sp>
        <p:nvSpPr>
          <p:cNvPr id="338" name="Google Shape;338;p52"/>
          <p:cNvSpPr txBox="1">
            <a:spLocks noGrp="1"/>
          </p:cNvSpPr>
          <p:nvPr>
            <p:ph type="subTitle" idx="1"/>
          </p:nvPr>
        </p:nvSpPr>
        <p:spPr>
          <a:xfrm>
            <a:off x="835100" y="3735075"/>
            <a:ext cx="2879400" cy="467700"/>
          </a:xfrm>
          <a:prstGeom prst="rect">
            <a:avLst/>
          </a:prstGeom>
        </p:spPr>
        <p:txBody>
          <a:bodyPr spcFirstLastPara="1" wrap="square" lIns="91425" tIns="91425" rIns="91425" bIns="91425" anchor="ctr" anchorCtr="0">
            <a:noAutofit/>
          </a:bodyPr>
          <a:lstStyle/>
          <a:p>
            <a:r>
              <a:rPr lang="en-US" b="1" dirty="0"/>
              <a:t>Marketing Case Study</a:t>
            </a:r>
            <a:endParaRPr lang="en-US" dirty="0"/>
          </a:p>
        </p:txBody>
      </p:sp>
      <p:sp>
        <p:nvSpPr>
          <p:cNvPr id="339" name="Google Shape;339;p52"/>
          <p:cNvSpPr txBox="1">
            <a:spLocks noGrp="1"/>
          </p:cNvSpPr>
          <p:nvPr>
            <p:ph type="ctrTitle"/>
          </p:nvPr>
        </p:nvSpPr>
        <p:spPr>
          <a:xfrm>
            <a:off x="835100" y="3251175"/>
            <a:ext cx="3531600" cy="32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dk2"/>
                </a:solidFill>
                <a:latin typeface="Montserrat Medium"/>
                <a:ea typeface="Montserrat Medium"/>
                <a:cs typeface="Montserrat Medium"/>
                <a:sym typeface="Montserrat Medium"/>
              </a:rPr>
              <a:t>Will Dodd</a:t>
            </a:r>
            <a:endParaRPr sz="1600" dirty="0">
              <a:solidFill>
                <a:schemeClr val="dk2"/>
              </a:solidFill>
              <a:latin typeface="Montserrat Medium"/>
              <a:ea typeface="Montserrat Medium"/>
              <a:cs typeface="Montserrat Medium"/>
              <a:sym typeface="Montserrat Medium"/>
            </a:endParaRPr>
          </a:p>
        </p:txBody>
      </p:sp>
      <p:grpSp>
        <p:nvGrpSpPr>
          <p:cNvPr id="340" name="Google Shape;340;p52"/>
          <p:cNvGrpSpPr/>
          <p:nvPr/>
        </p:nvGrpSpPr>
        <p:grpSpPr>
          <a:xfrm>
            <a:off x="5200643" y="793126"/>
            <a:ext cx="3313719" cy="3759286"/>
            <a:chOff x="5200643" y="793126"/>
            <a:chExt cx="3313719" cy="3759286"/>
          </a:xfrm>
        </p:grpSpPr>
        <p:sp>
          <p:nvSpPr>
            <p:cNvPr id="341" name="Google Shape;341;p52"/>
            <p:cNvSpPr/>
            <p:nvPr/>
          </p:nvSpPr>
          <p:spPr>
            <a:xfrm flipH="1">
              <a:off x="8161205" y="4426483"/>
              <a:ext cx="352217" cy="59039"/>
            </a:xfrm>
            <a:custGeom>
              <a:avLst/>
              <a:gdLst/>
              <a:ahLst/>
              <a:cxnLst/>
              <a:rect l="l" t="t" r="r" b="b"/>
              <a:pathLst>
                <a:path w="12743" h="2136" extrusionOk="0">
                  <a:moveTo>
                    <a:pt x="67" y="1"/>
                  </a:moveTo>
                  <a:lnTo>
                    <a:pt x="0" y="1602"/>
                  </a:lnTo>
                  <a:lnTo>
                    <a:pt x="12676" y="2136"/>
                  </a:lnTo>
                  <a:lnTo>
                    <a:pt x="12742" y="534"/>
                  </a:lnTo>
                  <a:lnTo>
                    <a:pt x="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2"/>
            <p:cNvSpPr/>
            <p:nvPr/>
          </p:nvSpPr>
          <p:spPr>
            <a:xfrm flipH="1">
              <a:off x="6190885" y="793126"/>
              <a:ext cx="1092607" cy="559337"/>
            </a:xfrm>
            <a:custGeom>
              <a:avLst/>
              <a:gdLst/>
              <a:ahLst/>
              <a:cxnLst/>
              <a:rect l="l" t="t" r="r" b="b"/>
              <a:pathLst>
                <a:path w="30756" h="15746" extrusionOk="0">
                  <a:moveTo>
                    <a:pt x="30755" y="1"/>
                  </a:moveTo>
                  <a:lnTo>
                    <a:pt x="26119" y="501"/>
                  </a:lnTo>
                  <a:lnTo>
                    <a:pt x="26819" y="1502"/>
                  </a:lnTo>
                  <a:lnTo>
                    <a:pt x="19814" y="9274"/>
                  </a:lnTo>
                  <a:lnTo>
                    <a:pt x="9307" y="7206"/>
                  </a:lnTo>
                  <a:lnTo>
                    <a:pt x="0" y="14578"/>
                  </a:lnTo>
                  <a:lnTo>
                    <a:pt x="1434" y="15745"/>
                  </a:lnTo>
                  <a:lnTo>
                    <a:pt x="9640" y="8740"/>
                  </a:lnTo>
                  <a:lnTo>
                    <a:pt x="20148" y="10842"/>
                  </a:lnTo>
                  <a:lnTo>
                    <a:pt x="28154" y="3303"/>
                  </a:lnTo>
                  <a:lnTo>
                    <a:pt x="28887" y="4270"/>
                  </a:lnTo>
                  <a:lnTo>
                    <a:pt x="307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52"/>
            <p:cNvGrpSpPr/>
            <p:nvPr/>
          </p:nvGrpSpPr>
          <p:grpSpPr>
            <a:xfrm>
              <a:off x="5533506" y="2488418"/>
              <a:ext cx="2753127" cy="2001695"/>
              <a:chOff x="5533506" y="2488418"/>
              <a:chExt cx="2753127" cy="2001695"/>
            </a:xfrm>
          </p:grpSpPr>
          <p:sp>
            <p:nvSpPr>
              <p:cNvPr id="344" name="Google Shape;344;p52"/>
              <p:cNvSpPr/>
              <p:nvPr/>
            </p:nvSpPr>
            <p:spPr>
              <a:xfrm flipH="1">
                <a:off x="6527433" y="2488418"/>
                <a:ext cx="760663" cy="2001644"/>
              </a:xfrm>
              <a:custGeom>
                <a:avLst/>
                <a:gdLst/>
                <a:ahLst/>
                <a:cxnLst/>
                <a:rect l="l" t="t" r="r" b="b"/>
                <a:pathLst>
                  <a:path w="27521" h="72420" extrusionOk="0">
                    <a:moveTo>
                      <a:pt x="1" y="1"/>
                    </a:moveTo>
                    <a:lnTo>
                      <a:pt x="1" y="72419"/>
                    </a:lnTo>
                    <a:lnTo>
                      <a:pt x="27520" y="72419"/>
                    </a:lnTo>
                    <a:lnTo>
                      <a:pt x="27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2"/>
              <p:cNvSpPr/>
              <p:nvPr/>
            </p:nvSpPr>
            <p:spPr>
              <a:xfrm flipH="1">
                <a:off x="6524662" y="2488418"/>
                <a:ext cx="567962" cy="2001644"/>
              </a:xfrm>
              <a:custGeom>
                <a:avLst/>
                <a:gdLst/>
                <a:ahLst/>
                <a:cxnLst/>
                <a:rect l="l" t="t" r="r" b="b"/>
                <a:pathLst>
                  <a:path w="20549" h="72420" extrusionOk="0">
                    <a:moveTo>
                      <a:pt x="0" y="1"/>
                    </a:moveTo>
                    <a:lnTo>
                      <a:pt x="0" y="72419"/>
                    </a:lnTo>
                    <a:lnTo>
                      <a:pt x="20548" y="72419"/>
                    </a:lnTo>
                    <a:lnTo>
                      <a:pt x="205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2"/>
              <p:cNvSpPr/>
              <p:nvPr/>
            </p:nvSpPr>
            <p:spPr>
              <a:xfrm flipH="1">
                <a:off x="5533513" y="3170722"/>
                <a:ext cx="760663" cy="1319366"/>
              </a:xfrm>
              <a:custGeom>
                <a:avLst/>
                <a:gdLst/>
                <a:ahLst/>
                <a:cxnLst/>
                <a:rect l="l" t="t" r="r" b="b"/>
                <a:pathLst>
                  <a:path w="27521" h="47735" extrusionOk="0">
                    <a:moveTo>
                      <a:pt x="1" y="0"/>
                    </a:moveTo>
                    <a:lnTo>
                      <a:pt x="1" y="47734"/>
                    </a:lnTo>
                    <a:lnTo>
                      <a:pt x="27520" y="47734"/>
                    </a:lnTo>
                    <a:lnTo>
                      <a:pt x="275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2"/>
              <p:cNvSpPr/>
              <p:nvPr/>
            </p:nvSpPr>
            <p:spPr>
              <a:xfrm flipH="1">
                <a:off x="5533506" y="3167958"/>
                <a:ext cx="567049" cy="1322130"/>
              </a:xfrm>
              <a:custGeom>
                <a:avLst/>
                <a:gdLst/>
                <a:ahLst/>
                <a:cxnLst/>
                <a:rect l="l" t="t" r="r" b="b"/>
                <a:pathLst>
                  <a:path w="20516" h="47835" extrusionOk="0">
                    <a:moveTo>
                      <a:pt x="1" y="0"/>
                    </a:moveTo>
                    <a:lnTo>
                      <a:pt x="1" y="47834"/>
                    </a:lnTo>
                    <a:lnTo>
                      <a:pt x="20515" y="47834"/>
                    </a:lnTo>
                    <a:lnTo>
                      <a:pt x="20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2"/>
              <p:cNvSpPr/>
              <p:nvPr/>
            </p:nvSpPr>
            <p:spPr>
              <a:xfrm flipH="1">
                <a:off x="7525969" y="2845256"/>
                <a:ext cx="760663" cy="1644819"/>
              </a:xfrm>
              <a:custGeom>
                <a:avLst/>
                <a:gdLst/>
                <a:ahLst/>
                <a:cxnLst/>
                <a:rect l="l" t="t" r="r" b="b"/>
                <a:pathLst>
                  <a:path w="27521" h="59510" extrusionOk="0">
                    <a:moveTo>
                      <a:pt x="1" y="0"/>
                    </a:moveTo>
                    <a:lnTo>
                      <a:pt x="1" y="59509"/>
                    </a:lnTo>
                    <a:lnTo>
                      <a:pt x="27521" y="59509"/>
                    </a:lnTo>
                    <a:lnTo>
                      <a:pt x="275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2"/>
              <p:cNvSpPr/>
              <p:nvPr/>
            </p:nvSpPr>
            <p:spPr>
              <a:xfrm flipH="1">
                <a:off x="7525949" y="2841552"/>
                <a:ext cx="567062" cy="1648560"/>
              </a:xfrm>
              <a:custGeom>
                <a:avLst/>
                <a:gdLst/>
                <a:ahLst/>
                <a:cxnLst/>
                <a:rect l="l" t="t" r="r" b="b"/>
                <a:pathLst>
                  <a:path w="20516" h="59644" extrusionOk="0">
                    <a:moveTo>
                      <a:pt x="1" y="1"/>
                    </a:moveTo>
                    <a:lnTo>
                      <a:pt x="1" y="59643"/>
                    </a:lnTo>
                    <a:lnTo>
                      <a:pt x="20516" y="59643"/>
                    </a:lnTo>
                    <a:lnTo>
                      <a:pt x="205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52"/>
            <p:cNvGrpSpPr/>
            <p:nvPr/>
          </p:nvGrpSpPr>
          <p:grpSpPr>
            <a:xfrm>
              <a:off x="5397634" y="1247552"/>
              <a:ext cx="543069" cy="551861"/>
              <a:chOff x="5294709" y="1524927"/>
              <a:chExt cx="543069" cy="551861"/>
            </a:xfrm>
          </p:grpSpPr>
          <p:sp>
            <p:nvSpPr>
              <p:cNvPr id="351" name="Google Shape;351;p52"/>
              <p:cNvSpPr/>
              <p:nvPr/>
            </p:nvSpPr>
            <p:spPr>
              <a:xfrm flipH="1">
                <a:off x="5576835" y="1524927"/>
                <a:ext cx="260943" cy="223630"/>
              </a:xfrm>
              <a:custGeom>
                <a:avLst/>
                <a:gdLst/>
                <a:ahLst/>
                <a:cxnLst/>
                <a:rect l="l" t="t" r="r" b="b"/>
                <a:pathLst>
                  <a:path w="9441" h="8091" extrusionOk="0">
                    <a:moveTo>
                      <a:pt x="5377" y="2010"/>
                    </a:moveTo>
                    <a:cubicBezTo>
                      <a:pt x="6415" y="2010"/>
                      <a:pt x="7417" y="2817"/>
                      <a:pt x="7439" y="4037"/>
                    </a:cubicBezTo>
                    <a:cubicBezTo>
                      <a:pt x="7406" y="5171"/>
                      <a:pt x="6505" y="6072"/>
                      <a:pt x="5404" y="6072"/>
                    </a:cubicBezTo>
                    <a:cubicBezTo>
                      <a:pt x="3603" y="6072"/>
                      <a:pt x="2702" y="3903"/>
                      <a:pt x="3970" y="2602"/>
                    </a:cubicBezTo>
                    <a:cubicBezTo>
                      <a:pt x="4379" y="2193"/>
                      <a:pt x="4882" y="2010"/>
                      <a:pt x="5377" y="2010"/>
                    </a:cubicBezTo>
                    <a:close/>
                    <a:moveTo>
                      <a:pt x="5404" y="0"/>
                    </a:moveTo>
                    <a:cubicBezTo>
                      <a:pt x="1802" y="0"/>
                      <a:pt x="0" y="4370"/>
                      <a:pt x="2536" y="6905"/>
                    </a:cubicBezTo>
                    <a:cubicBezTo>
                      <a:pt x="3365" y="7724"/>
                      <a:pt x="4378" y="8090"/>
                      <a:pt x="5370" y="8090"/>
                    </a:cubicBezTo>
                    <a:cubicBezTo>
                      <a:pt x="7452" y="8090"/>
                      <a:pt x="9441" y="6477"/>
                      <a:pt x="9441" y="4037"/>
                    </a:cubicBezTo>
                    <a:cubicBezTo>
                      <a:pt x="9441" y="1802"/>
                      <a:pt x="7639" y="0"/>
                      <a:pt x="5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2"/>
              <p:cNvSpPr/>
              <p:nvPr/>
            </p:nvSpPr>
            <p:spPr>
              <a:xfrm flipH="1">
                <a:off x="5294709" y="1853157"/>
                <a:ext cx="261855" cy="223630"/>
              </a:xfrm>
              <a:custGeom>
                <a:avLst/>
                <a:gdLst/>
                <a:ahLst/>
                <a:cxnLst/>
                <a:rect l="l" t="t" r="r" b="b"/>
                <a:pathLst>
                  <a:path w="9474" h="8091" extrusionOk="0">
                    <a:moveTo>
                      <a:pt x="5409" y="2010"/>
                    </a:moveTo>
                    <a:cubicBezTo>
                      <a:pt x="6445" y="2010"/>
                      <a:pt x="7439" y="2817"/>
                      <a:pt x="7439" y="4037"/>
                    </a:cubicBezTo>
                    <a:cubicBezTo>
                      <a:pt x="7439" y="5138"/>
                      <a:pt x="6538" y="6038"/>
                      <a:pt x="5438" y="6072"/>
                    </a:cubicBezTo>
                    <a:cubicBezTo>
                      <a:pt x="3636" y="6072"/>
                      <a:pt x="2702" y="3870"/>
                      <a:pt x="4003" y="2603"/>
                    </a:cubicBezTo>
                    <a:cubicBezTo>
                      <a:pt x="4412" y="2193"/>
                      <a:pt x="4915" y="2010"/>
                      <a:pt x="5409" y="2010"/>
                    </a:cubicBezTo>
                    <a:close/>
                    <a:moveTo>
                      <a:pt x="5438" y="1"/>
                    </a:moveTo>
                    <a:cubicBezTo>
                      <a:pt x="1835" y="1"/>
                      <a:pt x="0" y="4337"/>
                      <a:pt x="2569" y="6906"/>
                    </a:cubicBezTo>
                    <a:cubicBezTo>
                      <a:pt x="3387" y="7724"/>
                      <a:pt x="4397" y="8090"/>
                      <a:pt x="5388" y="8090"/>
                    </a:cubicBezTo>
                    <a:cubicBezTo>
                      <a:pt x="7470" y="8090"/>
                      <a:pt x="9474" y="6477"/>
                      <a:pt x="9474" y="4037"/>
                    </a:cubicBezTo>
                    <a:cubicBezTo>
                      <a:pt x="9474" y="1802"/>
                      <a:pt x="7673" y="1"/>
                      <a:pt x="5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2"/>
              <p:cNvSpPr/>
              <p:nvPr/>
            </p:nvSpPr>
            <p:spPr>
              <a:xfrm flipH="1">
                <a:off x="5387825" y="1524927"/>
                <a:ext cx="332869" cy="551390"/>
              </a:xfrm>
              <a:custGeom>
                <a:avLst/>
                <a:gdLst/>
                <a:ahLst/>
                <a:cxnLst/>
                <a:rect l="l" t="t" r="r" b="b"/>
                <a:pathLst>
                  <a:path w="12043" h="19949" extrusionOk="0">
                    <a:moveTo>
                      <a:pt x="9341" y="0"/>
                    </a:moveTo>
                    <a:lnTo>
                      <a:pt x="1" y="19948"/>
                    </a:lnTo>
                    <a:lnTo>
                      <a:pt x="2669" y="19948"/>
                    </a:lnTo>
                    <a:lnTo>
                      <a:pt x="120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52"/>
            <p:cNvGrpSpPr/>
            <p:nvPr/>
          </p:nvGrpSpPr>
          <p:grpSpPr>
            <a:xfrm>
              <a:off x="7631397" y="1329903"/>
              <a:ext cx="638038" cy="554126"/>
              <a:chOff x="7631397" y="1329903"/>
              <a:chExt cx="638038" cy="554126"/>
            </a:xfrm>
          </p:grpSpPr>
          <p:sp>
            <p:nvSpPr>
              <p:cNvPr id="355" name="Google Shape;355;p52"/>
              <p:cNvSpPr/>
              <p:nvPr/>
            </p:nvSpPr>
            <p:spPr>
              <a:xfrm flipH="1">
                <a:off x="7808400" y="1329903"/>
                <a:ext cx="166914" cy="118020"/>
              </a:xfrm>
              <a:custGeom>
                <a:avLst/>
                <a:gdLst/>
                <a:ahLst/>
                <a:cxnLst/>
                <a:rect l="l" t="t" r="r" b="b"/>
                <a:pathLst>
                  <a:path w="6039" h="4270" extrusionOk="0">
                    <a:moveTo>
                      <a:pt x="1" y="0"/>
                    </a:moveTo>
                    <a:lnTo>
                      <a:pt x="1" y="2502"/>
                    </a:lnTo>
                    <a:cubicBezTo>
                      <a:pt x="1568" y="2602"/>
                      <a:pt x="3069" y="3236"/>
                      <a:pt x="4270" y="4270"/>
                    </a:cubicBezTo>
                    <a:lnTo>
                      <a:pt x="6038" y="2469"/>
                    </a:lnTo>
                    <a:cubicBezTo>
                      <a:pt x="4370" y="1001"/>
                      <a:pt x="2236" y="10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2"/>
              <p:cNvSpPr/>
              <p:nvPr/>
            </p:nvSpPr>
            <p:spPr>
              <a:xfrm flipH="1">
                <a:off x="8009404" y="1624025"/>
                <a:ext cx="260031" cy="260004"/>
              </a:xfrm>
              <a:custGeom>
                <a:avLst/>
                <a:gdLst/>
                <a:ahLst/>
                <a:cxnLst/>
                <a:rect l="l" t="t" r="r" b="b"/>
                <a:pathLst>
                  <a:path w="9408" h="9407" extrusionOk="0">
                    <a:moveTo>
                      <a:pt x="1" y="0"/>
                    </a:moveTo>
                    <a:cubicBezTo>
                      <a:pt x="301" y="5070"/>
                      <a:pt x="4337" y="9107"/>
                      <a:pt x="9407" y="9407"/>
                    </a:cubicBezTo>
                    <a:lnTo>
                      <a:pt x="9407" y="6905"/>
                    </a:lnTo>
                    <a:cubicBezTo>
                      <a:pt x="5738" y="6605"/>
                      <a:pt x="2803" y="3669"/>
                      <a:pt x="2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2"/>
              <p:cNvSpPr/>
              <p:nvPr/>
            </p:nvSpPr>
            <p:spPr>
              <a:xfrm flipH="1">
                <a:off x="8009404" y="1329903"/>
                <a:ext cx="260031" cy="260943"/>
              </a:xfrm>
              <a:custGeom>
                <a:avLst/>
                <a:gdLst/>
                <a:ahLst/>
                <a:cxnLst/>
                <a:rect l="l" t="t" r="r" b="b"/>
                <a:pathLst>
                  <a:path w="9408" h="9441" extrusionOk="0">
                    <a:moveTo>
                      <a:pt x="9407" y="0"/>
                    </a:moveTo>
                    <a:cubicBezTo>
                      <a:pt x="4337" y="334"/>
                      <a:pt x="301" y="4370"/>
                      <a:pt x="1" y="9440"/>
                    </a:cubicBezTo>
                    <a:lnTo>
                      <a:pt x="2502" y="9407"/>
                    </a:lnTo>
                    <a:cubicBezTo>
                      <a:pt x="2803" y="5738"/>
                      <a:pt x="5738" y="2802"/>
                      <a:pt x="9407" y="2502"/>
                    </a:cubicBezTo>
                    <a:lnTo>
                      <a:pt x="94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2"/>
              <p:cNvSpPr/>
              <p:nvPr/>
            </p:nvSpPr>
            <p:spPr>
              <a:xfrm flipH="1">
                <a:off x="8009404" y="1329903"/>
                <a:ext cx="260031" cy="260943"/>
              </a:xfrm>
              <a:custGeom>
                <a:avLst/>
                <a:gdLst/>
                <a:ahLst/>
                <a:cxnLst/>
                <a:rect l="l" t="t" r="r" b="b"/>
                <a:pathLst>
                  <a:path w="9408" h="9441" extrusionOk="0">
                    <a:moveTo>
                      <a:pt x="9407" y="0"/>
                    </a:moveTo>
                    <a:cubicBezTo>
                      <a:pt x="4337" y="334"/>
                      <a:pt x="301" y="4370"/>
                      <a:pt x="1" y="9440"/>
                    </a:cubicBezTo>
                    <a:lnTo>
                      <a:pt x="2502" y="9407"/>
                    </a:lnTo>
                    <a:cubicBezTo>
                      <a:pt x="2803" y="5738"/>
                      <a:pt x="5738" y="2802"/>
                      <a:pt x="9407" y="2502"/>
                    </a:cubicBezTo>
                    <a:lnTo>
                      <a:pt x="94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2"/>
              <p:cNvSpPr/>
              <p:nvPr/>
            </p:nvSpPr>
            <p:spPr>
              <a:xfrm flipH="1">
                <a:off x="7631397" y="1423023"/>
                <a:ext cx="343917" cy="460997"/>
              </a:xfrm>
              <a:custGeom>
                <a:avLst/>
                <a:gdLst/>
                <a:ahLst/>
                <a:cxnLst/>
                <a:rect l="l" t="t" r="r" b="b"/>
                <a:pathLst>
                  <a:path w="12443" h="16679" extrusionOk="0">
                    <a:moveTo>
                      <a:pt x="6906" y="0"/>
                    </a:moveTo>
                    <a:lnTo>
                      <a:pt x="5104" y="1768"/>
                    </a:lnTo>
                    <a:cubicBezTo>
                      <a:pt x="9107" y="6438"/>
                      <a:pt x="6105" y="13677"/>
                      <a:pt x="1" y="14177"/>
                    </a:cubicBezTo>
                    <a:lnTo>
                      <a:pt x="1" y="16679"/>
                    </a:lnTo>
                    <a:cubicBezTo>
                      <a:pt x="8340" y="16145"/>
                      <a:pt x="12443" y="6271"/>
                      <a:pt x="6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52"/>
            <p:cNvSpPr/>
            <p:nvPr/>
          </p:nvSpPr>
          <p:spPr>
            <a:xfrm flipH="1">
              <a:off x="6507123" y="1547067"/>
              <a:ext cx="460123" cy="417060"/>
            </a:xfrm>
            <a:custGeom>
              <a:avLst/>
              <a:gdLst/>
              <a:ahLst/>
              <a:cxnLst/>
              <a:rect l="l" t="t" r="r" b="b"/>
              <a:pathLst>
                <a:path w="16647" h="15089" extrusionOk="0">
                  <a:moveTo>
                    <a:pt x="4404" y="0"/>
                  </a:moveTo>
                  <a:lnTo>
                    <a:pt x="1" y="1001"/>
                  </a:lnTo>
                  <a:cubicBezTo>
                    <a:pt x="101" y="1501"/>
                    <a:pt x="201" y="1968"/>
                    <a:pt x="335" y="2435"/>
                  </a:cubicBezTo>
                  <a:cubicBezTo>
                    <a:pt x="435" y="2902"/>
                    <a:pt x="568" y="3336"/>
                    <a:pt x="701" y="3803"/>
                  </a:cubicBezTo>
                  <a:cubicBezTo>
                    <a:pt x="968" y="4737"/>
                    <a:pt x="1302" y="5637"/>
                    <a:pt x="1635" y="6571"/>
                  </a:cubicBezTo>
                  <a:cubicBezTo>
                    <a:pt x="2336" y="8473"/>
                    <a:pt x="3270" y="10274"/>
                    <a:pt x="4437" y="11942"/>
                  </a:cubicBezTo>
                  <a:cubicBezTo>
                    <a:pt x="4804" y="12409"/>
                    <a:pt x="5171" y="12843"/>
                    <a:pt x="5605" y="13243"/>
                  </a:cubicBezTo>
                  <a:cubicBezTo>
                    <a:pt x="6072" y="13710"/>
                    <a:pt x="6606" y="14077"/>
                    <a:pt x="7206" y="14377"/>
                  </a:cubicBezTo>
                  <a:cubicBezTo>
                    <a:pt x="8185" y="14851"/>
                    <a:pt x="9268" y="15089"/>
                    <a:pt x="10364" y="15089"/>
                  </a:cubicBezTo>
                  <a:cubicBezTo>
                    <a:pt x="10501" y="15089"/>
                    <a:pt x="10638" y="15085"/>
                    <a:pt x="10775" y="15078"/>
                  </a:cubicBezTo>
                  <a:cubicBezTo>
                    <a:pt x="11876" y="14977"/>
                    <a:pt x="12944" y="14744"/>
                    <a:pt x="13944" y="14310"/>
                  </a:cubicBezTo>
                  <a:cubicBezTo>
                    <a:pt x="14411" y="14110"/>
                    <a:pt x="14878" y="13910"/>
                    <a:pt x="15345" y="13677"/>
                  </a:cubicBezTo>
                  <a:cubicBezTo>
                    <a:pt x="15545" y="13543"/>
                    <a:pt x="15779" y="13410"/>
                    <a:pt x="15979" y="13243"/>
                  </a:cubicBezTo>
                  <a:cubicBezTo>
                    <a:pt x="16179" y="13076"/>
                    <a:pt x="16413" y="12943"/>
                    <a:pt x="16646" y="12776"/>
                  </a:cubicBezTo>
                  <a:lnTo>
                    <a:pt x="15512" y="10841"/>
                  </a:lnTo>
                  <a:lnTo>
                    <a:pt x="14945" y="10975"/>
                  </a:lnTo>
                  <a:lnTo>
                    <a:pt x="14311" y="11141"/>
                  </a:lnTo>
                  <a:cubicBezTo>
                    <a:pt x="13911" y="11208"/>
                    <a:pt x="13477" y="11308"/>
                    <a:pt x="13077" y="11342"/>
                  </a:cubicBezTo>
                  <a:cubicBezTo>
                    <a:pt x="12628" y="11420"/>
                    <a:pt x="12178" y="11452"/>
                    <a:pt x="11735" y="11452"/>
                  </a:cubicBezTo>
                  <a:cubicBezTo>
                    <a:pt x="11422" y="11452"/>
                    <a:pt x="11113" y="11436"/>
                    <a:pt x="10809" y="11408"/>
                  </a:cubicBezTo>
                  <a:cubicBezTo>
                    <a:pt x="10175" y="11342"/>
                    <a:pt x="9608" y="11141"/>
                    <a:pt x="9107" y="10774"/>
                  </a:cubicBezTo>
                  <a:cubicBezTo>
                    <a:pt x="8874" y="10641"/>
                    <a:pt x="8674" y="10441"/>
                    <a:pt x="8507" y="10241"/>
                  </a:cubicBezTo>
                  <a:cubicBezTo>
                    <a:pt x="8274" y="9974"/>
                    <a:pt x="8073" y="9707"/>
                    <a:pt x="7907" y="9407"/>
                  </a:cubicBezTo>
                  <a:cubicBezTo>
                    <a:pt x="7473" y="8740"/>
                    <a:pt x="7106" y="8073"/>
                    <a:pt x="6806" y="7339"/>
                  </a:cubicBezTo>
                  <a:cubicBezTo>
                    <a:pt x="6439" y="6571"/>
                    <a:pt x="6139" y="5771"/>
                    <a:pt x="5872" y="4970"/>
                  </a:cubicBezTo>
                  <a:cubicBezTo>
                    <a:pt x="5572" y="4136"/>
                    <a:pt x="5338" y="3302"/>
                    <a:pt x="5071" y="2469"/>
                  </a:cubicBezTo>
                  <a:lnTo>
                    <a:pt x="4704" y="1201"/>
                  </a:lnTo>
                  <a:cubicBezTo>
                    <a:pt x="4604" y="801"/>
                    <a:pt x="4471" y="367"/>
                    <a:pt x="4404"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2"/>
            <p:cNvSpPr/>
            <p:nvPr/>
          </p:nvSpPr>
          <p:spPr>
            <a:xfrm flipH="1">
              <a:off x="6743170" y="1467629"/>
              <a:ext cx="288617" cy="340387"/>
            </a:xfrm>
            <a:custGeom>
              <a:avLst/>
              <a:gdLst/>
              <a:ahLst/>
              <a:cxnLst/>
              <a:rect l="l" t="t" r="r" b="b"/>
              <a:pathLst>
                <a:path w="10442" h="12315" extrusionOk="0">
                  <a:moveTo>
                    <a:pt x="4356" y="1"/>
                  </a:moveTo>
                  <a:cubicBezTo>
                    <a:pt x="3492" y="1"/>
                    <a:pt x="2646" y="442"/>
                    <a:pt x="1936" y="1340"/>
                  </a:cubicBezTo>
                  <a:cubicBezTo>
                    <a:pt x="1" y="3808"/>
                    <a:pt x="1936" y="8712"/>
                    <a:pt x="3704" y="12314"/>
                  </a:cubicBezTo>
                  <a:lnTo>
                    <a:pt x="10442" y="9946"/>
                  </a:lnTo>
                  <a:cubicBezTo>
                    <a:pt x="9908" y="7778"/>
                    <a:pt x="9208" y="5676"/>
                    <a:pt x="8307" y="3641"/>
                  </a:cubicBezTo>
                  <a:cubicBezTo>
                    <a:pt x="7304" y="1239"/>
                    <a:pt x="5804" y="1"/>
                    <a:pt x="4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2"/>
            <p:cNvSpPr/>
            <p:nvPr/>
          </p:nvSpPr>
          <p:spPr>
            <a:xfrm flipH="1">
              <a:off x="6817852" y="1614897"/>
              <a:ext cx="143839" cy="193121"/>
            </a:xfrm>
            <a:custGeom>
              <a:avLst/>
              <a:gdLst/>
              <a:ahLst/>
              <a:cxnLst/>
              <a:rect l="l" t="t" r="r" b="b"/>
              <a:pathLst>
                <a:path w="5204" h="6987" extrusionOk="0">
                  <a:moveTo>
                    <a:pt x="2063" y="1"/>
                  </a:moveTo>
                  <a:cubicBezTo>
                    <a:pt x="1491" y="1"/>
                    <a:pt x="491" y="2054"/>
                    <a:pt x="0" y="4418"/>
                  </a:cubicBezTo>
                  <a:cubicBezTo>
                    <a:pt x="367" y="5318"/>
                    <a:pt x="767" y="6186"/>
                    <a:pt x="1168" y="6986"/>
                  </a:cubicBezTo>
                  <a:lnTo>
                    <a:pt x="5204" y="5552"/>
                  </a:lnTo>
                  <a:cubicBezTo>
                    <a:pt x="4537" y="3150"/>
                    <a:pt x="3469" y="882"/>
                    <a:pt x="2202" y="48"/>
                  </a:cubicBezTo>
                  <a:cubicBezTo>
                    <a:pt x="2159" y="16"/>
                    <a:pt x="2113" y="1"/>
                    <a:pt x="2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2"/>
            <p:cNvSpPr/>
            <p:nvPr/>
          </p:nvSpPr>
          <p:spPr>
            <a:xfrm flipH="1">
              <a:off x="6473922" y="1796909"/>
              <a:ext cx="87619" cy="111223"/>
            </a:xfrm>
            <a:custGeom>
              <a:avLst/>
              <a:gdLst/>
              <a:ahLst/>
              <a:cxnLst/>
              <a:rect l="l" t="t" r="r" b="b"/>
              <a:pathLst>
                <a:path w="3170" h="4024" extrusionOk="0">
                  <a:moveTo>
                    <a:pt x="2635" y="1"/>
                  </a:moveTo>
                  <a:lnTo>
                    <a:pt x="1168" y="801"/>
                  </a:lnTo>
                  <a:cubicBezTo>
                    <a:pt x="567" y="1235"/>
                    <a:pt x="167" y="1936"/>
                    <a:pt x="67" y="2703"/>
                  </a:cubicBezTo>
                  <a:lnTo>
                    <a:pt x="0" y="3537"/>
                  </a:lnTo>
                  <a:cubicBezTo>
                    <a:pt x="204" y="3896"/>
                    <a:pt x="558" y="4024"/>
                    <a:pt x="958" y="4024"/>
                  </a:cubicBezTo>
                  <a:cubicBezTo>
                    <a:pt x="1929" y="4024"/>
                    <a:pt x="3169" y="3270"/>
                    <a:pt x="3169" y="3270"/>
                  </a:cubicBezTo>
                  <a:lnTo>
                    <a:pt x="2635"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2"/>
            <p:cNvSpPr/>
            <p:nvPr/>
          </p:nvSpPr>
          <p:spPr>
            <a:xfrm flipH="1">
              <a:off x="6401090" y="1792321"/>
              <a:ext cx="87619" cy="94971"/>
            </a:xfrm>
            <a:custGeom>
              <a:avLst/>
              <a:gdLst/>
              <a:ahLst/>
              <a:cxnLst/>
              <a:rect l="l" t="t" r="r" b="b"/>
              <a:pathLst>
                <a:path w="3170" h="3436" extrusionOk="0">
                  <a:moveTo>
                    <a:pt x="1868" y="0"/>
                  </a:moveTo>
                  <a:lnTo>
                    <a:pt x="0" y="167"/>
                  </a:lnTo>
                  <a:lnTo>
                    <a:pt x="534" y="3436"/>
                  </a:lnTo>
                  <a:lnTo>
                    <a:pt x="3169" y="2635"/>
                  </a:lnTo>
                  <a:lnTo>
                    <a:pt x="1868"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2"/>
            <p:cNvSpPr/>
            <p:nvPr/>
          </p:nvSpPr>
          <p:spPr>
            <a:xfrm flipH="1">
              <a:off x="6836293" y="1431806"/>
              <a:ext cx="458244" cy="714577"/>
            </a:xfrm>
            <a:custGeom>
              <a:avLst/>
              <a:gdLst/>
              <a:ahLst/>
              <a:cxnLst/>
              <a:rect l="l" t="t" r="r" b="b"/>
              <a:pathLst>
                <a:path w="16579" h="25853" extrusionOk="0">
                  <a:moveTo>
                    <a:pt x="7973" y="0"/>
                  </a:moveTo>
                  <a:lnTo>
                    <a:pt x="3669" y="367"/>
                  </a:lnTo>
                  <a:cubicBezTo>
                    <a:pt x="2335" y="467"/>
                    <a:pt x="1234" y="1468"/>
                    <a:pt x="1001" y="2802"/>
                  </a:cubicBezTo>
                  <a:cubicBezTo>
                    <a:pt x="534" y="5938"/>
                    <a:pt x="234" y="9074"/>
                    <a:pt x="167" y="12243"/>
                  </a:cubicBezTo>
                  <a:cubicBezTo>
                    <a:pt x="0" y="15812"/>
                    <a:pt x="400" y="21082"/>
                    <a:pt x="1001" y="25852"/>
                  </a:cubicBezTo>
                  <a:lnTo>
                    <a:pt x="15311" y="24118"/>
                  </a:lnTo>
                  <a:cubicBezTo>
                    <a:pt x="15445" y="11609"/>
                    <a:pt x="16412" y="7706"/>
                    <a:pt x="16512" y="4404"/>
                  </a:cubicBezTo>
                  <a:cubicBezTo>
                    <a:pt x="16579" y="3069"/>
                    <a:pt x="15711" y="1868"/>
                    <a:pt x="14444" y="1468"/>
                  </a:cubicBezTo>
                  <a:lnTo>
                    <a:pt x="11408" y="467"/>
                  </a:lnTo>
                  <a:lnTo>
                    <a:pt x="79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2"/>
            <p:cNvSpPr/>
            <p:nvPr/>
          </p:nvSpPr>
          <p:spPr>
            <a:xfrm flipH="1">
              <a:off x="6698916" y="2961429"/>
              <a:ext cx="160450" cy="221286"/>
            </a:xfrm>
            <a:custGeom>
              <a:avLst/>
              <a:gdLst/>
              <a:ahLst/>
              <a:cxnLst/>
              <a:rect l="l" t="t" r="r" b="b"/>
              <a:pathLst>
                <a:path w="5805" h="8006" extrusionOk="0">
                  <a:moveTo>
                    <a:pt x="2736" y="0"/>
                  </a:moveTo>
                  <a:lnTo>
                    <a:pt x="1" y="7172"/>
                  </a:lnTo>
                  <a:lnTo>
                    <a:pt x="3070" y="8006"/>
                  </a:lnTo>
                  <a:lnTo>
                    <a:pt x="5805" y="834"/>
                  </a:lnTo>
                  <a:lnTo>
                    <a:pt x="2736"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2"/>
            <p:cNvSpPr/>
            <p:nvPr/>
          </p:nvSpPr>
          <p:spPr>
            <a:xfrm flipH="1">
              <a:off x="6590098" y="3123457"/>
              <a:ext cx="299701" cy="149726"/>
            </a:xfrm>
            <a:custGeom>
              <a:avLst/>
              <a:gdLst/>
              <a:ahLst/>
              <a:cxnLst/>
              <a:rect l="l" t="t" r="r" b="b"/>
              <a:pathLst>
                <a:path w="10843" h="5417" extrusionOk="0">
                  <a:moveTo>
                    <a:pt x="1331" y="0"/>
                  </a:moveTo>
                  <a:cubicBezTo>
                    <a:pt x="1215" y="0"/>
                    <a:pt x="1096" y="65"/>
                    <a:pt x="1068" y="176"/>
                  </a:cubicBezTo>
                  <a:lnTo>
                    <a:pt x="101" y="3044"/>
                  </a:lnTo>
                  <a:cubicBezTo>
                    <a:pt x="1" y="3378"/>
                    <a:pt x="168" y="3745"/>
                    <a:pt x="501" y="3845"/>
                  </a:cubicBezTo>
                  <a:lnTo>
                    <a:pt x="535" y="3845"/>
                  </a:lnTo>
                  <a:cubicBezTo>
                    <a:pt x="1669" y="4312"/>
                    <a:pt x="2469" y="4145"/>
                    <a:pt x="4271" y="4512"/>
                  </a:cubicBezTo>
                  <a:cubicBezTo>
                    <a:pt x="5326" y="4704"/>
                    <a:pt x="7546" y="5417"/>
                    <a:pt x="9079" y="5417"/>
                  </a:cubicBezTo>
                  <a:cubicBezTo>
                    <a:pt x="9146" y="5417"/>
                    <a:pt x="9211" y="5416"/>
                    <a:pt x="9274" y="5413"/>
                  </a:cubicBezTo>
                  <a:cubicBezTo>
                    <a:pt x="10809" y="5346"/>
                    <a:pt x="10842" y="3778"/>
                    <a:pt x="10175" y="3678"/>
                  </a:cubicBezTo>
                  <a:cubicBezTo>
                    <a:pt x="7840" y="3311"/>
                    <a:pt x="6039" y="1910"/>
                    <a:pt x="5538" y="1210"/>
                  </a:cubicBezTo>
                  <a:cubicBezTo>
                    <a:pt x="5271" y="876"/>
                    <a:pt x="4938" y="676"/>
                    <a:pt x="4538" y="609"/>
                  </a:cubicBezTo>
                  <a:lnTo>
                    <a:pt x="1402" y="9"/>
                  </a:lnTo>
                  <a:cubicBezTo>
                    <a:pt x="1379" y="3"/>
                    <a:pt x="1355" y="0"/>
                    <a:pt x="13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2"/>
            <p:cNvSpPr/>
            <p:nvPr/>
          </p:nvSpPr>
          <p:spPr>
            <a:xfrm flipH="1">
              <a:off x="6698915" y="2961429"/>
              <a:ext cx="123551" cy="129106"/>
            </a:xfrm>
            <a:custGeom>
              <a:avLst/>
              <a:gdLst/>
              <a:ahLst/>
              <a:cxnLst/>
              <a:rect l="l" t="t" r="r" b="b"/>
              <a:pathLst>
                <a:path w="4470" h="4671" extrusionOk="0">
                  <a:moveTo>
                    <a:pt x="1401" y="0"/>
                  </a:moveTo>
                  <a:lnTo>
                    <a:pt x="0" y="3703"/>
                  </a:lnTo>
                  <a:lnTo>
                    <a:pt x="3002" y="4670"/>
                  </a:lnTo>
                  <a:lnTo>
                    <a:pt x="4470" y="867"/>
                  </a:lnTo>
                  <a:lnTo>
                    <a:pt x="14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2"/>
            <p:cNvSpPr/>
            <p:nvPr/>
          </p:nvSpPr>
          <p:spPr>
            <a:xfrm flipH="1">
              <a:off x="6484074" y="2292033"/>
              <a:ext cx="624222" cy="776352"/>
            </a:xfrm>
            <a:custGeom>
              <a:avLst/>
              <a:gdLst/>
              <a:ahLst/>
              <a:cxnLst/>
              <a:rect l="l" t="t" r="r" b="b"/>
              <a:pathLst>
                <a:path w="22584" h="28088" extrusionOk="0">
                  <a:moveTo>
                    <a:pt x="19047" y="1"/>
                  </a:moveTo>
                  <a:cubicBezTo>
                    <a:pt x="17313" y="534"/>
                    <a:pt x="14110" y="2002"/>
                    <a:pt x="10708" y="3470"/>
                  </a:cubicBezTo>
                  <a:cubicBezTo>
                    <a:pt x="6839" y="5104"/>
                    <a:pt x="2669" y="6772"/>
                    <a:pt x="0" y="7106"/>
                  </a:cubicBezTo>
                  <a:cubicBezTo>
                    <a:pt x="267" y="7139"/>
                    <a:pt x="567" y="7172"/>
                    <a:pt x="868" y="7172"/>
                  </a:cubicBezTo>
                  <a:lnTo>
                    <a:pt x="16379" y="7172"/>
                  </a:lnTo>
                  <a:cubicBezTo>
                    <a:pt x="13844" y="8974"/>
                    <a:pt x="10108" y="26620"/>
                    <a:pt x="10108" y="26620"/>
                  </a:cubicBezTo>
                  <a:lnTo>
                    <a:pt x="14277" y="28087"/>
                  </a:lnTo>
                  <a:cubicBezTo>
                    <a:pt x="14277" y="28087"/>
                    <a:pt x="16212" y="22750"/>
                    <a:pt x="18447" y="16679"/>
                  </a:cubicBezTo>
                  <a:cubicBezTo>
                    <a:pt x="19614" y="13577"/>
                    <a:pt x="20982" y="10408"/>
                    <a:pt x="21783" y="7306"/>
                  </a:cubicBezTo>
                  <a:cubicBezTo>
                    <a:pt x="22083" y="6205"/>
                    <a:pt x="22283" y="5071"/>
                    <a:pt x="22416" y="3937"/>
                  </a:cubicBezTo>
                  <a:cubicBezTo>
                    <a:pt x="22583" y="2169"/>
                    <a:pt x="21149" y="901"/>
                    <a:pt x="19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2"/>
            <p:cNvSpPr/>
            <p:nvPr/>
          </p:nvSpPr>
          <p:spPr>
            <a:xfrm flipH="1">
              <a:off x="6581811" y="2152808"/>
              <a:ext cx="697993" cy="335633"/>
            </a:xfrm>
            <a:custGeom>
              <a:avLst/>
              <a:gdLst/>
              <a:ahLst/>
              <a:cxnLst/>
              <a:rect l="l" t="t" r="r" b="b"/>
              <a:pathLst>
                <a:path w="25253" h="12143" extrusionOk="0">
                  <a:moveTo>
                    <a:pt x="4704" y="1"/>
                  </a:moveTo>
                  <a:cubicBezTo>
                    <a:pt x="1" y="6172"/>
                    <a:pt x="1702" y="11542"/>
                    <a:pt x="6205" y="12143"/>
                  </a:cubicBezTo>
                  <a:cubicBezTo>
                    <a:pt x="8874" y="11809"/>
                    <a:pt x="13044" y="10175"/>
                    <a:pt x="16913" y="8507"/>
                  </a:cubicBezTo>
                  <a:cubicBezTo>
                    <a:pt x="20315" y="7072"/>
                    <a:pt x="23518" y="5605"/>
                    <a:pt x="25252" y="5038"/>
                  </a:cubicBezTo>
                  <a:cubicBezTo>
                    <a:pt x="20236" y="2934"/>
                    <a:pt x="11390" y="2903"/>
                    <a:pt x="10866" y="2903"/>
                  </a:cubicBezTo>
                  <a:cubicBezTo>
                    <a:pt x="10850" y="2903"/>
                    <a:pt x="10842" y="2903"/>
                    <a:pt x="10842" y="2903"/>
                  </a:cubicBezTo>
                  <a:cubicBezTo>
                    <a:pt x="10842" y="2903"/>
                    <a:pt x="7773" y="1"/>
                    <a:pt x="47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2"/>
            <p:cNvSpPr/>
            <p:nvPr/>
          </p:nvSpPr>
          <p:spPr>
            <a:xfrm flipH="1">
              <a:off x="6177038" y="2753048"/>
              <a:ext cx="163242" cy="236046"/>
            </a:xfrm>
            <a:custGeom>
              <a:avLst/>
              <a:gdLst/>
              <a:ahLst/>
              <a:cxnLst/>
              <a:rect l="l" t="t" r="r" b="b"/>
              <a:pathLst>
                <a:path w="5906" h="8540" extrusionOk="0">
                  <a:moveTo>
                    <a:pt x="2336" y="0"/>
                  </a:moveTo>
                  <a:lnTo>
                    <a:pt x="1" y="3903"/>
                  </a:lnTo>
                  <a:lnTo>
                    <a:pt x="2469" y="8540"/>
                  </a:lnTo>
                  <a:lnTo>
                    <a:pt x="5905" y="8540"/>
                  </a:lnTo>
                  <a:lnTo>
                    <a:pt x="2336"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2"/>
            <p:cNvSpPr/>
            <p:nvPr/>
          </p:nvSpPr>
          <p:spPr>
            <a:xfrm flipH="1">
              <a:off x="6019379" y="2941473"/>
              <a:ext cx="319049" cy="170041"/>
            </a:xfrm>
            <a:custGeom>
              <a:avLst/>
              <a:gdLst/>
              <a:ahLst/>
              <a:cxnLst/>
              <a:rect l="l" t="t" r="r" b="b"/>
              <a:pathLst>
                <a:path w="11543" h="6152" extrusionOk="0">
                  <a:moveTo>
                    <a:pt x="1444" y="0"/>
                  </a:moveTo>
                  <a:cubicBezTo>
                    <a:pt x="1335" y="0"/>
                    <a:pt x="1227" y="84"/>
                    <a:pt x="1201" y="188"/>
                  </a:cubicBezTo>
                  <a:lnTo>
                    <a:pt x="101" y="3257"/>
                  </a:lnTo>
                  <a:cubicBezTo>
                    <a:pt x="1" y="3591"/>
                    <a:pt x="167" y="3924"/>
                    <a:pt x="501" y="4024"/>
                  </a:cubicBezTo>
                  <a:lnTo>
                    <a:pt x="534" y="4024"/>
                  </a:lnTo>
                  <a:cubicBezTo>
                    <a:pt x="1935" y="4325"/>
                    <a:pt x="2602" y="4391"/>
                    <a:pt x="4370" y="4792"/>
                  </a:cubicBezTo>
                  <a:cubicBezTo>
                    <a:pt x="5471" y="5058"/>
                    <a:pt x="8206" y="5759"/>
                    <a:pt x="9707" y="6093"/>
                  </a:cubicBezTo>
                  <a:cubicBezTo>
                    <a:pt x="9872" y="6133"/>
                    <a:pt x="10024" y="6151"/>
                    <a:pt x="10163" y="6151"/>
                  </a:cubicBezTo>
                  <a:cubicBezTo>
                    <a:pt x="11284" y="6151"/>
                    <a:pt x="11543" y="4959"/>
                    <a:pt x="11008" y="4692"/>
                  </a:cubicBezTo>
                  <a:cubicBezTo>
                    <a:pt x="8340" y="3457"/>
                    <a:pt x="6872" y="2290"/>
                    <a:pt x="6105" y="1256"/>
                  </a:cubicBezTo>
                  <a:cubicBezTo>
                    <a:pt x="5971" y="1089"/>
                    <a:pt x="5771" y="956"/>
                    <a:pt x="5538" y="922"/>
                  </a:cubicBezTo>
                  <a:lnTo>
                    <a:pt x="1535" y="22"/>
                  </a:lnTo>
                  <a:cubicBezTo>
                    <a:pt x="1506" y="7"/>
                    <a:pt x="1475" y="0"/>
                    <a:pt x="14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2"/>
            <p:cNvSpPr/>
            <p:nvPr/>
          </p:nvSpPr>
          <p:spPr>
            <a:xfrm flipH="1">
              <a:off x="6234225" y="2753048"/>
              <a:ext cx="106055" cy="147542"/>
            </a:xfrm>
            <a:custGeom>
              <a:avLst/>
              <a:gdLst/>
              <a:ahLst/>
              <a:cxnLst/>
              <a:rect l="l" t="t" r="r" b="b"/>
              <a:pathLst>
                <a:path w="3837" h="5338" extrusionOk="0">
                  <a:moveTo>
                    <a:pt x="2336" y="0"/>
                  </a:moveTo>
                  <a:lnTo>
                    <a:pt x="1" y="3903"/>
                  </a:lnTo>
                  <a:lnTo>
                    <a:pt x="768" y="5337"/>
                  </a:lnTo>
                  <a:lnTo>
                    <a:pt x="3837" y="3636"/>
                  </a:lnTo>
                  <a:lnTo>
                    <a:pt x="233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2"/>
            <p:cNvSpPr/>
            <p:nvPr/>
          </p:nvSpPr>
          <p:spPr>
            <a:xfrm flipH="1">
              <a:off x="6232387" y="2097306"/>
              <a:ext cx="1092582" cy="782986"/>
            </a:xfrm>
            <a:custGeom>
              <a:avLst/>
              <a:gdLst/>
              <a:ahLst/>
              <a:cxnLst/>
              <a:rect l="l" t="t" r="r" b="b"/>
              <a:pathLst>
                <a:path w="39529" h="28328" extrusionOk="0">
                  <a:moveTo>
                    <a:pt x="24402" y="0"/>
                  </a:moveTo>
                  <a:cubicBezTo>
                    <a:pt x="17742" y="0"/>
                    <a:pt x="10374" y="1775"/>
                    <a:pt x="10374" y="1775"/>
                  </a:cubicBezTo>
                  <a:cubicBezTo>
                    <a:pt x="10374" y="1775"/>
                    <a:pt x="5137" y="2075"/>
                    <a:pt x="2069" y="2075"/>
                  </a:cubicBezTo>
                  <a:cubicBezTo>
                    <a:pt x="0" y="9714"/>
                    <a:pt x="1768" y="14217"/>
                    <a:pt x="6905" y="14217"/>
                  </a:cubicBezTo>
                  <a:cubicBezTo>
                    <a:pt x="7239" y="14217"/>
                    <a:pt x="7539" y="14217"/>
                    <a:pt x="7839" y="14151"/>
                  </a:cubicBezTo>
                  <a:cubicBezTo>
                    <a:pt x="10508" y="13817"/>
                    <a:pt x="14678" y="12183"/>
                    <a:pt x="18547" y="10515"/>
                  </a:cubicBezTo>
                  <a:cubicBezTo>
                    <a:pt x="21949" y="9080"/>
                    <a:pt x="25152" y="7613"/>
                    <a:pt x="26886" y="7046"/>
                  </a:cubicBezTo>
                  <a:cubicBezTo>
                    <a:pt x="28988" y="7946"/>
                    <a:pt x="30422" y="9181"/>
                    <a:pt x="30255" y="10982"/>
                  </a:cubicBezTo>
                  <a:cubicBezTo>
                    <a:pt x="30122" y="12116"/>
                    <a:pt x="29922" y="13250"/>
                    <a:pt x="29622" y="14351"/>
                  </a:cubicBezTo>
                  <a:cubicBezTo>
                    <a:pt x="32624" y="21756"/>
                    <a:pt x="35759" y="28328"/>
                    <a:pt x="35759" y="28328"/>
                  </a:cubicBezTo>
                  <a:lnTo>
                    <a:pt x="39529" y="26059"/>
                  </a:lnTo>
                  <a:cubicBezTo>
                    <a:pt x="39529" y="26059"/>
                    <a:pt x="36693" y="16019"/>
                    <a:pt x="34825" y="6712"/>
                  </a:cubicBezTo>
                  <a:cubicBezTo>
                    <a:pt x="34125" y="3243"/>
                    <a:pt x="31256" y="574"/>
                    <a:pt x="27720" y="174"/>
                  </a:cubicBezTo>
                  <a:cubicBezTo>
                    <a:pt x="26662" y="52"/>
                    <a:pt x="25542" y="0"/>
                    <a:pt x="24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2"/>
            <p:cNvSpPr/>
            <p:nvPr/>
          </p:nvSpPr>
          <p:spPr>
            <a:xfrm flipH="1">
              <a:off x="6866724" y="2097499"/>
              <a:ext cx="413080" cy="63627"/>
            </a:xfrm>
            <a:custGeom>
              <a:avLst/>
              <a:gdLst/>
              <a:ahLst/>
              <a:cxnLst/>
              <a:rect l="l" t="t" r="r" b="b"/>
              <a:pathLst>
                <a:path w="14945" h="2302" extrusionOk="0">
                  <a:moveTo>
                    <a:pt x="14711" y="0"/>
                  </a:moveTo>
                  <a:lnTo>
                    <a:pt x="635" y="868"/>
                  </a:lnTo>
                  <a:cubicBezTo>
                    <a:pt x="568" y="868"/>
                    <a:pt x="468" y="901"/>
                    <a:pt x="435" y="968"/>
                  </a:cubicBezTo>
                  <a:lnTo>
                    <a:pt x="34" y="2135"/>
                  </a:lnTo>
                  <a:cubicBezTo>
                    <a:pt x="1" y="2202"/>
                    <a:pt x="101" y="2302"/>
                    <a:pt x="268" y="2302"/>
                  </a:cubicBezTo>
                  <a:lnTo>
                    <a:pt x="14578" y="1468"/>
                  </a:lnTo>
                  <a:cubicBezTo>
                    <a:pt x="14678" y="1468"/>
                    <a:pt x="14778" y="1401"/>
                    <a:pt x="14778" y="1335"/>
                  </a:cubicBezTo>
                  <a:lnTo>
                    <a:pt x="14945" y="167"/>
                  </a:lnTo>
                  <a:cubicBezTo>
                    <a:pt x="14945" y="67"/>
                    <a:pt x="14845" y="0"/>
                    <a:pt x="14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2"/>
            <p:cNvSpPr/>
            <p:nvPr/>
          </p:nvSpPr>
          <p:spPr>
            <a:xfrm flipH="1">
              <a:off x="7149233" y="1476225"/>
              <a:ext cx="176647" cy="321674"/>
            </a:xfrm>
            <a:custGeom>
              <a:avLst/>
              <a:gdLst/>
              <a:ahLst/>
              <a:cxnLst/>
              <a:rect l="l" t="t" r="r" b="b"/>
              <a:pathLst>
                <a:path w="6391" h="11638" extrusionOk="0">
                  <a:moveTo>
                    <a:pt x="3840" y="1"/>
                  </a:moveTo>
                  <a:cubicBezTo>
                    <a:pt x="3743" y="1"/>
                    <a:pt x="3641" y="10"/>
                    <a:pt x="3536" y="28"/>
                  </a:cubicBezTo>
                  <a:cubicBezTo>
                    <a:pt x="0" y="2096"/>
                    <a:pt x="600" y="10068"/>
                    <a:pt x="2402" y="11203"/>
                  </a:cubicBezTo>
                  <a:cubicBezTo>
                    <a:pt x="2679" y="11393"/>
                    <a:pt x="3252" y="11637"/>
                    <a:pt x="3791" y="11637"/>
                  </a:cubicBezTo>
                  <a:cubicBezTo>
                    <a:pt x="4290" y="11637"/>
                    <a:pt x="4760" y="11427"/>
                    <a:pt x="4937" y="10769"/>
                  </a:cubicBezTo>
                  <a:cubicBezTo>
                    <a:pt x="6190" y="6174"/>
                    <a:pt x="6391" y="1"/>
                    <a:pt x="3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2"/>
            <p:cNvSpPr/>
            <p:nvPr/>
          </p:nvSpPr>
          <p:spPr>
            <a:xfrm flipH="1">
              <a:off x="6925709" y="1698979"/>
              <a:ext cx="458271" cy="337678"/>
            </a:xfrm>
            <a:custGeom>
              <a:avLst/>
              <a:gdLst/>
              <a:ahLst/>
              <a:cxnLst/>
              <a:rect l="l" t="t" r="r" b="b"/>
              <a:pathLst>
                <a:path w="16580" h="12217" extrusionOk="0">
                  <a:moveTo>
                    <a:pt x="1093" y="0"/>
                  </a:moveTo>
                  <a:cubicBezTo>
                    <a:pt x="846" y="0"/>
                    <a:pt x="632" y="43"/>
                    <a:pt x="468" y="141"/>
                  </a:cubicBezTo>
                  <a:cubicBezTo>
                    <a:pt x="234" y="3511"/>
                    <a:pt x="1" y="8214"/>
                    <a:pt x="1335" y="9281"/>
                  </a:cubicBezTo>
                  <a:cubicBezTo>
                    <a:pt x="2803" y="10449"/>
                    <a:pt x="5805" y="10916"/>
                    <a:pt x="7673" y="11149"/>
                  </a:cubicBezTo>
                  <a:cubicBezTo>
                    <a:pt x="10208" y="11483"/>
                    <a:pt x="12776" y="11850"/>
                    <a:pt x="15311" y="12217"/>
                  </a:cubicBezTo>
                  <a:cubicBezTo>
                    <a:pt x="15745" y="11550"/>
                    <a:pt x="16145" y="10983"/>
                    <a:pt x="16579" y="10282"/>
                  </a:cubicBezTo>
                  <a:lnTo>
                    <a:pt x="16579" y="10282"/>
                  </a:lnTo>
                  <a:cubicBezTo>
                    <a:pt x="16565" y="10304"/>
                    <a:pt x="16522" y="10314"/>
                    <a:pt x="16452" y="10314"/>
                  </a:cubicBezTo>
                  <a:cubicBezTo>
                    <a:pt x="15330" y="10314"/>
                    <a:pt x="7418" y="7690"/>
                    <a:pt x="6005" y="6780"/>
                  </a:cubicBezTo>
                  <a:cubicBezTo>
                    <a:pt x="4504" y="5846"/>
                    <a:pt x="5404" y="4378"/>
                    <a:pt x="5304" y="1576"/>
                  </a:cubicBezTo>
                  <a:cubicBezTo>
                    <a:pt x="5304" y="1576"/>
                    <a:pt x="2596" y="0"/>
                    <a:pt x="1093"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2"/>
            <p:cNvSpPr/>
            <p:nvPr/>
          </p:nvSpPr>
          <p:spPr>
            <a:xfrm flipH="1">
              <a:off x="7150395" y="1440071"/>
              <a:ext cx="244642" cy="333808"/>
            </a:xfrm>
            <a:custGeom>
              <a:avLst/>
              <a:gdLst/>
              <a:ahLst/>
              <a:cxnLst/>
              <a:rect l="l" t="t" r="r" b="b"/>
              <a:pathLst>
                <a:path w="8851" h="12077" extrusionOk="0">
                  <a:moveTo>
                    <a:pt x="6021" y="0"/>
                  </a:moveTo>
                  <a:cubicBezTo>
                    <a:pt x="5693" y="0"/>
                    <a:pt x="5331" y="55"/>
                    <a:pt x="4937" y="168"/>
                  </a:cubicBezTo>
                  <a:cubicBezTo>
                    <a:pt x="1935" y="1069"/>
                    <a:pt x="667" y="6173"/>
                    <a:pt x="0" y="10142"/>
                  </a:cubicBezTo>
                  <a:lnTo>
                    <a:pt x="6171" y="12077"/>
                  </a:lnTo>
                  <a:cubicBezTo>
                    <a:pt x="7005" y="10042"/>
                    <a:pt x="7639" y="7907"/>
                    <a:pt x="8073" y="5706"/>
                  </a:cubicBezTo>
                  <a:cubicBezTo>
                    <a:pt x="8851" y="2218"/>
                    <a:pt x="8110" y="0"/>
                    <a:pt x="6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2"/>
            <p:cNvSpPr/>
            <p:nvPr/>
          </p:nvSpPr>
          <p:spPr>
            <a:xfrm flipH="1">
              <a:off x="6900830" y="1401844"/>
              <a:ext cx="241574" cy="163684"/>
            </a:xfrm>
            <a:custGeom>
              <a:avLst/>
              <a:gdLst/>
              <a:ahLst/>
              <a:cxnLst/>
              <a:rect l="l" t="t" r="r" b="b"/>
              <a:pathLst>
                <a:path w="8740" h="5922" extrusionOk="0">
                  <a:moveTo>
                    <a:pt x="2427" y="0"/>
                  </a:moveTo>
                  <a:cubicBezTo>
                    <a:pt x="1379" y="0"/>
                    <a:pt x="245" y="391"/>
                    <a:pt x="67" y="1551"/>
                  </a:cubicBezTo>
                  <a:cubicBezTo>
                    <a:pt x="0" y="2185"/>
                    <a:pt x="134" y="2786"/>
                    <a:pt x="500" y="3319"/>
                  </a:cubicBezTo>
                  <a:cubicBezTo>
                    <a:pt x="867" y="3820"/>
                    <a:pt x="1301" y="4287"/>
                    <a:pt x="1768" y="4687"/>
                  </a:cubicBezTo>
                  <a:cubicBezTo>
                    <a:pt x="2291" y="5179"/>
                    <a:pt x="2927" y="5699"/>
                    <a:pt x="3650" y="5699"/>
                  </a:cubicBezTo>
                  <a:cubicBezTo>
                    <a:pt x="3712" y="5699"/>
                    <a:pt x="3774" y="5696"/>
                    <a:pt x="3836" y="5688"/>
                  </a:cubicBezTo>
                  <a:cubicBezTo>
                    <a:pt x="4537" y="5588"/>
                    <a:pt x="4970" y="5221"/>
                    <a:pt x="5237" y="4353"/>
                  </a:cubicBezTo>
                  <a:cubicBezTo>
                    <a:pt x="5871" y="5354"/>
                    <a:pt x="5904" y="5854"/>
                    <a:pt x="6571" y="5921"/>
                  </a:cubicBezTo>
                  <a:cubicBezTo>
                    <a:pt x="7005" y="5888"/>
                    <a:pt x="7439" y="5654"/>
                    <a:pt x="7706" y="5321"/>
                  </a:cubicBezTo>
                  <a:cubicBezTo>
                    <a:pt x="8206" y="4887"/>
                    <a:pt x="8540" y="4287"/>
                    <a:pt x="8606" y="3653"/>
                  </a:cubicBezTo>
                  <a:cubicBezTo>
                    <a:pt x="8740" y="2385"/>
                    <a:pt x="7739" y="1218"/>
                    <a:pt x="6538" y="784"/>
                  </a:cubicBezTo>
                  <a:cubicBezTo>
                    <a:pt x="5337" y="351"/>
                    <a:pt x="4070" y="117"/>
                    <a:pt x="2802" y="17"/>
                  </a:cubicBezTo>
                  <a:cubicBezTo>
                    <a:pt x="2679" y="6"/>
                    <a:pt x="2554" y="0"/>
                    <a:pt x="2427"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2"/>
            <p:cNvSpPr/>
            <p:nvPr/>
          </p:nvSpPr>
          <p:spPr>
            <a:xfrm flipH="1">
              <a:off x="6900830" y="1401844"/>
              <a:ext cx="241574" cy="163684"/>
            </a:xfrm>
            <a:custGeom>
              <a:avLst/>
              <a:gdLst/>
              <a:ahLst/>
              <a:cxnLst/>
              <a:rect l="l" t="t" r="r" b="b"/>
              <a:pathLst>
                <a:path w="8740" h="5922" extrusionOk="0">
                  <a:moveTo>
                    <a:pt x="2427" y="0"/>
                  </a:moveTo>
                  <a:cubicBezTo>
                    <a:pt x="1379" y="0"/>
                    <a:pt x="245" y="391"/>
                    <a:pt x="67" y="1551"/>
                  </a:cubicBezTo>
                  <a:cubicBezTo>
                    <a:pt x="0" y="2185"/>
                    <a:pt x="134" y="2786"/>
                    <a:pt x="500" y="3319"/>
                  </a:cubicBezTo>
                  <a:cubicBezTo>
                    <a:pt x="867" y="3820"/>
                    <a:pt x="1301" y="4287"/>
                    <a:pt x="1768" y="4687"/>
                  </a:cubicBezTo>
                  <a:cubicBezTo>
                    <a:pt x="2291" y="5179"/>
                    <a:pt x="2927" y="5699"/>
                    <a:pt x="3650" y="5699"/>
                  </a:cubicBezTo>
                  <a:cubicBezTo>
                    <a:pt x="3712" y="5699"/>
                    <a:pt x="3774" y="5696"/>
                    <a:pt x="3836" y="5688"/>
                  </a:cubicBezTo>
                  <a:cubicBezTo>
                    <a:pt x="4537" y="5588"/>
                    <a:pt x="4970" y="5221"/>
                    <a:pt x="5237" y="4353"/>
                  </a:cubicBezTo>
                  <a:cubicBezTo>
                    <a:pt x="5871" y="5354"/>
                    <a:pt x="5904" y="5854"/>
                    <a:pt x="6571" y="5921"/>
                  </a:cubicBezTo>
                  <a:cubicBezTo>
                    <a:pt x="7005" y="5888"/>
                    <a:pt x="7439" y="5654"/>
                    <a:pt x="7706" y="5321"/>
                  </a:cubicBezTo>
                  <a:cubicBezTo>
                    <a:pt x="8206" y="4887"/>
                    <a:pt x="8540" y="4287"/>
                    <a:pt x="8606" y="3653"/>
                  </a:cubicBezTo>
                  <a:cubicBezTo>
                    <a:pt x="8740" y="2385"/>
                    <a:pt x="7739" y="1218"/>
                    <a:pt x="6538" y="784"/>
                  </a:cubicBezTo>
                  <a:cubicBezTo>
                    <a:pt x="5337" y="351"/>
                    <a:pt x="4070" y="117"/>
                    <a:pt x="2802" y="17"/>
                  </a:cubicBezTo>
                  <a:cubicBezTo>
                    <a:pt x="2679" y="6"/>
                    <a:pt x="2554" y="0"/>
                    <a:pt x="24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2"/>
            <p:cNvSpPr/>
            <p:nvPr/>
          </p:nvSpPr>
          <p:spPr>
            <a:xfrm flipH="1">
              <a:off x="6939056" y="1276909"/>
              <a:ext cx="160036" cy="240053"/>
            </a:xfrm>
            <a:custGeom>
              <a:avLst/>
              <a:gdLst/>
              <a:ahLst/>
              <a:cxnLst/>
              <a:rect l="l" t="t" r="r" b="b"/>
              <a:pathLst>
                <a:path w="5790" h="8685" extrusionOk="0">
                  <a:moveTo>
                    <a:pt x="1502" y="0"/>
                  </a:moveTo>
                  <a:cubicBezTo>
                    <a:pt x="1602" y="1868"/>
                    <a:pt x="1535" y="4203"/>
                    <a:pt x="401" y="5838"/>
                  </a:cubicBezTo>
                  <a:cubicBezTo>
                    <a:pt x="1" y="6405"/>
                    <a:pt x="101" y="6672"/>
                    <a:pt x="468" y="7206"/>
                  </a:cubicBezTo>
                  <a:cubicBezTo>
                    <a:pt x="1302" y="8106"/>
                    <a:pt x="2469" y="8640"/>
                    <a:pt x="3670" y="8673"/>
                  </a:cubicBezTo>
                  <a:cubicBezTo>
                    <a:pt x="3770" y="8681"/>
                    <a:pt x="3864" y="8685"/>
                    <a:pt x="3954" y="8685"/>
                  </a:cubicBezTo>
                  <a:cubicBezTo>
                    <a:pt x="5789" y="8685"/>
                    <a:pt x="5624" y="7133"/>
                    <a:pt x="5338" y="7005"/>
                  </a:cubicBezTo>
                  <a:cubicBezTo>
                    <a:pt x="4704" y="6605"/>
                    <a:pt x="4437" y="5805"/>
                    <a:pt x="4738" y="5137"/>
                  </a:cubicBezTo>
                  <a:cubicBezTo>
                    <a:pt x="4838" y="4804"/>
                    <a:pt x="4971" y="4504"/>
                    <a:pt x="5138" y="4270"/>
                  </a:cubicBezTo>
                  <a:lnTo>
                    <a:pt x="3036" y="1802"/>
                  </a:lnTo>
                  <a:lnTo>
                    <a:pt x="1502"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2"/>
            <p:cNvSpPr/>
            <p:nvPr/>
          </p:nvSpPr>
          <p:spPr>
            <a:xfrm flipH="1">
              <a:off x="6955224" y="1329454"/>
              <a:ext cx="59951" cy="94087"/>
            </a:xfrm>
            <a:custGeom>
              <a:avLst/>
              <a:gdLst/>
              <a:ahLst/>
              <a:cxnLst/>
              <a:rect l="l" t="t" r="r" b="b"/>
              <a:pathLst>
                <a:path w="2169" h="3404" extrusionOk="0">
                  <a:moveTo>
                    <a:pt x="267" y="1"/>
                  </a:moveTo>
                  <a:cubicBezTo>
                    <a:pt x="267" y="34"/>
                    <a:pt x="234" y="101"/>
                    <a:pt x="234" y="168"/>
                  </a:cubicBezTo>
                  <a:cubicBezTo>
                    <a:pt x="167" y="401"/>
                    <a:pt x="100" y="668"/>
                    <a:pt x="100" y="901"/>
                  </a:cubicBezTo>
                  <a:cubicBezTo>
                    <a:pt x="0" y="1802"/>
                    <a:pt x="834" y="2903"/>
                    <a:pt x="1635" y="3403"/>
                  </a:cubicBezTo>
                  <a:lnTo>
                    <a:pt x="1702" y="3203"/>
                  </a:lnTo>
                  <a:cubicBezTo>
                    <a:pt x="1802" y="2903"/>
                    <a:pt x="1935" y="2636"/>
                    <a:pt x="2102" y="2369"/>
                  </a:cubicBezTo>
                  <a:cubicBezTo>
                    <a:pt x="2135" y="2369"/>
                    <a:pt x="2135" y="2369"/>
                    <a:pt x="2169" y="2336"/>
                  </a:cubicBezTo>
                  <a:lnTo>
                    <a:pt x="1602" y="1769"/>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2"/>
            <p:cNvSpPr/>
            <p:nvPr/>
          </p:nvSpPr>
          <p:spPr>
            <a:xfrm flipH="1">
              <a:off x="6815090" y="1081464"/>
              <a:ext cx="252630" cy="317169"/>
            </a:xfrm>
            <a:custGeom>
              <a:avLst/>
              <a:gdLst/>
              <a:ahLst/>
              <a:cxnLst/>
              <a:rect l="l" t="t" r="r" b="b"/>
              <a:pathLst>
                <a:path w="9140" h="11475" extrusionOk="0">
                  <a:moveTo>
                    <a:pt x="4532" y="1"/>
                  </a:moveTo>
                  <a:cubicBezTo>
                    <a:pt x="3112" y="1"/>
                    <a:pt x="1730" y="747"/>
                    <a:pt x="1001" y="2068"/>
                  </a:cubicBezTo>
                  <a:cubicBezTo>
                    <a:pt x="701" y="2602"/>
                    <a:pt x="534" y="3169"/>
                    <a:pt x="500" y="3769"/>
                  </a:cubicBezTo>
                  <a:cubicBezTo>
                    <a:pt x="267" y="6671"/>
                    <a:pt x="0" y="8372"/>
                    <a:pt x="1234" y="10007"/>
                  </a:cubicBezTo>
                  <a:cubicBezTo>
                    <a:pt x="1990" y="11019"/>
                    <a:pt x="3057" y="11474"/>
                    <a:pt x="4130" y="11474"/>
                  </a:cubicBezTo>
                  <a:cubicBezTo>
                    <a:pt x="5710" y="11474"/>
                    <a:pt x="7303" y="10488"/>
                    <a:pt x="7939" y="8839"/>
                  </a:cubicBezTo>
                  <a:cubicBezTo>
                    <a:pt x="8940" y="6338"/>
                    <a:pt x="9140" y="2001"/>
                    <a:pt x="6471" y="500"/>
                  </a:cubicBezTo>
                  <a:cubicBezTo>
                    <a:pt x="5858" y="162"/>
                    <a:pt x="5191" y="1"/>
                    <a:pt x="4532"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2"/>
            <p:cNvSpPr/>
            <p:nvPr/>
          </p:nvSpPr>
          <p:spPr>
            <a:xfrm flipH="1">
              <a:off x="6933086" y="1096169"/>
              <a:ext cx="186266" cy="175238"/>
            </a:xfrm>
            <a:custGeom>
              <a:avLst/>
              <a:gdLst/>
              <a:ahLst/>
              <a:cxnLst/>
              <a:rect l="l" t="t" r="r" b="b"/>
              <a:pathLst>
                <a:path w="6739" h="6340" extrusionOk="0">
                  <a:moveTo>
                    <a:pt x="2348" y="0"/>
                  </a:moveTo>
                  <a:cubicBezTo>
                    <a:pt x="1956" y="0"/>
                    <a:pt x="730" y="876"/>
                    <a:pt x="534" y="1269"/>
                  </a:cubicBezTo>
                  <a:cubicBezTo>
                    <a:pt x="0" y="2403"/>
                    <a:pt x="167" y="3771"/>
                    <a:pt x="934" y="4738"/>
                  </a:cubicBezTo>
                  <a:cubicBezTo>
                    <a:pt x="1234" y="5138"/>
                    <a:pt x="1568" y="5505"/>
                    <a:pt x="1935" y="5806"/>
                  </a:cubicBezTo>
                  <a:lnTo>
                    <a:pt x="3202" y="6339"/>
                  </a:lnTo>
                  <a:cubicBezTo>
                    <a:pt x="3603" y="6172"/>
                    <a:pt x="3703" y="5672"/>
                    <a:pt x="3669" y="5205"/>
                  </a:cubicBezTo>
                  <a:cubicBezTo>
                    <a:pt x="3536" y="3437"/>
                    <a:pt x="6738" y="1302"/>
                    <a:pt x="6738" y="1302"/>
                  </a:cubicBezTo>
                  <a:cubicBezTo>
                    <a:pt x="6738" y="1302"/>
                    <a:pt x="3369" y="168"/>
                    <a:pt x="2368" y="1"/>
                  </a:cubicBezTo>
                  <a:cubicBezTo>
                    <a:pt x="2362" y="1"/>
                    <a:pt x="2355" y="0"/>
                    <a:pt x="23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2"/>
            <p:cNvSpPr/>
            <p:nvPr/>
          </p:nvSpPr>
          <p:spPr>
            <a:xfrm flipH="1">
              <a:off x="7029908" y="1207034"/>
              <a:ext cx="67055" cy="88033"/>
            </a:xfrm>
            <a:custGeom>
              <a:avLst/>
              <a:gdLst/>
              <a:ahLst/>
              <a:cxnLst/>
              <a:rect l="l" t="t" r="r" b="b"/>
              <a:pathLst>
                <a:path w="2426" h="3185" extrusionOk="0">
                  <a:moveTo>
                    <a:pt x="990" y="0"/>
                  </a:moveTo>
                  <a:cubicBezTo>
                    <a:pt x="400" y="0"/>
                    <a:pt x="1" y="587"/>
                    <a:pt x="57" y="1294"/>
                  </a:cubicBezTo>
                  <a:cubicBezTo>
                    <a:pt x="124" y="1928"/>
                    <a:pt x="424" y="2528"/>
                    <a:pt x="891" y="2962"/>
                  </a:cubicBezTo>
                  <a:cubicBezTo>
                    <a:pt x="1064" y="3117"/>
                    <a:pt x="1244" y="3184"/>
                    <a:pt x="1417" y="3184"/>
                  </a:cubicBezTo>
                  <a:cubicBezTo>
                    <a:pt x="1878" y="3184"/>
                    <a:pt x="2286" y="2701"/>
                    <a:pt x="2359" y="2095"/>
                  </a:cubicBezTo>
                  <a:cubicBezTo>
                    <a:pt x="2426" y="1361"/>
                    <a:pt x="2059" y="293"/>
                    <a:pt x="1325" y="60"/>
                  </a:cubicBezTo>
                  <a:cubicBezTo>
                    <a:pt x="1208" y="19"/>
                    <a:pt x="1096" y="0"/>
                    <a:pt x="99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2"/>
            <p:cNvSpPr/>
            <p:nvPr/>
          </p:nvSpPr>
          <p:spPr>
            <a:xfrm flipH="1">
              <a:off x="6916499" y="1223950"/>
              <a:ext cx="18464" cy="23605"/>
            </a:xfrm>
            <a:custGeom>
              <a:avLst/>
              <a:gdLst/>
              <a:ahLst/>
              <a:cxnLst/>
              <a:rect l="l" t="t" r="r" b="b"/>
              <a:pathLst>
                <a:path w="668" h="854" extrusionOk="0">
                  <a:moveTo>
                    <a:pt x="327" y="0"/>
                  </a:moveTo>
                  <a:cubicBezTo>
                    <a:pt x="187" y="0"/>
                    <a:pt x="62" y="155"/>
                    <a:pt x="34" y="382"/>
                  </a:cubicBezTo>
                  <a:cubicBezTo>
                    <a:pt x="0" y="615"/>
                    <a:pt x="101" y="816"/>
                    <a:pt x="234" y="849"/>
                  </a:cubicBezTo>
                  <a:cubicBezTo>
                    <a:pt x="248" y="852"/>
                    <a:pt x="262" y="853"/>
                    <a:pt x="276" y="853"/>
                  </a:cubicBezTo>
                  <a:cubicBezTo>
                    <a:pt x="423" y="853"/>
                    <a:pt x="540" y="696"/>
                    <a:pt x="601" y="482"/>
                  </a:cubicBezTo>
                  <a:cubicBezTo>
                    <a:pt x="668" y="249"/>
                    <a:pt x="568" y="48"/>
                    <a:pt x="401" y="15"/>
                  </a:cubicBezTo>
                  <a:cubicBezTo>
                    <a:pt x="376" y="5"/>
                    <a:pt x="351" y="0"/>
                    <a:pt x="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2"/>
            <p:cNvSpPr/>
            <p:nvPr/>
          </p:nvSpPr>
          <p:spPr>
            <a:xfrm flipH="1">
              <a:off x="6842727" y="1239899"/>
              <a:ext cx="18464" cy="24240"/>
            </a:xfrm>
            <a:custGeom>
              <a:avLst/>
              <a:gdLst/>
              <a:ahLst/>
              <a:cxnLst/>
              <a:rect l="l" t="t" r="r" b="b"/>
              <a:pathLst>
                <a:path w="668" h="877" extrusionOk="0">
                  <a:moveTo>
                    <a:pt x="365" y="1"/>
                  </a:moveTo>
                  <a:cubicBezTo>
                    <a:pt x="239" y="1"/>
                    <a:pt x="94" y="159"/>
                    <a:pt x="33" y="372"/>
                  </a:cubicBezTo>
                  <a:cubicBezTo>
                    <a:pt x="0" y="606"/>
                    <a:pt x="100" y="839"/>
                    <a:pt x="234" y="872"/>
                  </a:cubicBezTo>
                  <a:cubicBezTo>
                    <a:pt x="248" y="875"/>
                    <a:pt x="262" y="877"/>
                    <a:pt x="276" y="877"/>
                  </a:cubicBezTo>
                  <a:cubicBezTo>
                    <a:pt x="428" y="877"/>
                    <a:pt x="570" y="719"/>
                    <a:pt x="600" y="505"/>
                  </a:cubicBezTo>
                  <a:cubicBezTo>
                    <a:pt x="667" y="272"/>
                    <a:pt x="567" y="38"/>
                    <a:pt x="400" y="5"/>
                  </a:cubicBezTo>
                  <a:cubicBezTo>
                    <a:pt x="389" y="2"/>
                    <a:pt x="377" y="1"/>
                    <a:pt x="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2"/>
            <p:cNvSpPr/>
            <p:nvPr/>
          </p:nvSpPr>
          <p:spPr>
            <a:xfrm flipH="1">
              <a:off x="6870395" y="1250181"/>
              <a:ext cx="27695" cy="56634"/>
            </a:xfrm>
            <a:custGeom>
              <a:avLst/>
              <a:gdLst/>
              <a:ahLst/>
              <a:cxnLst/>
              <a:rect l="l" t="t" r="r" b="b"/>
              <a:pathLst>
                <a:path w="1002" h="2049" extrusionOk="0">
                  <a:moveTo>
                    <a:pt x="501" y="0"/>
                  </a:moveTo>
                  <a:lnTo>
                    <a:pt x="1" y="1868"/>
                  </a:lnTo>
                  <a:cubicBezTo>
                    <a:pt x="181" y="1988"/>
                    <a:pt x="385" y="2048"/>
                    <a:pt x="592" y="2048"/>
                  </a:cubicBezTo>
                  <a:cubicBezTo>
                    <a:pt x="729" y="2048"/>
                    <a:pt x="868" y="2021"/>
                    <a:pt x="1001" y="1968"/>
                  </a:cubicBezTo>
                  <a:cubicBezTo>
                    <a:pt x="735" y="1334"/>
                    <a:pt x="568" y="667"/>
                    <a:pt x="501" y="0"/>
                  </a:cubicBezTo>
                  <a:close/>
                </a:path>
              </a:pathLst>
            </a:custGeom>
            <a:solidFill>
              <a:srgbClr val="FF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2"/>
            <p:cNvSpPr/>
            <p:nvPr/>
          </p:nvSpPr>
          <p:spPr>
            <a:xfrm flipH="1">
              <a:off x="6906355" y="1306042"/>
              <a:ext cx="44279" cy="35434"/>
            </a:xfrm>
            <a:custGeom>
              <a:avLst/>
              <a:gdLst/>
              <a:ahLst/>
              <a:cxnLst/>
              <a:rect l="l" t="t" r="r" b="b"/>
              <a:pathLst>
                <a:path w="1602" h="1282" extrusionOk="0">
                  <a:moveTo>
                    <a:pt x="96" y="0"/>
                  </a:moveTo>
                  <a:cubicBezTo>
                    <a:pt x="87" y="0"/>
                    <a:pt x="77" y="4"/>
                    <a:pt x="67" y="14"/>
                  </a:cubicBezTo>
                  <a:cubicBezTo>
                    <a:pt x="34" y="14"/>
                    <a:pt x="0" y="47"/>
                    <a:pt x="34" y="81"/>
                  </a:cubicBezTo>
                  <a:cubicBezTo>
                    <a:pt x="267" y="614"/>
                    <a:pt x="701" y="1015"/>
                    <a:pt x="1235" y="1215"/>
                  </a:cubicBezTo>
                  <a:cubicBezTo>
                    <a:pt x="1335" y="1248"/>
                    <a:pt x="1435" y="1281"/>
                    <a:pt x="1501" y="1281"/>
                  </a:cubicBezTo>
                  <a:cubicBezTo>
                    <a:pt x="1568" y="1281"/>
                    <a:pt x="1602" y="1248"/>
                    <a:pt x="1602" y="1215"/>
                  </a:cubicBezTo>
                  <a:cubicBezTo>
                    <a:pt x="1602" y="1181"/>
                    <a:pt x="1568" y="1148"/>
                    <a:pt x="1535" y="1148"/>
                  </a:cubicBezTo>
                  <a:cubicBezTo>
                    <a:pt x="934" y="1015"/>
                    <a:pt x="434" y="614"/>
                    <a:pt x="167" y="47"/>
                  </a:cubicBezTo>
                  <a:cubicBezTo>
                    <a:pt x="144" y="24"/>
                    <a:pt x="120"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2"/>
            <p:cNvSpPr/>
            <p:nvPr/>
          </p:nvSpPr>
          <p:spPr>
            <a:xfrm flipH="1">
              <a:off x="6907267" y="1191418"/>
              <a:ext cx="39691" cy="16363"/>
            </a:xfrm>
            <a:custGeom>
              <a:avLst/>
              <a:gdLst/>
              <a:ahLst/>
              <a:cxnLst/>
              <a:rect l="l" t="t" r="r" b="b"/>
              <a:pathLst>
                <a:path w="1436" h="592" extrusionOk="0">
                  <a:moveTo>
                    <a:pt x="926" y="1"/>
                  </a:moveTo>
                  <a:cubicBezTo>
                    <a:pt x="612" y="1"/>
                    <a:pt x="306" y="120"/>
                    <a:pt x="68" y="358"/>
                  </a:cubicBezTo>
                  <a:cubicBezTo>
                    <a:pt x="1" y="391"/>
                    <a:pt x="1" y="492"/>
                    <a:pt x="68" y="558"/>
                  </a:cubicBezTo>
                  <a:cubicBezTo>
                    <a:pt x="68" y="558"/>
                    <a:pt x="101" y="592"/>
                    <a:pt x="101" y="592"/>
                  </a:cubicBezTo>
                  <a:cubicBezTo>
                    <a:pt x="168" y="592"/>
                    <a:pt x="201" y="592"/>
                    <a:pt x="234" y="558"/>
                  </a:cubicBezTo>
                  <a:cubicBezTo>
                    <a:pt x="447" y="372"/>
                    <a:pt x="722" y="271"/>
                    <a:pt x="1011" y="271"/>
                  </a:cubicBezTo>
                  <a:cubicBezTo>
                    <a:pt x="1085" y="271"/>
                    <a:pt x="1160" y="278"/>
                    <a:pt x="1235" y="291"/>
                  </a:cubicBezTo>
                  <a:cubicBezTo>
                    <a:pt x="1253" y="300"/>
                    <a:pt x="1271" y="304"/>
                    <a:pt x="1288" y="304"/>
                  </a:cubicBezTo>
                  <a:cubicBezTo>
                    <a:pt x="1335" y="304"/>
                    <a:pt x="1377" y="274"/>
                    <a:pt x="1402" y="225"/>
                  </a:cubicBezTo>
                  <a:cubicBezTo>
                    <a:pt x="1435" y="158"/>
                    <a:pt x="1368" y="58"/>
                    <a:pt x="1302" y="58"/>
                  </a:cubicBezTo>
                  <a:cubicBezTo>
                    <a:pt x="1178" y="20"/>
                    <a:pt x="1051" y="1"/>
                    <a:pt x="9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2"/>
            <p:cNvSpPr/>
            <p:nvPr/>
          </p:nvSpPr>
          <p:spPr>
            <a:xfrm flipH="1">
              <a:off x="6819675" y="1202805"/>
              <a:ext cx="32311" cy="28276"/>
            </a:xfrm>
            <a:custGeom>
              <a:avLst/>
              <a:gdLst/>
              <a:ahLst/>
              <a:cxnLst/>
              <a:rect l="l" t="t" r="r" b="b"/>
              <a:pathLst>
                <a:path w="1169" h="1023" extrusionOk="0">
                  <a:moveTo>
                    <a:pt x="132" y="0"/>
                  </a:moveTo>
                  <a:cubicBezTo>
                    <a:pt x="71" y="0"/>
                    <a:pt x="34" y="38"/>
                    <a:pt x="34" y="113"/>
                  </a:cubicBezTo>
                  <a:cubicBezTo>
                    <a:pt x="1" y="113"/>
                    <a:pt x="1" y="146"/>
                    <a:pt x="34" y="180"/>
                  </a:cubicBezTo>
                  <a:cubicBezTo>
                    <a:pt x="34" y="213"/>
                    <a:pt x="67" y="246"/>
                    <a:pt x="101" y="246"/>
                  </a:cubicBezTo>
                  <a:cubicBezTo>
                    <a:pt x="468" y="346"/>
                    <a:pt x="734" y="580"/>
                    <a:pt x="868" y="913"/>
                  </a:cubicBezTo>
                  <a:cubicBezTo>
                    <a:pt x="895" y="968"/>
                    <a:pt x="945" y="1022"/>
                    <a:pt x="1016" y="1022"/>
                  </a:cubicBezTo>
                  <a:cubicBezTo>
                    <a:pt x="1032" y="1022"/>
                    <a:pt x="1050" y="1020"/>
                    <a:pt x="1068" y="1014"/>
                  </a:cubicBezTo>
                  <a:cubicBezTo>
                    <a:pt x="1135" y="980"/>
                    <a:pt x="1168" y="913"/>
                    <a:pt x="1168" y="847"/>
                  </a:cubicBezTo>
                  <a:cubicBezTo>
                    <a:pt x="1001" y="413"/>
                    <a:pt x="634" y="113"/>
                    <a:pt x="201" y="13"/>
                  </a:cubicBezTo>
                  <a:cubicBezTo>
                    <a:pt x="176" y="4"/>
                    <a:pt x="153"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2"/>
            <p:cNvSpPr/>
            <p:nvPr/>
          </p:nvSpPr>
          <p:spPr>
            <a:xfrm flipH="1">
              <a:off x="6260960" y="1795085"/>
              <a:ext cx="597466" cy="321785"/>
            </a:xfrm>
            <a:custGeom>
              <a:avLst/>
              <a:gdLst/>
              <a:ahLst/>
              <a:cxnLst/>
              <a:rect l="l" t="t" r="r" b="b"/>
              <a:pathLst>
                <a:path w="21616" h="11642" extrusionOk="0">
                  <a:moveTo>
                    <a:pt x="2168" y="0"/>
                  </a:moveTo>
                  <a:cubicBezTo>
                    <a:pt x="1501" y="0"/>
                    <a:pt x="967" y="501"/>
                    <a:pt x="901" y="1168"/>
                  </a:cubicBezTo>
                  <a:lnTo>
                    <a:pt x="67" y="10441"/>
                  </a:lnTo>
                  <a:cubicBezTo>
                    <a:pt x="0" y="11075"/>
                    <a:pt x="500" y="11608"/>
                    <a:pt x="1134" y="11608"/>
                  </a:cubicBezTo>
                  <a:lnTo>
                    <a:pt x="19447" y="11642"/>
                  </a:lnTo>
                  <a:cubicBezTo>
                    <a:pt x="20081" y="11642"/>
                    <a:pt x="20648" y="11141"/>
                    <a:pt x="20715" y="10474"/>
                  </a:cubicBezTo>
                  <a:lnTo>
                    <a:pt x="21549" y="1234"/>
                  </a:lnTo>
                  <a:cubicBezTo>
                    <a:pt x="21616" y="601"/>
                    <a:pt x="21115" y="34"/>
                    <a:pt x="20481" y="34"/>
                  </a:cubicBezTo>
                  <a:lnTo>
                    <a:pt x="2168"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2"/>
            <p:cNvSpPr/>
            <p:nvPr/>
          </p:nvSpPr>
          <p:spPr>
            <a:xfrm flipH="1">
              <a:off x="6260960" y="1795085"/>
              <a:ext cx="597466" cy="321785"/>
            </a:xfrm>
            <a:custGeom>
              <a:avLst/>
              <a:gdLst/>
              <a:ahLst/>
              <a:cxnLst/>
              <a:rect l="l" t="t" r="r" b="b"/>
              <a:pathLst>
                <a:path w="21616" h="11642" extrusionOk="0">
                  <a:moveTo>
                    <a:pt x="2168" y="0"/>
                  </a:moveTo>
                  <a:cubicBezTo>
                    <a:pt x="1501" y="0"/>
                    <a:pt x="967" y="501"/>
                    <a:pt x="901" y="1168"/>
                  </a:cubicBezTo>
                  <a:lnTo>
                    <a:pt x="67" y="10441"/>
                  </a:lnTo>
                  <a:cubicBezTo>
                    <a:pt x="0" y="11075"/>
                    <a:pt x="500" y="11608"/>
                    <a:pt x="1134" y="11608"/>
                  </a:cubicBezTo>
                  <a:lnTo>
                    <a:pt x="19447" y="11642"/>
                  </a:lnTo>
                  <a:cubicBezTo>
                    <a:pt x="20081" y="11642"/>
                    <a:pt x="20648" y="11141"/>
                    <a:pt x="20715" y="10474"/>
                  </a:cubicBezTo>
                  <a:lnTo>
                    <a:pt x="21549" y="1234"/>
                  </a:lnTo>
                  <a:cubicBezTo>
                    <a:pt x="21616" y="601"/>
                    <a:pt x="21115" y="34"/>
                    <a:pt x="20481" y="34"/>
                  </a:cubicBez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2"/>
            <p:cNvSpPr/>
            <p:nvPr/>
          </p:nvSpPr>
          <p:spPr>
            <a:xfrm flipH="1">
              <a:off x="6246200" y="1794145"/>
              <a:ext cx="597494" cy="321813"/>
            </a:xfrm>
            <a:custGeom>
              <a:avLst/>
              <a:gdLst/>
              <a:ahLst/>
              <a:cxnLst/>
              <a:rect l="l" t="t" r="r" b="b"/>
              <a:pathLst>
                <a:path w="21617" h="11643" extrusionOk="0">
                  <a:moveTo>
                    <a:pt x="2202" y="1"/>
                  </a:moveTo>
                  <a:cubicBezTo>
                    <a:pt x="1535" y="1"/>
                    <a:pt x="968" y="501"/>
                    <a:pt x="901" y="1168"/>
                  </a:cubicBezTo>
                  <a:lnTo>
                    <a:pt x="68" y="10408"/>
                  </a:lnTo>
                  <a:cubicBezTo>
                    <a:pt x="1" y="11042"/>
                    <a:pt x="501" y="11609"/>
                    <a:pt x="1135" y="11609"/>
                  </a:cubicBezTo>
                  <a:lnTo>
                    <a:pt x="19448" y="11642"/>
                  </a:lnTo>
                  <a:cubicBezTo>
                    <a:pt x="20082" y="11642"/>
                    <a:pt x="20649" y="11142"/>
                    <a:pt x="20716" y="10475"/>
                  </a:cubicBezTo>
                  <a:lnTo>
                    <a:pt x="21550" y="1202"/>
                  </a:lnTo>
                  <a:cubicBezTo>
                    <a:pt x="21616" y="601"/>
                    <a:pt x="21116" y="34"/>
                    <a:pt x="20482" y="34"/>
                  </a:cubicBezTo>
                  <a:lnTo>
                    <a:pt x="22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2"/>
            <p:cNvSpPr/>
            <p:nvPr/>
          </p:nvSpPr>
          <p:spPr>
            <a:xfrm flipH="1">
              <a:off x="6507118" y="1919301"/>
              <a:ext cx="84827" cy="71698"/>
            </a:xfrm>
            <a:custGeom>
              <a:avLst/>
              <a:gdLst/>
              <a:ahLst/>
              <a:cxnLst/>
              <a:rect l="l" t="t" r="r" b="b"/>
              <a:pathLst>
                <a:path w="3069" h="2594" extrusionOk="0">
                  <a:moveTo>
                    <a:pt x="1677" y="0"/>
                  </a:moveTo>
                  <a:cubicBezTo>
                    <a:pt x="634" y="0"/>
                    <a:pt x="0" y="1252"/>
                    <a:pt x="700" y="2111"/>
                  </a:cubicBezTo>
                  <a:cubicBezTo>
                    <a:pt x="970" y="2442"/>
                    <a:pt x="1335" y="2593"/>
                    <a:pt x="1695" y="2593"/>
                  </a:cubicBezTo>
                  <a:cubicBezTo>
                    <a:pt x="2313" y="2593"/>
                    <a:pt x="2917" y="2148"/>
                    <a:pt x="3001" y="1410"/>
                  </a:cubicBezTo>
                  <a:cubicBezTo>
                    <a:pt x="3068" y="710"/>
                    <a:pt x="2534" y="76"/>
                    <a:pt x="1834" y="9"/>
                  </a:cubicBezTo>
                  <a:cubicBezTo>
                    <a:pt x="1781" y="3"/>
                    <a:pt x="1729" y="0"/>
                    <a:pt x="16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2"/>
            <p:cNvSpPr/>
            <p:nvPr/>
          </p:nvSpPr>
          <p:spPr>
            <a:xfrm flipH="1">
              <a:off x="6298772" y="2114083"/>
              <a:ext cx="553215" cy="29547"/>
            </a:xfrm>
            <a:custGeom>
              <a:avLst/>
              <a:gdLst/>
              <a:ahLst/>
              <a:cxnLst/>
              <a:rect l="l" t="t" r="r" b="b"/>
              <a:pathLst>
                <a:path w="20015" h="1069" extrusionOk="0">
                  <a:moveTo>
                    <a:pt x="401" y="1"/>
                  </a:moveTo>
                  <a:cubicBezTo>
                    <a:pt x="167" y="1"/>
                    <a:pt x="1" y="234"/>
                    <a:pt x="1" y="501"/>
                  </a:cubicBezTo>
                  <a:cubicBezTo>
                    <a:pt x="1" y="768"/>
                    <a:pt x="167" y="1001"/>
                    <a:pt x="401" y="1001"/>
                  </a:cubicBezTo>
                  <a:lnTo>
                    <a:pt x="19281" y="1068"/>
                  </a:lnTo>
                  <a:cubicBezTo>
                    <a:pt x="19681" y="1068"/>
                    <a:pt x="20015" y="635"/>
                    <a:pt x="20015" y="67"/>
                  </a:cubicBezTo>
                  <a:lnTo>
                    <a:pt x="401"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2"/>
            <p:cNvSpPr/>
            <p:nvPr/>
          </p:nvSpPr>
          <p:spPr>
            <a:xfrm flipH="1">
              <a:off x="6298772" y="2114083"/>
              <a:ext cx="553215" cy="29547"/>
            </a:xfrm>
            <a:custGeom>
              <a:avLst/>
              <a:gdLst/>
              <a:ahLst/>
              <a:cxnLst/>
              <a:rect l="l" t="t" r="r" b="b"/>
              <a:pathLst>
                <a:path w="20015" h="1069" extrusionOk="0">
                  <a:moveTo>
                    <a:pt x="401" y="1"/>
                  </a:moveTo>
                  <a:cubicBezTo>
                    <a:pt x="167" y="1"/>
                    <a:pt x="1" y="234"/>
                    <a:pt x="1" y="501"/>
                  </a:cubicBezTo>
                  <a:cubicBezTo>
                    <a:pt x="1" y="768"/>
                    <a:pt x="167" y="1001"/>
                    <a:pt x="401" y="1001"/>
                  </a:cubicBezTo>
                  <a:lnTo>
                    <a:pt x="19281" y="1068"/>
                  </a:lnTo>
                  <a:cubicBezTo>
                    <a:pt x="19681" y="1068"/>
                    <a:pt x="20015" y="635"/>
                    <a:pt x="20015" y="67"/>
                  </a:cubicBezTo>
                  <a:lnTo>
                    <a:pt x="4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2"/>
            <p:cNvSpPr/>
            <p:nvPr/>
          </p:nvSpPr>
          <p:spPr>
            <a:xfrm flipH="1">
              <a:off x="6830762" y="2113862"/>
              <a:ext cx="289529" cy="27916"/>
            </a:xfrm>
            <a:custGeom>
              <a:avLst/>
              <a:gdLst/>
              <a:ahLst/>
              <a:cxnLst/>
              <a:rect l="l" t="t" r="r" b="b"/>
              <a:pathLst>
                <a:path w="10475" h="1010" extrusionOk="0">
                  <a:moveTo>
                    <a:pt x="99" y="0"/>
                  </a:moveTo>
                  <a:cubicBezTo>
                    <a:pt x="46" y="0"/>
                    <a:pt x="1" y="60"/>
                    <a:pt x="1" y="142"/>
                  </a:cubicBezTo>
                  <a:cubicBezTo>
                    <a:pt x="1" y="609"/>
                    <a:pt x="401" y="1009"/>
                    <a:pt x="901" y="1009"/>
                  </a:cubicBezTo>
                  <a:lnTo>
                    <a:pt x="9974" y="1009"/>
                  </a:lnTo>
                  <a:cubicBezTo>
                    <a:pt x="10241" y="1009"/>
                    <a:pt x="10475" y="776"/>
                    <a:pt x="10475" y="509"/>
                  </a:cubicBezTo>
                  <a:cubicBezTo>
                    <a:pt x="10475" y="228"/>
                    <a:pt x="10270" y="6"/>
                    <a:pt x="10025" y="6"/>
                  </a:cubicBezTo>
                  <a:cubicBezTo>
                    <a:pt x="10009" y="6"/>
                    <a:pt x="9992" y="7"/>
                    <a:pt x="9974" y="9"/>
                  </a:cubicBezTo>
                  <a:lnTo>
                    <a:pt x="134" y="9"/>
                  </a:lnTo>
                  <a:cubicBezTo>
                    <a:pt x="122" y="3"/>
                    <a:pt x="110"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2"/>
            <p:cNvSpPr/>
            <p:nvPr/>
          </p:nvSpPr>
          <p:spPr>
            <a:xfrm flipH="1">
              <a:off x="6938612" y="1935222"/>
              <a:ext cx="99615" cy="108708"/>
            </a:xfrm>
            <a:custGeom>
              <a:avLst/>
              <a:gdLst/>
              <a:ahLst/>
              <a:cxnLst/>
              <a:rect l="l" t="t" r="r" b="b"/>
              <a:pathLst>
                <a:path w="3604" h="3933" extrusionOk="0">
                  <a:moveTo>
                    <a:pt x="3603" y="0"/>
                  </a:moveTo>
                  <a:lnTo>
                    <a:pt x="2102" y="467"/>
                  </a:lnTo>
                  <a:cubicBezTo>
                    <a:pt x="1268" y="668"/>
                    <a:pt x="768" y="1468"/>
                    <a:pt x="401" y="2169"/>
                  </a:cubicBezTo>
                  <a:lnTo>
                    <a:pt x="0" y="3003"/>
                  </a:lnTo>
                  <a:cubicBezTo>
                    <a:pt x="99" y="3745"/>
                    <a:pt x="949" y="3933"/>
                    <a:pt x="1782" y="3933"/>
                  </a:cubicBezTo>
                  <a:cubicBezTo>
                    <a:pt x="2634" y="3933"/>
                    <a:pt x="3470" y="3736"/>
                    <a:pt x="3470" y="3736"/>
                  </a:cubicBezTo>
                  <a:lnTo>
                    <a:pt x="3603"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2"/>
            <p:cNvSpPr/>
            <p:nvPr/>
          </p:nvSpPr>
          <p:spPr>
            <a:xfrm flipH="1">
              <a:off x="6875924" y="1935222"/>
              <a:ext cx="66419" cy="103291"/>
            </a:xfrm>
            <a:custGeom>
              <a:avLst/>
              <a:gdLst/>
              <a:ahLst/>
              <a:cxnLst/>
              <a:rect l="l" t="t" r="r" b="b"/>
              <a:pathLst>
                <a:path w="2403" h="3737" extrusionOk="0">
                  <a:moveTo>
                    <a:pt x="134" y="0"/>
                  </a:moveTo>
                  <a:lnTo>
                    <a:pt x="1" y="3736"/>
                  </a:lnTo>
                  <a:lnTo>
                    <a:pt x="1" y="3736"/>
                  </a:lnTo>
                  <a:lnTo>
                    <a:pt x="1935" y="3136"/>
                  </a:lnTo>
                  <a:lnTo>
                    <a:pt x="2402" y="1035"/>
                  </a:lnTo>
                  <a:lnTo>
                    <a:pt x="134"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2"/>
            <p:cNvSpPr/>
            <p:nvPr/>
          </p:nvSpPr>
          <p:spPr>
            <a:xfrm flipH="1">
              <a:off x="6788335" y="1006779"/>
              <a:ext cx="334720" cy="188975"/>
            </a:xfrm>
            <a:custGeom>
              <a:avLst/>
              <a:gdLst/>
              <a:ahLst/>
              <a:cxnLst/>
              <a:rect l="l" t="t" r="r" b="b"/>
              <a:pathLst>
                <a:path w="12110" h="6837" extrusionOk="0">
                  <a:moveTo>
                    <a:pt x="6303" y="0"/>
                  </a:moveTo>
                  <a:cubicBezTo>
                    <a:pt x="5917" y="0"/>
                    <a:pt x="5491" y="154"/>
                    <a:pt x="5138" y="533"/>
                  </a:cubicBezTo>
                  <a:cubicBezTo>
                    <a:pt x="4802" y="329"/>
                    <a:pt x="4428" y="227"/>
                    <a:pt x="4058" y="227"/>
                  </a:cubicBezTo>
                  <a:cubicBezTo>
                    <a:pt x="3581" y="227"/>
                    <a:pt x="3111" y="396"/>
                    <a:pt x="2736" y="734"/>
                  </a:cubicBezTo>
                  <a:cubicBezTo>
                    <a:pt x="2536" y="934"/>
                    <a:pt x="2402" y="1234"/>
                    <a:pt x="2469" y="1534"/>
                  </a:cubicBezTo>
                  <a:cubicBezTo>
                    <a:pt x="935" y="1568"/>
                    <a:pt x="1" y="3302"/>
                    <a:pt x="868" y="4603"/>
                  </a:cubicBezTo>
                  <a:cubicBezTo>
                    <a:pt x="1040" y="4882"/>
                    <a:pt x="1377" y="4981"/>
                    <a:pt x="1729" y="4981"/>
                  </a:cubicBezTo>
                  <a:cubicBezTo>
                    <a:pt x="1924" y="4981"/>
                    <a:pt x="2124" y="4951"/>
                    <a:pt x="2302" y="4903"/>
                  </a:cubicBezTo>
                  <a:cubicBezTo>
                    <a:pt x="2602" y="5404"/>
                    <a:pt x="3036" y="5737"/>
                    <a:pt x="3603" y="5871"/>
                  </a:cubicBezTo>
                  <a:cubicBezTo>
                    <a:pt x="4165" y="6054"/>
                    <a:pt x="4802" y="6115"/>
                    <a:pt x="5413" y="6115"/>
                  </a:cubicBezTo>
                  <a:cubicBezTo>
                    <a:pt x="6577" y="6115"/>
                    <a:pt x="7644" y="5892"/>
                    <a:pt x="7906" y="5871"/>
                  </a:cubicBezTo>
                  <a:cubicBezTo>
                    <a:pt x="8003" y="5854"/>
                    <a:pt x="8101" y="5846"/>
                    <a:pt x="8197" y="5846"/>
                  </a:cubicBezTo>
                  <a:cubicBezTo>
                    <a:pt x="8499" y="5846"/>
                    <a:pt x="8796" y="5927"/>
                    <a:pt x="9074" y="6104"/>
                  </a:cubicBezTo>
                  <a:cubicBezTo>
                    <a:pt x="8907" y="6304"/>
                    <a:pt x="8673" y="6438"/>
                    <a:pt x="8407" y="6438"/>
                  </a:cubicBezTo>
                  <a:cubicBezTo>
                    <a:pt x="8310" y="6452"/>
                    <a:pt x="8207" y="6460"/>
                    <a:pt x="8104" y="6460"/>
                  </a:cubicBezTo>
                  <a:cubicBezTo>
                    <a:pt x="7958" y="6460"/>
                    <a:pt x="7810" y="6443"/>
                    <a:pt x="7673" y="6404"/>
                  </a:cubicBezTo>
                  <a:lnTo>
                    <a:pt x="7673" y="6404"/>
                  </a:lnTo>
                  <a:cubicBezTo>
                    <a:pt x="8092" y="6693"/>
                    <a:pt x="8614" y="6837"/>
                    <a:pt x="9143" y="6837"/>
                  </a:cubicBezTo>
                  <a:cubicBezTo>
                    <a:pt x="9287" y="6837"/>
                    <a:pt x="9431" y="6826"/>
                    <a:pt x="9574" y="6805"/>
                  </a:cubicBezTo>
                  <a:cubicBezTo>
                    <a:pt x="9841" y="6671"/>
                    <a:pt x="10141" y="6538"/>
                    <a:pt x="10441" y="6438"/>
                  </a:cubicBezTo>
                  <a:cubicBezTo>
                    <a:pt x="10484" y="6431"/>
                    <a:pt x="10530" y="6428"/>
                    <a:pt x="10578" y="6428"/>
                  </a:cubicBezTo>
                  <a:cubicBezTo>
                    <a:pt x="10706" y="6428"/>
                    <a:pt x="10838" y="6447"/>
                    <a:pt x="10889" y="6447"/>
                  </a:cubicBezTo>
                  <a:cubicBezTo>
                    <a:pt x="10908" y="6447"/>
                    <a:pt x="10915" y="6445"/>
                    <a:pt x="10908" y="6438"/>
                  </a:cubicBezTo>
                  <a:cubicBezTo>
                    <a:pt x="11776" y="6404"/>
                    <a:pt x="12109" y="5404"/>
                    <a:pt x="12009" y="4970"/>
                  </a:cubicBezTo>
                  <a:cubicBezTo>
                    <a:pt x="11876" y="4370"/>
                    <a:pt x="11542" y="3903"/>
                    <a:pt x="11042" y="3569"/>
                  </a:cubicBezTo>
                  <a:cubicBezTo>
                    <a:pt x="11342" y="2735"/>
                    <a:pt x="10942" y="1701"/>
                    <a:pt x="9908" y="1000"/>
                  </a:cubicBezTo>
                  <a:cubicBezTo>
                    <a:pt x="9485" y="751"/>
                    <a:pt x="8996" y="623"/>
                    <a:pt x="8498" y="623"/>
                  </a:cubicBezTo>
                  <a:cubicBezTo>
                    <a:pt x="8131" y="623"/>
                    <a:pt x="7760" y="692"/>
                    <a:pt x="7406" y="834"/>
                  </a:cubicBezTo>
                  <a:cubicBezTo>
                    <a:pt x="7406" y="368"/>
                    <a:pt x="6901" y="0"/>
                    <a:pt x="63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2"/>
            <p:cNvSpPr/>
            <p:nvPr/>
          </p:nvSpPr>
          <p:spPr>
            <a:xfrm flipH="1">
              <a:off x="7640267" y="4455229"/>
              <a:ext cx="351304" cy="89802"/>
            </a:xfrm>
            <a:custGeom>
              <a:avLst/>
              <a:gdLst/>
              <a:ahLst/>
              <a:cxnLst/>
              <a:rect l="l" t="t" r="r" b="b"/>
              <a:pathLst>
                <a:path w="12710" h="3249" extrusionOk="0">
                  <a:moveTo>
                    <a:pt x="5283" y="0"/>
                  </a:moveTo>
                  <a:cubicBezTo>
                    <a:pt x="2326" y="0"/>
                    <a:pt x="63" y="563"/>
                    <a:pt x="34" y="1362"/>
                  </a:cubicBezTo>
                  <a:cubicBezTo>
                    <a:pt x="0" y="2230"/>
                    <a:pt x="2802" y="3064"/>
                    <a:pt x="6271" y="3230"/>
                  </a:cubicBezTo>
                  <a:cubicBezTo>
                    <a:pt x="6600" y="3243"/>
                    <a:pt x="6922" y="3249"/>
                    <a:pt x="7237" y="3249"/>
                  </a:cubicBezTo>
                  <a:cubicBezTo>
                    <a:pt x="10287" y="3249"/>
                    <a:pt x="12646" y="2682"/>
                    <a:pt x="12676" y="1896"/>
                  </a:cubicBezTo>
                  <a:cubicBezTo>
                    <a:pt x="12709" y="995"/>
                    <a:pt x="9907" y="162"/>
                    <a:pt x="6438" y="28"/>
                  </a:cubicBezTo>
                  <a:cubicBezTo>
                    <a:pt x="6044" y="9"/>
                    <a:pt x="5658" y="0"/>
                    <a:pt x="5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2"/>
            <p:cNvSpPr/>
            <p:nvPr/>
          </p:nvSpPr>
          <p:spPr>
            <a:xfrm flipH="1">
              <a:off x="7638443" y="4447683"/>
              <a:ext cx="352217" cy="59979"/>
            </a:xfrm>
            <a:custGeom>
              <a:avLst/>
              <a:gdLst/>
              <a:ahLst/>
              <a:cxnLst/>
              <a:rect l="l" t="t" r="r" b="b"/>
              <a:pathLst>
                <a:path w="12743" h="2170" extrusionOk="0">
                  <a:moveTo>
                    <a:pt x="67" y="1"/>
                  </a:moveTo>
                  <a:lnTo>
                    <a:pt x="1" y="1602"/>
                  </a:lnTo>
                  <a:lnTo>
                    <a:pt x="12676" y="2169"/>
                  </a:lnTo>
                  <a:lnTo>
                    <a:pt x="12743" y="568"/>
                  </a:lnTo>
                  <a:lnTo>
                    <a:pt x="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2"/>
            <p:cNvSpPr/>
            <p:nvPr/>
          </p:nvSpPr>
          <p:spPr>
            <a:xfrm flipH="1">
              <a:off x="7637503" y="4410977"/>
              <a:ext cx="352244" cy="89802"/>
            </a:xfrm>
            <a:custGeom>
              <a:avLst/>
              <a:gdLst/>
              <a:ahLst/>
              <a:cxnLst/>
              <a:rect l="l" t="t" r="r" b="b"/>
              <a:pathLst>
                <a:path w="12744" h="3249" extrusionOk="0">
                  <a:moveTo>
                    <a:pt x="5283" y="0"/>
                  </a:moveTo>
                  <a:cubicBezTo>
                    <a:pt x="2326" y="0"/>
                    <a:pt x="64" y="563"/>
                    <a:pt x="34" y="1362"/>
                  </a:cubicBezTo>
                  <a:cubicBezTo>
                    <a:pt x="1" y="2230"/>
                    <a:pt x="2803" y="3063"/>
                    <a:pt x="6272" y="3230"/>
                  </a:cubicBezTo>
                  <a:cubicBezTo>
                    <a:pt x="6600" y="3243"/>
                    <a:pt x="6923" y="3249"/>
                    <a:pt x="7238" y="3249"/>
                  </a:cubicBezTo>
                  <a:cubicBezTo>
                    <a:pt x="10287" y="3249"/>
                    <a:pt x="12646" y="2682"/>
                    <a:pt x="12677" y="1896"/>
                  </a:cubicBezTo>
                  <a:cubicBezTo>
                    <a:pt x="12743" y="995"/>
                    <a:pt x="9908" y="161"/>
                    <a:pt x="6439" y="28"/>
                  </a:cubicBezTo>
                  <a:cubicBezTo>
                    <a:pt x="6045" y="9"/>
                    <a:pt x="5658" y="0"/>
                    <a:pt x="5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2"/>
            <p:cNvSpPr/>
            <p:nvPr/>
          </p:nvSpPr>
          <p:spPr>
            <a:xfrm flipH="1">
              <a:off x="7660554" y="4423001"/>
              <a:ext cx="306141" cy="41322"/>
            </a:xfrm>
            <a:custGeom>
              <a:avLst/>
              <a:gdLst/>
              <a:ahLst/>
              <a:cxnLst/>
              <a:rect l="l" t="t" r="r" b="b"/>
              <a:pathLst>
                <a:path w="11076" h="1495" extrusionOk="0">
                  <a:moveTo>
                    <a:pt x="4406" y="1"/>
                  </a:moveTo>
                  <a:cubicBezTo>
                    <a:pt x="1901" y="1"/>
                    <a:pt x="30" y="372"/>
                    <a:pt x="1" y="894"/>
                  </a:cubicBezTo>
                  <a:cubicBezTo>
                    <a:pt x="1" y="927"/>
                    <a:pt x="34" y="994"/>
                    <a:pt x="68" y="1061"/>
                  </a:cubicBezTo>
                  <a:cubicBezTo>
                    <a:pt x="416" y="595"/>
                    <a:pt x="2235" y="308"/>
                    <a:pt x="4529" y="308"/>
                  </a:cubicBezTo>
                  <a:cubicBezTo>
                    <a:pt x="4867" y="308"/>
                    <a:pt x="5216" y="314"/>
                    <a:pt x="5571" y="327"/>
                  </a:cubicBezTo>
                  <a:cubicBezTo>
                    <a:pt x="8340" y="460"/>
                    <a:pt x="10642" y="961"/>
                    <a:pt x="10975" y="1494"/>
                  </a:cubicBezTo>
                  <a:cubicBezTo>
                    <a:pt x="11042" y="1461"/>
                    <a:pt x="11042" y="1394"/>
                    <a:pt x="11042" y="1361"/>
                  </a:cubicBezTo>
                  <a:cubicBezTo>
                    <a:pt x="11075" y="760"/>
                    <a:pt x="8640" y="160"/>
                    <a:pt x="5571" y="27"/>
                  </a:cubicBezTo>
                  <a:cubicBezTo>
                    <a:pt x="5172" y="9"/>
                    <a:pt x="4782" y="1"/>
                    <a:pt x="4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2"/>
            <p:cNvSpPr/>
            <p:nvPr/>
          </p:nvSpPr>
          <p:spPr>
            <a:xfrm flipH="1">
              <a:off x="7677167" y="4387925"/>
              <a:ext cx="352217" cy="90079"/>
            </a:xfrm>
            <a:custGeom>
              <a:avLst/>
              <a:gdLst/>
              <a:ahLst/>
              <a:cxnLst/>
              <a:rect l="l" t="t" r="r" b="b"/>
              <a:pathLst>
                <a:path w="12743" h="3259" extrusionOk="0">
                  <a:moveTo>
                    <a:pt x="5316" y="0"/>
                  </a:moveTo>
                  <a:cubicBezTo>
                    <a:pt x="2359" y="0"/>
                    <a:pt x="97" y="563"/>
                    <a:pt x="67" y="1362"/>
                  </a:cubicBezTo>
                  <a:cubicBezTo>
                    <a:pt x="1" y="2230"/>
                    <a:pt x="2803" y="3064"/>
                    <a:pt x="6305" y="3230"/>
                  </a:cubicBezTo>
                  <a:cubicBezTo>
                    <a:pt x="6699" y="3249"/>
                    <a:pt x="7085" y="3258"/>
                    <a:pt x="7460" y="3258"/>
                  </a:cubicBezTo>
                  <a:cubicBezTo>
                    <a:pt x="10417" y="3258"/>
                    <a:pt x="12680" y="2695"/>
                    <a:pt x="12710" y="1896"/>
                  </a:cubicBezTo>
                  <a:cubicBezTo>
                    <a:pt x="12743" y="1029"/>
                    <a:pt x="9941" y="161"/>
                    <a:pt x="6472" y="28"/>
                  </a:cubicBezTo>
                  <a:cubicBezTo>
                    <a:pt x="6078" y="9"/>
                    <a:pt x="5691" y="0"/>
                    <a:pt x="5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2"/>
            <p:cNvSpPr/>
            <p:nvPr/>
          </p:nvSpPr>
          <p:spPr>
            <a:xfrm flipH="1">
              <a:off x="7675315" y="4381319"/>
              <a:ext cx="352217" cy="59011"/>
            </a:xfrm>
            <a:custGeom>
              <a:avLst/>
              <a:gdLst/>
              <a:ahLst/>
              <a:cxnLst/>
              <a:rect l="l" t="t" r="r" b="b"/>
              <a:pathLst>
                <a:path w="12743" h="2135" extrusionOk="0">
                  <a:moveTo>
                    <a:pt x="67" y="0"/>
                  </a:moveTo>
                  <a:lnTo>
                    <a:pt x="0" y="1601"/>
                  </a:lnTo>
                  <a:lnTo>
                    <a:pt x="12676" y="2135"/>
                  </a:lnTo>
                  <a:lnTo>
                    <a:pt x="12743" y="534"/>
                  </a:lnTo>
                  <a:lnTo>
                    <a:pt x="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2"/>
            <p:cNvSpPr/>
            <p:nvPr/>
          </p:nvSpPr>
          <p:spPr>
            <a:xfrm flipH="1">
              <a:off x="7674375" y="4343672"/>
              <a:ext cx="352244" cy="89802"/>
            </a:xfrm>
            <a:custGeom>
              <a:avLst/>
              <a:gdLst/>
              <a:ahLst/>
              <a:cxnLst/>
              <a:rect l="l" t="t" r="r" b="b"/>
              <a:pathLst>
                <a:path w="12744" h="3249" extrusionOk="0">
                  <a:moveTo>
                    <a:pt x="5283" y="0"/>
                  </a:moveTo>
                  <a:cubicBezTo>
                    <a:pt x="2326" y="0"/>
                    <a:pt x="64" y="563"/>
                    <a:pt x="34" y="1362"/>
                  </a:cubicBezTo>
                  <a:cubicBezTo>
                    <a:pt x="1" y="2229"/>
                    <a:pt x="2803" y="3063"/>
                    <a:pt x="6305" y="3230"/>
                  </a:cubicBezTo>
                  <a:cubicBezTo>
                    <a:pt x="6630" y="3243"/>
                    <a:pt x="6950" y="3249"/>
                    <a:pt x="7263" y="3249"/>
                  </a:cubicBezTo>
                  <a:cubicBezTo>
                    <a:pt x="10287" y="3249"/>
                    <a:pt x="12649" y="2682"/>
                    <a:pt x="12710" y="1896"/>
                  </a:cubicBezTo>
                  <a:cubicBezTo>
                    <a:pt x="12743" y="995"/>
                    <a:pt x="9941" y="161"/>
                    <a:pt x="6439" y="28"/>
                  </a:cubicBezTo>
                  <a:cubicBezTo>
                    <a:pt x="6044" y="9"/>
                    <a:pt x="5658" y="0"/>
                    <a:pt x="5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2"/>
            <p:cNvSpPr/>
            <p:nvPr/>
          </p:nvSpPr>
          <p:spPr>
            <a:xfrm flipH="1">
              <a:off x="7697426" y="4355696"/>
              <a:ext cx="306141" cy="42234"/>
            </a:xfrm>
            <a:custGeom>
              <a:avLst/>
              <a:gdLst/>
              <a:ahLst/>
              <a:cxnLst/>
              <a:rect l="l" t="t" r="r" b="b"/>
              <a:pathLst>
                <a:path w="11076" h="1528" extrusionOk="0">
                  <a:moveTo>
                    <a:pt x="4406" y="1"/>
                  </a:moveTo>
                  <a:cubicBezTo>
                    <a:pt x="1900" y="1"/>
                    <a:pt x="30" y="372"/>
                    <a:pt x="1" y="894"/>
                  </a:cubicBezTo>
                  <a:cubicBezTo>
                    <a:pt x="1" y="960"/>
                    <a:pt x="34" y="994"/>
                    <a:pt x="67" y="1061"/>
                  </a:cubicBezTo>
                  <a:cubicBezTo>
                    <a:pt x="416" y="595"/>
                    <a:pt x="2235" y="308"/>
                    <a:pt x="4529" y="308"/>
                  </a:cubicBezTo>
                  <a:cubicBezTo>
                    <a:pt x="4867" y="308"/>
                    <a:pt x="5216" y="314"/>
                    <a:pt x="5571" y="327"/>
                  </a:cubicBezTo>
                  <a:cubicBezTo>
                    <a:pt x="8340" y="460"/>
                    <a:pt x="10641" y="960"/>
                    <a:pt x="11008" y="1528"/>
                  </a:cubicBezTo>
                  <a:cubicBezTo>
                    <a:pt x="11042" y="1461"/>
                    <a:pt x="11042" y="1427"/>
                    <a:pt x="11075" y="1361"/>
                  </a:cubicBezTo>
                  <a:cubicBezTo>
                    <a:pt x="11075" y="760"/>
                    <a:pt x="8640" y="160"/>
                    <a:pt x="5571" y="26"/>
                  </a:cubicBezTo>
                  <a:cubicBezTo>
                    <a:pt x="5171" y="9"/>
                    <a:pt x="4782" y="1"/>
                    <a:pt x="4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2"/>
            <p:cNvSpPr/>
            <p:nvPr/>
          </p:nvSpPr>
          <p:spPr>
            <a:xfrm flipH="1">
              <a:off x="7671611" y="4307049"/>
              <a:ext cx="352244" cy="89802"/>
            </a:xfrm>
            <a:custGeom>
              <a:avLst/>
              <a:gdLst/>
              <a:ahLst/>
              <a:cxnLst/>
              <a:rect l="l" t="t" r="r" b="b"/>
              <a:pathLst>
                <a:path w="12744" h="3249" extrusionOk="0">
                  <a:moveTo>
                    <a:pt x="5480" y="0"/>
                  </a:moveTo>
                  <a:cubicBezTo>
                    <a:pt x="2451" y="0"/>
                    <a:pt x="64" y="567"/>
                    <a:pt x="34" y="1353"/>
                  </a:cubicBezTo>
                  <a:cubicBezTo>
                    <a:pt x="1" y="2253"/>
                    <a:pt x="2803" y="3087"/>
                    <a:pt x="6305" y="3221"/>
                  </a:cubicBezTo>
                  <a:cubicBezTo>
                    <a:pt x="6696" y="3240"/>
                    <a:pt x="7079" y="3249"/>
                    <a:pt x="7452" y="3249"/>
                  </a:cubicBezTo>
                  <a:cubicBezTo>
                    <a:pt x="10391" y="3249"/>
                    <a:pt x="12680" y="2686"/>
                    <a:pt x="12710" y="1887"/>
                  </a:cubicBezTo>
                  <a:cubicBezTo>
                    <a:pt x="12743" y="1019"/>
                    <a:pt x="9941" y="185"/>
                    <a:pt x="6439" y="19"/>
                  </a:cubicBezTo>
                  <a:cubicBezTo>
                    <a:pt x="6114" y="6"/>
                    <a:pt x="5793" y="0"/>
                    <a:pt x="54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2"/>
            <p:cNvSpPr/>
            <p:nvPr/>
          </p:nvSpPr>
          <p:spPr>
            <a:xfrm flipH="1">
              <a:off x="7670699" y="4300166"/>
              <a:ext cx="352217" cy="59039"/>
            </a:xfrm>
            <a:custGeom>
              <a:avLst/>
              <a:gdLst/>
              <a:ahLst/>
              <a:cxnLst/>
              <a:rect l="l" t="t" r="r" b="b"/>
              <a:pathLst>
                <a:path w="12743" h="2136" extrusionOk="0">
                  <a:moveTo>
                    <a:pt x="67" y="1"/>
                  </a:moveTo>
                  <a:lnTo>
                    <a:pt x="0" y="1602"/>
                  </a:lnTo>
                  <a:lnTo>
                    <a:pt x="12676" y="2136"/>
                  </a:lnTo>
                  <a:lnTo>
                    <a:pt x="12742" y="534"/>
                  </a:lnTo>
                  <a:lnTo>
                    <a:pt x="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2"/>
            <p:cNvSpPr/>
            <p:nvPr/>
          </p:nvSpPr>
          <p:spPr>
            <a:xfrm flipH="1">
              <a:off x="7669787" y="4262520"/>
              <a:ext cx="352217" cy="90079"/>
            </a:xfrm>
            <a:custGeom>
              <a:avLst/>
              <a:gdLst/>
              <a:ahLst/>
              <a:cxnLst/>
              <a:rect l="l" t="t" r="r" b="b"/>
              <a:pathLst>
                <a:path w="12743" h="3259" extrusionOk="0">
                  <a:moveTo>
                    <a:pt x="5292" y="1"/>
                  </a:moveTo>
                  <a:cubicBezTo>
                    <a:pt x="2352" y="1"/>
                    <a:pt x="63" y="563"/>
                    <a:pt x="34" y="1363"/>
                  </a:cubicBezTo>
                  <a:cubicBezTo>
                    <a:pt x="0" y="2263"/>
                    <a:pt x="2802" y="3097"/>
                    <a:pt x="6305" y="3231"/>
                  </a:cubicBezTo>
                  <a:cubicBezTo>
                    <a:pt x="6695" y="3249"/>
                    <a:pt x="7078" y="3259"/>
                    <a:pt x="7450" y="3259"/>
                  </a:cubicBezTo>
                  <a:cubicBezTo>
                    <a:pt x="10384" y="3259"/>
                    <a:pt x="12650" y="2696"/>
                    <a:pt x="12709" y="1896"/>
                  </a:cubicBezTo>
                  <a:cubicBezTo>
                    <a:pt x="12743" y="1029"/>
                    <a:pt x="9941" y="162"/>
                    <a:pt x="6438" y="28"/>
                  </a:cubicBezTo>
                  <a:cubicBezTo>
                    <a:pt x="6048" y="10"/>
                    <a:pt x="5665" y="1"/>
                    <a:pt x="5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2"/>
            <p:cNvSpPr/>
            <p:nvPr/>
          </p:nvSpPr>
          <p:spPr>
            <a:xfrm flipH="1">
              <a:off x="7692838" y="4274571"/>
              <a:ext cx="306113" cy="42234"/>
            </a:xfrm>
            <a:custGeom>
              <a:avLst/>
              <a:gdLst/>
              <a:ahLst/>
              <a:cxnLst/>
              <a:rect l="l" t="t" r="r" b="b"/>
              <a:pathLst>
                <a:path w="11075" h="1528" extrusionOk="0">
                  <a:moveTo>
                    <a:pt x="4416" y="0"/>
                  </a:moveTo>
                  <a:cubicBezTo>
                    <a:pt x="1925" y="0"/>
                    <a:pt x="29" y="371"/>
                    <a:pt x="0" y="893"/>
                  </a:cubicBezTo>
                  <a:cubicBezTo>
                    <a:pt x="0" y="960"/>
                    <a:pt x="34" y="1027"/>
                    <a:pt x="67" y="1060"/>
                  </a:cubicBezTo>
                  <a:cubicBezTo>
                    <a:pt x="431" y="612"/>
                    <a:pt x="2115" y="328"/>
                    <a:pt x="4286" y="328"/>
                  </a:cubicBezTo>
                  <a:cubicBezTo>
                    <a:pt x="4698" y="328"/>
                    <a:pt x="5129" y="338"/>
                    <a:pt x="5571" y="360"/>
                  </a:cubicBezTo>
                  <a:cubicBezTo>
                    <a:pt x="8340" y="460"/>
                    <a:pt x="10641" y="960"/>
                    <a:pt x="11008" y="1527"/>
                  </a:cubicBezTo>
                  <a:cubicBezTo>
                    <a:pt x="11042" y="1494"/>
                    <a:pt x="11075" y="1427"/>
                    <a:pt x="11075" y="1360"/>
                  </a:cubicBezTo>
                  <a:cubicBezTo>
                    <a:pt x="11075" y="760"/>
                    <a:pt x="8640" y="159"/>
                    <a:pt x="5571" y="26"/>
                  </a:cubicBezTo>
                  <a:cubicBezTo>
                    <a:pt x="5175" y="9"/>
                    <a:pt x="4789" y="0"/>
                    <a:pt x="4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2"/>
            <p:cNvSpPr/>
            <p:nvPr/>
          </p:nvSpPr>
          <p:spPr>
            <a:xfrm flipH="1">
              <a:off x="7708511" y="4239717"/>
              <a:ext cx="352217" cy="89830"/>
            </a:xfrm>
            <a:custGeom>
              <a:avLst/>
              <a:gdLst/>
              <a:ahLst/>
              <a:cxnLst/>
              <a:rect l="l" t="t" r="r" b="b"/>
              <a:pathLst>
                <a:path w="12743" h="3250" extrusionOk="0">
                  <a:moveTo>
                    <a:pt x="5480" y="1"/>
                  </a:moveTo>
                  <a:cubicBezTo>
                    <a:pt x="2450" y="1"/>
                    <a:pt x="64" y="568"/>
                    <a:pt x="34" y="1354"/>
                  </a:cubicBezTo>
                  <a:cubicBezTo>
                    <a:pt x="0" y="2254"/>
                    <a:pt x="2802" y="3088"/>
                    <a:pt x="6305" y="3222"/>
                  </a:cubicBezTo>
                  <a:cubicBezTo>
                    <a:pt x="6695" y="3241"/>
                    <a:pt x="7079" y="3250"/>
                    <a:pt x="7451" y="3250"/>
                  </a:cubicBezTo>
                  <a:cubicBezTo>
                    <a:pt x="10391" y="3250"/>
                    <a:pt x="12680" y="2687"/>
                    <a:pt x="12709" y="1887"/>
                  </a:cubicBezTo>
                  <a:cubicBezTo>
                    <a:pt x="12743" y="1020"/>
                    <a:pt x="9941" y="186"/>
                    <a:pt x="6438" y="19"/>
                  </a:cubicBezTo>
                  <a:cubicBezTo>
                    <a:pt x="6113" y="7"/>
                    <a:pt x="5793" y="1"/>
                    <a:pt x="5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2"/>
            <p:cNvSpPr/>
            <p:nvPr/>
          </p:nvSpPr>
          <p:spPr>
            <a:xfrm flipH="1">
              <a:off x="7707571" y="4232862"/>
              <a:ext cx="352244" cy="59039"/>
            </a:xfrm>
            <a:custGeom>
              <a:avLst/>
              <a:gdLst/>
              <a:ahLst/>
              <a:cxnLst/>
              <a:rect l="l" t="t" r="r" b="b"/>
              <a:pathLst>
                <a:path w="12744" h="2136" extrusionOk="0">
                  <a:moveTo>
                    <a:pt x="67" y="1"/>
                  </a:moveTo>
                  <a:lnTo>
                    <a:pt x="1" y="1602"/>
                  </a:lnTo>
                  <a:lnTo>
                    <a:pt x="12676" y="2135"/>
                  </a:lnTo>
                  <a:lnTo>
                    <a:pt x="12743" y="534"/>
                  </a:lnTo>
                  <a:lnTo>
                    <a:pt x="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2"/>
            <p:cNvSpPr/>
            <p:nvPr/>
          </p:nvSpPr>
          <p:spPr>
            <a:xfrm flipH="1">
              <a:off x="7706659" y="4195464"/>
              <a:ext cx="352217" cy="89830"/>
            </a:xfrm>
            <a:custGeom>
              <a:avLst/>
              <a:gdLst/>
              <a:ahLst/>
              <a:cxnLst/>
              <a:rect l="l" t="t" r="r" b="b"/>
              <a:pathLst>
                <a:path w="12743" h="3250" extrusionOk="0">
                  <a:moveTo>
                    <a:pt x="5480" y="1"/>
                  </a:moveTo>
                  <a:cubicBezTo>
                    <a:pt x="2450" y="1"/>
                    <a:pt x="64" y="568"/>
                    <a:pt x="33" y="1354"/>
                  </a:cubicBezTo>
                  <a:cubicBezTo>
                    <a:pt x="0" y="2254"/>
                    <a:pt x="2802" y="3088"/>
                    <a:pt x="6305" y="3222"/>
                  </a:cubicBezTo>
                  <a:cubicBezTo>
                    <a:pt x="6695" y="3240"/>
                    <a:pt x="7078" y="3249"/>
                    <a:pt x="7451" y="3249"/>
                  </a:cubicBezTo>
                  <a:cubicBezTo>
                    <a:pt x="10391" y="3249"/>
                    <a:pt x="12680" y="2687"/>
                    <a:pt x="12709" y="1887"/>
                  </a:cubicBezTo>
                  <a:cubicBezTo>
                    <a:pt x="12743" y="1020"/>
                    <a:pt x="9941" y="186"/>
                    <a:pt x="6438" y="19"/>
                  </a:cubicBezTo>
                  <a:cubicBezTo>
                    <a:pt x="6113" y="7"/>
                    <a:pt x="5793" y="1"/>
                    <a:pt x="5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2"/>
            <p:cNvSpPr/>
            <p:nvPr/>
          </p:nvSpPr>
          <p:spPr>
            <a:xfrm flipH="1">
              <a:off x="7728798" y="4207267"/>
              <a:ext cx="307025" cy="42234"/>
            </a:xfrm>
            <a:custGeom>
              <a:avLst/>
              <a:gdLst/>
              <a:ahLst/>
              <a:cxnLst/>
              <a:rect l="l" t="t" r="r" b="b"/>
              <a:pathLst>
                <a:path w="11108" h="1528" extrusionOk="0">
                  <a:moveTo>
                    <a:pt x="4416" y="0"/>
                  </a:moveTo>
                  <a:cubicBezTo>
                    <a:pt x="1926" y="0"/>
                    <a:pt x="33" y="371"/>
                    <a:pt x="33" y="893"/>
                  </a:cubicBezTo>
                  <a:cubicBezTo>
                    <a:pt x="0" y="960"/>
                    <a:pt x="33" y="993"/>
                    <a:pt x="67" y="1060"/>
                  </a:cubicBezTo>
                  <a:cubicBezTo>
                    <a:pt x="431" y="612"/>
                    <a:pt x="2114" y="328"/>
                    <a:pt x="4285" y="328"/>
                  </a:cubicBezTo>
                  <a:cubicBezTo>
                    <a:pt x="4698" y="328"/>
                    <a:pt x="5128" y="338"/>
                    <a:pt x="5571" y="360"/>
                  </a:cubicBezTo>
                  <a:cubicBezTo>
                    <a:pt x="8339" y="460"/>
                    <a:pt x="10641" y="960"/>
                    <a:pt x="11008" y="1527"/>
                  </a:cubicBezTo>
                  <a:cubicBezTo>
                    <a:pt x="11041" y="1460"/>
                    <a:pt x="11075" y="1427"/>
                    <a:pt x="11075" y="1360"/>
                  </a:cubicBezTo>
                  <a:cubicBezTo>
                    <a:pt x="11108" y="760"/>
                    <a:pt x="8640" y="159"/>
                    <a:pt x="5571" y="26"/>
                  </a:cubicBezTo>
                  <a:cubicBezTo>
                    <a:pt x="5175" y="9"/>
                    <a:pt x="4789" y="0"/>
                    <a:pt x="4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2"/>
            <p:cNvSpPr/>
            <p:nvPr/>
          </p:nvSpPr>
          <p:spPr>
            <a:xfrm flipH="1">
              <a:off x="7652263" y="4182556"/>
              <a:ext cx="352217" cy="90493"/>
            </a:xfrm>
            <a:custGeom>
              <a:avLst/>
              <a:gdLst/>
              <a:ahLst/>
              <a:cxnLst/>
              <a:rect l="l" t="t" r="r" b="b"/>
              <a:pathLst>
                <a:path w="12743" h="3274" extrusionOk="0">
                  <a:moveTo>
                    <a:pt x="5482" y="1"/>
                  </a:moveTo>
                  <a:cubicBezTo>
                    <a:pt x="2451" y="1"/>
                    <a:pt x="64" y="571"/>
                    <a:pt x="34" y="1387"/>
                  </a:cubicBezTo>
                  <a:cubicBezTo>
                    <a:pt x="0" y="2254"/>
                    <a:pt x="2802" y="3088"/>
                    <a:pt x="6305" y="3255"/>
                  </a:cubicBezTo>
                  <a:cubicBezTo>
                    <a:pt x="6630" y="3267"/>
                    <a:pt x="6950" y="3274"/>
                    <a:pt x="7263" y="3274"/>
                  </a:cubicBezTo>
                  <a:cubicBezTo>
                    <a:pt x="10292" y="3274"/>
                    <a:pt x="12679" y="2707"/>
                    <a:pt x="12709" y="1921"/>
                  </a:cubicBezTo>
                  <a:cubicBezTo>
                    <a:pt x="12743" y="1020"/>
                    <a:pt x="9941" y="186"/>
                    <a:pt x="6438" y="19"/>
                  </a:cubicBezTo>
                  <a:cubicBezTo>
                    <a:pt x="6114" y="7"/>
                    <a:pt x="5794" y="1"/>
                    <a:pt x="5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2"/>
            <p:cNvSpPr/>
            <p:nvPr/>
          </p:nvSpPr>
          <p:spPr>
            <a:xfrm flipH="1">
              <a:off x="7651351" y="4175701"/>
              <a:ext cx="352217" cy="59951"/>
            </a:xfrm>
            <a:custGeom>
              <a:avLst/>
              <a:gdLst/>
              <a:ahLst/>
              <a:cxnLst/>
              <a:rect l="l" t="t" r="r" b="b"/>
              <a:pathLst>
                <a:path w="12743" h="2169" extrusionOk="0">
                  <a:moveTo>
                    <a:pt x="67" y="0"/>
                  </a:moveTo>
                  <a:lnTo>
                    <a:pt x="1" y="1602"/>
                  </a:lnTo>
                  <a:lnTo>
                    <a:pt x="12676" y="2169"/>
                  </a:lnTo>
                  <a:lnTo>
                    <a:pt x="12743" y="534"/>
                  </a:lnTo>
                  <a:lnTo>
                    <a:pt x="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2"/>
            <p:cNvSpPr/>
            <p:nvPr/>
          </p:nvSpPr>
          <p:spPr>
            <a:xfrm flipH="1">
              <a:off x="7650411" y="4138304"/>
              <a:ext cx="352244" cy="90493"/>
            </a:xfrm>
            <a:custGeom>
              <a:avLst/>
              <a:gdLst/>
              <a:ahLst/>
              <a:cxnLst/>
              <a:rect l="l" t="t" r="r" b="b"/>
              <a:pathLst>
                <a:path w="12744" h="3274" extrusionOk="0">
                  <a:moveTo>
                    <a:pt x="5480" y="1"/>
                  </a:moveTo>
                  <a:cubicBezTo>
                    <a:pt x="2451" y="1"/>
                    <a:pt x="64" y="567"/>
                    <a:pt x="34" y="1353"/>
                  </a:cubicBezTo>
                  <a:cubicBezTo>
                    <a:pt x="1" y="2254"/>
                    <a:pt x="2803" y="3088"/>
                    <a:pt x="6305" y="3255"/>
                  </a:cubicBezTo>
                  <a:cubicBezTo>
                    <a:pt x="6630" y="3267"/>
                    <a:pt x="6951" y="3273"/>
                    <a:pt x="7264" y="3273"/>
                  </a:cubicBezTo>
                  <a:cubicBezTo>
                    <a:pt x="10293" y="3273"/>
                    <a:pt x="12680" y="2707"/>
                    <a:pt x="12710" y="1921"/>
                  </a:cubicBezTo>
                  <a:cubicBezTo>
                    <a:pt x="12743" y="1020"/>
                    <a:pt x="9941" y="186"/>
                    <a:pt x="6439" y="19"/>
                  </a:cubicBezTo>
                  <a:cubicBezTo>
                    <a:pt x="6114" y="7"/>
                    <a:pt x="5794" y="1"/>
                    <a:pt x="5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2"/>
            <p:cNvSpPr/>
            <p:nvPr/>
          </p:nvSpPr>
          <p:spPr>
            <a:xfrm flipH="1">
              <a:off x="7672550" y="4151019"/>
              <a:ext cx="307053" cy="41294"/>
            </a:xfrm>
            <a:custGeom>
              <a:avLst/>
              <a:gdLst/>
              <a:ahLst/>
              <a:cxnLst/>
              <a:rect l="l" t="t" r="r" b="b"/>
              <a:pathLst>
                <a:path w="11109" h="1494" extrusionOk="0">
                  <a:moveTo>
                    <a:pt x="4416" y="0"/>
                  </a:moveTo>
                  <a:cubicBezTo>
                    <a:pt x="1926" y="0"/>
                    <a:pt x="30" y="371"/>
                    <a:pt x="1" y="893"/>
                  </a:cubicBezTo>
                  <a:cubicBezTo>
                    <a:pt x="1" y="927"/>
                    <a:pt x="34" y="994"/>
                    <a:pt x="68" y="1027"/>
                  </a:cubicBezTo>
                  <a:cubicBezTo>
                    <a:pt x="408" y="602"/>
                    <a:pt x="2145" y="297"/>
                    <a:pt x="4359" y="297"/>
                  </a:cubicBezTo>
                  <a:cubicBezTo>
                    <a:pt x="4750" y="297"/>
                    <a:pt x="5156" y="306"/>
                    <a:pt x="5571" y="326"/>
                  </a:cubicBezTo>
                  <a:cubicBezTo>
                    <a:pt x="8340" y="460"/>
                    <a:pt x="10642" y="960"/>
                    <a:pt x="11009" y="1494"/>
                  </a:cubicBezTo>
                  <a:cubicBezTo>
                    <a:pt x="11042" y="1461"/>
                    <a:pt x="11075" y="1394"/>
                    <a:pt x="11075" y="1360"/>
                  </a:cubicBezTo>
                  <a:cubicBezTo>
                    <a:pt x="11109" y="760"/>
                    <a:pt x="8640" y="160"/>
                    <a:pt x="5571" y="26"/>
                  </a:cubicBezTo>
                  <a:cubicBezTo>
                    <a:pt x="5176" y="9"/>
                    <a:pt x="4789" y="0"/>
                    <a:pt x="4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2"/>
            <p:cNvSpPr/>
            <p:nvPr/>
          </p:nvSpPr>
          <p:spPr>
            <a:xfrm flipH="1">
              <a:off x="7689135" y="4115915"/>
              <a:ext cx="352244" cy="89830"/>
            </a:xfrm>
            <a:custGeom>
              <a:avLst/>
              <a:gdLst/>
              <a:ahLst/>
              <a:cxnLst/>
              <a:rect l="l" t="t" r="r" b="b"/>
              <a:pathLst>
                <a:path w="12744" h="3250" extrusionOk="0">
                  <a:moveTo>
                    <a:pt x="5292" y="1"/>
                  </a:moveTo>
                  <a:cubicBezTo>
                    <a:pt x="2353" y="1"/>
                    <a:pt x="64" y="564"/>
                    <a:pt x="34" y="1363"/>
                  </a:cubicBezTo>
                  <a:cubicBezTo>
                    <a:pt x="1" y="2230"/>
                    <a:pt x="2803" y="3064"/>
                    <a:pt x="6305" y="3231"/>
                  </a:cubicBezTo>
                  <a:cubicBezTo>
                    <a:pt x="6630" y="3243"/>
                    <a:pt x="6951" y="3249"/>
                    <a:pt x="7264" y="3249"/>
                  </a:cubicBezTo>
                  <a:cubicBezTo>
                    <a:pt x="10293" y="3249"/>
                    <a:pt x="12680" y="2683"/>
                    <a:pt x="12710" y="1897"/>
                  </a:cubicBezTo>
                  <a:cubicBezTo>
                    <a:pt x="12743" y="996"/>
                    <a:pt x="9941" y="162"/>
                    <a:pt x="6439" y="29"/>
                  </a:cubicBezTo>
                  <a:cubicBezTo>
                    <a:pt x="6048" y="10"/>
                    <a:pt x="5665" y="1"/>
                    <a:pt x="5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2"/>
            <p:cNvSpPr/>
            <p:nvPr/>
          </p:nvSpPr>
          <p:spPr>
            <a:xfrm flipH="1">
              <a:off x="7688223" y="4108397"/>
              <a:ext cx="352217" cy="59951"/>
            </a:xfrm>
            <a:custGeom>
              <a:avLst/>
              <a:gdLst/>
              <a:ahLst/>
              <a:cxnLst/>
              <a:rect l="l" t="t" r="r" b="b"/>
              <a:pathLst>
                <a:path w="12743" h="2169" extrusionOk="0">
                  <a:moveTo>
                    <a:pt x="67" y="0"/>
                  </a:moveTo>
                  <a:lnTo>
                    <a:pt x="0" y="1602"/>
                  </a:lnTo>
                  <a:lnTo>
                    <a:pt x="12676" y="2169"/>
                  </a:lnTo>
                  <a:lnTo>
                    <a:pt x="12743" y="534"/>
                  </a:lnTo>
                  <a:lnTo>
                    <a:pt x="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2"/>
            <p:cNvSpPr/>
            <p:nvPr/>
          </p:nvSpPr>
          <p:spPr>
            <a:xfrm flipH="1">
              <a:off x="7687283" y="4070999"/>
              <a:ext cx="352244" cy="90493"/>
            </a:xfrm>
            <a:custGeom>
              <a:avLst/>
              <a:gdLst/>
              <a:ahLst/>
              <a:cxnLst/>
              <a:rect l="l" t="t" r="r" b="b"/>
              <a:pathLst>
                <a:path w="12744" h="3274" extrusionOk="0">
                  <a:moveTo>
                    <a:pt x="5482" y="1"/>
                  </a:moveTo>
                  <a:cubicBezTo>
                    <a:pt x="2452" y="1"/>
                    <a:pt x="64" y="570"/>
                    <a:pt x="34" y="1387"/>
                  </a:cubicBezTo>
                  <a:cubicBezTo>
                    <a:pt x="1" y="2254"/>
                    <a:pt x="2803" y="3088"/>
                    <a:pt x="6305" y="3255"/>
                  </a:cubicBezTo>
                  <a:cubicBezTo>
                    <a:pt x="6630" y="3267"/>
                    <a:pt x="6950" y="3273"/>
                    <a:pt x="7263" y="3273"/>
                  </a:cubicBezTo>
                  <a:cubicBezTo>
                    <a:pt x="10293" y="3273"/>
                    <a:pt x="12679" y="2706"/>
                    <a:pt x="12710" y="1920"/>
                  </a:cubicBezTo>
                  <a:cubicBezTo>
                    <a:pt x="12743" y="1020"/>
                    <a:pt x="9941" y="186"/>
                    <a:pt x="6439" y="19"/>
                  </a:cubicBezTo>
                  <a:cubicBezTo>
                    <a:pt x="6114" y="7"/>
                    <a:pt x="5795" y="1"/>
                    <a:pt x="5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2"/>
            <p:cNvSpPr/>
            <p:nvPr/>
          </p:nvSpPr>
          <p:spPr>
            <a:xfrm flipH="1">
              <a:off x="7710335" y="4083714"/>
              <a:ext cx="306141" cy="41294"/>
            </a:xfrm>
            <a:custGeom>
              <a:avLst/>
              <a:gdLst/>
              <a:ahLst/>
              <a:cxnLst/>
              <a:rect l="l" t="t" r="r" b="b"/>
              <a:pathLst>
                <a:path w="11076" h="1494" extrusionOk="0">
                  <a:moveTo>
                    <a:pt x="4406" y="0"/>
                  </a:moveTo>
                  <a:cubicBezTo>
                    <a:pt x="1900" y="0"/>
                    <a:pt x="30" y="371"/>
                    <a:pt x="1" y="893"/>
                  </a:cubicBezTo>
                  <a:cubicBezTo>
                    <a:pt x="1" y="927"/>
                    <a:pt x="34" y="993"/>
                    <a:pt x="67" y="1027"/>
                  </a:cubicBezTo>
                  <a:cubicBezTo>
                    <a:pt x="407" y="602"/>
                    <a:pt x="2145" y="297"/>
                    <a:pt x="4359" y="297"/>
                  </a:cubicBezTo>
                  <a:cubicBezTo>
                    <a:pt x="4750" y="297"/>
                    <a:pt x="5156" y="306"/>
                    <a:pt x="5571" y="326"/>
                  </a:cubicBezTo>
                  <a:cubicBezTo>
                    <a:pt x="8340" y="460"/>
                    <a:pt x="10608" y="960"/>
                    <a:pt x="10975" y="1494"/>
                  </a:cubicBezTo>
                  <a:cubicBezTo>
                    <a:pt x="11008" y="1460"/>
                    <a:pt x="11042" y="1394"/>
                    <a:pt x="11042" y="1360"/>
                  </a:cubicBezTo>
                  <a:cubicBezTo>
                    <a:pt x="11075" y="760"/>
                    <a:pt x="8640" y="160"/>
                    <a:pt x="5571" y="26"/>
                  </a:cubicBezTo>
                  <a:cubicBezTo>
                    <a:pt x="5171" y="9"/>
                    <a:pt x="4782" y="0"/>
                    <a:pt x="4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2"/>
            <p:cNvSpPr/>
            <p:nvPr/>
          </p:nvSpPr>
          <p:spPr>
            <a:xfrm flipH="1">
              <a:off x="8162117" y="4433338"/>
              <a:ext cx="352244" cy="90493"/>
            </a:xfrm>
            <a:custGeom>
              <a:avLst/>
              <a:gdLst/>
              <a:ahLst/>
              <a:cxnLst/>
              <a:rect l="l" t="t" r="r" b="b"/>
              <a:pathLst>
                <a:path w="12744" h="3274" extrusionOk="0">
                  <a:moveTo>
                    <a:pt x="5481" y="1"/>
                  </a:moveTo>
                  <a:cubicBezTo>
                    <a:pt x="2456" y="1"/>
                    <a:pt x="94" y="568"/>
                    <a:pt x="34" y="1354"/>
                  </a:cubicBezTo>
                  <a:cubicBezTo>
                    <a:pt x="1" y="2254"/>
                    <a:pt x="2803" y="3088"/>
                    <a:pt x="6305" y="3255"/>
                  </a:cubicBezTo>
                  <a:cubicBezTo>
                    <a:pt x="6633" y="3268"/>
                    <a:pt x="6956" y="3274"/>
                    <a:pt x="7271" y="3274"/>
                  </a:cubicBezTo>
                  <a:cubicBezTo>
                    <a:pt x="10320" y="3274"/>
                    <a:pt x="12680" y="2707"/>
                    <a:pt x="12710" y="1921"/>
                  </a:cubicBezTo>
                  <a:cubicBezTo>
                    <a:pt x="12743" y="1020"/>
                    <a:pt x="9941" y="186"/>
                    <a:pt x="6439" y="20"/>
                  </a:cubicBezTo>
                  <a:cubicBezTo>
                    <a:pt x="6114" y="7"/>
                    <a:pt x="5794" y="1"/>
                    <a:pt x="5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2"/>
            <p:cNvSpPr/>
            <p:nvPr/>
          </p:nvSpPr>
          <p:spPr>
            <a:xfrm flipH="1">
              <a:off x="8160293" y="4389086"/>
              <a:ext cx="352217" cy="90493"/>
            </a:xfrm>
            <a:custGeom>
              <a:avLst/>
              <a:gdLst/>
              <a:ahLst/>
              <a:cxnLst/>
              <a:rect l="l" t="t" r="r" b="b"/>
              <a:pathLst>
                <a:path w="12743" h="3274" extrusionOk="0">
                  <a:moveTo>
                    <a:pt x="5481" y="1"/>
                  </a:moveTo>
                  <a:cubicBezTo>
                    <a:pt x="2456" y="1"/>
                    <a:pt x="94" y="568"/>
                    <a:pt x="34" y="1354"/>
                  </a:cubicBezTo>
                  <a:cubicBezTo>
                    <a:pt x="0" y="2254"/>
                    <a:pt x="2802" y="3088"/>
                    <a:pt x="6305" y="3255"/>
                  </a:cubicBezTo>
                  <a:cubicBezTo>
                    <a:pt x="6629" y="3267"/>
                    <a:pt x="6949" y="3274"/>
                    <a:pt x="7261" y="3274"/>
                  </a:cubicBezTo>
                  <a:cubicBezTo>
                    <a:pt x="10292" y="3274"/>
                    <a:pt x="12679" y="2704"/>
                    <a:pt x="12709" y="1887"/>
                  </a:cubicBezTo>
                  <a:cubicBezTo>
                    <a:pt x="12743" y="1020"/>
                    <a:pt x="9941" y="186"/>
                    <a:pt x="6438" y="19"/>
                  </a:cubicBezTo>
                  <a:cubicBezTo>
                    <a:pt x="6113" y="7"/>
                    <a:pt x="5793" y="1"/>
                    <a:pt x="5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2"/>
            <p:cNvSpPr/>
            <p:nvPr/>
          </p:nvSpPr>
          <p:spPr>
            <a:xfrm flipH="1">
              <a:off x="8182405" y="4401773"/>
              <a:ext cx="307053" cy="41349"/>
            </a:xfrm>
            <a:custGeom>
              <a:avLst/>
              <a:gdLst/>
              <a:ahLst/>
              <a:cxnLst/>
              <a:rect l="l" t="t" r="r" b="b"/>
              <a:pathLst>
                <a:path w="11109" h="1496" extrusionOk="0">
                  <a:moveTo>
                    <a:pt x="4346" y="0"/>
                  </a:moveTo>
                  <a:cubicBezTo>
                    <a:pt x="1891" y="0"/>
                    <a:pt x="34" y="344"/>
                    <a:pt x="34" y="861"/>
                  </a:cubicBezTo>
                  <a:cubicBezTo>
                    <a:pt x="0" y="928"/>
                    <a:pt x="34" y="995"/>
                    <a:pt x="67" y="1028"/>
                  </a:cubicBezTo>
                  <a:cubicBezTo>
                    <a:pt x="436" y="603"/>
                    <a:pt x="2153" y="298"/>
                    <a:pt x="4361" y="298"/>
                  </a:cubicBezTo>
                  <a:cubicBezTo>
                    <a:pt x="4750" y="298"/>
                    <a:pt x="5155" y="308"/>
                    <a:pt x="5571" y="328"/>
                  </a:cubicBezTo>
                  <a:cubicBezTo>
                    <a:pt x="8340" y="461"/>
                    <a:pt x="10641" y="961"/>
                    <a:pt x="11008" y="1495"/>
                  </a:cubicBezTo>
                  <a:cubicBezTo>
                    <a:pt x="11042" y="1462"/>
                    <a:pt x="11075" y="1395"/>
                    <a:pt x="11075" y="1362"/>
                  </a:cubicBezTo>
                  <a:cubicBezTo>
                    <a:pt x="11108" y="761"/>
                    <a:pt x="8640" y="161"/>
                    <a:pt x="5571" y="27"/>
                  </a:cubicBezTo>
                  <a:cubicBezTo>
                    <a:pt x="5151" y="9"/>
                    <a:pt x="4741" y="0"/>
                    <a:pt x="4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2"/>
            <p:cNvSpPr/>
            <p:nvPr/>
          </p:nvSpPr>
          <p:spPr>
            <a:xfrm flipH="1">
              <a:off x="8013688" y="4409263"/>
              <a:ext cx="353156" cy="118354"/>
            </a:xfrm>
            <a:custGeom>
              <a:avLst/>
              <a:gdLst/>
              <a:ahLst/>
              <a:cxnLst/>
              <a:rect l="l" t="t" r="r" b="b"/>
              <a:pathLst>
                <a:path w="12777" h="4282" extrusionOk="0">
                  <a:moveTo>
                    <a:pt x="2479" y="1"/>
                  </a:moveTo>
                  <a:cubicBezTo>
                    <a:pt x="1197" y="1"/>
                    <a:pt x="339" y="235"/>
                    <a:pt x="234" y="690"/>
                  </a:cubicBezTo>
                  <a:cubicBezTo>
                    <a:pt x="1" y="1524"/>
                    <a:pt x="2603" y="2892"/>
                    <a:pt x="6005" y="3693"/>
                  </a:cubicBezTo>
                  <a:cubicBezTo>
                    <a:pt x="7639" y="4089"/>
                    <a:pt x="9152" y="4282"/>
                    <a:pt x="10315" y="4282"/>
                  </a:cubicBezTo>
                  <a:cubicBezTo>
                    <a:pt x="11597" y="4282"/>
                    <a:pt x="12454" y="4047"/>
                    <a:pt x="12576" y="3592"/>
                  </a:cubicBezTo>
                  <a:cubicBezTo>
                    <a:pt x="12777" y="2759"/>
                    <a:pt x="10175" y="1391"/>
                    <a:pt x="6772" y="590"/>
                  </a:cubicBezTo>
                  <a:cubicBezTo>
                    <a:pt x="5154" y="194"/>
                    <a:pt x="3642" y="1"/>
                    <a:pt x="2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2"/>
            <p:cNvSpPr/>
            <p:nvPr/>
          </p:nvSpPr>
          <p:spPr>
            <a:xfrm flipH="1">
              <a:off x="8009072" y="4384995"/>
              <a:ext cx="351304" cy="124491"/>
            </a:xfrm>
            <a:custGeom>
              <a:avLst/>
              <a:gdLst/>
              <a:ahLst/>
              <a:cxnLst/>
              <a:rect l="l" t="t" r="r" b="b"/>
              <a:pathLst>
                <a:path w="12710" h="4504" extrusionOk="0">
                  <a:moveTo>
                    <a:pt x="367" y="1"/>
                  </a:moveTo>
                  <a:lnTo>
                    <a:pt x="0" y="1568"/>
                  </a:lnTo>
                  <a:lnTo>
                    <a:pt x="12342" y="4504"/>
                  </a:lnTo>
                  <a:lnTo>
                    <a:pt x="12709" y="2936"/>
                  </a:lnTo>
                  <a:lnTo>
                    <a:pt x="3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2"/>
            <p:cNvSpPr/>
            <p:nvPr/>
          </p:nvSpPr>
          <p:spPr>
            <a:xfrm flipH="1">
              <a:off x="8003544" y="4365951"/>
              <a:ext cx="353156" cy="118576"/>
            </a:xfrm>
            <a:custGeom>
              <a:avLst/>
              <a:gdLst/>
              <a:ahLst/>
              <a:cxnLst/>
              <a:rect l="l" t="t" r="r" b="b"/>
              <a:pathLst>
                <a:path w="12777" h="4290" extrusionOk="0">
                  <a:moveTo>
                    <a:pt x="2466" y="0"/>
                  </a:moveTo>
                  <a:cubicBezTo>
                    <a:pt x="1187" y="0"/>
                    <a:pt x="339" y="235"/>
                    <a:pt x="234" y="690"/>
                  </a:cubicBezTo>
                  <a:cubicBezTo>
                    <a:pt x="1" y="1557"/>
                    <a:pt x="2603" y="2891"/>
                    <a:pt x="6005" y="3725"/>
                  </a:cubicBezTo>
                  <a:cubicBezTo>
                    <a:pt x="7620" y="4105"/>
                    <a:pt x="9129" y="4290"/>
                    <a:pt x="10291" y="4290"/>
                  </a:cubicBezTo>
                  <a:cubicBezTo>
                    <a:pt x="11577" y="4290"/>
                    <a:pt x="12438" y="4063"/>
                    <a:pt x="12543" y="3625"/>
                  </a:cubicBezTo>
                  <a:cubicBezTo>
                    <a:pt x="12777" y="2758"/>
                    <a:pt x="10175" y="1423"/>
                    <a:pt x="6772" y="589"/>
                  </a:cubicBezTo>
                  <a:cubicBezTo>
                    <a:pt x="5138" y="193"/>
                    <a:pt x="3625" y="0"/>
                    <a:pt x="2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2"/>
            <p:cNvSpPr/>
            <p:nvPr/>
          </p:nvSpPr>
          <p:spPr>
            <a:xfrm flipH="1">
              <a:off x="8026596" y="4377615"/>
              <a:ext cx="302437" cy="84855"/>
            </a:xfrm>
            <a:custGeom>
              <a:avLst/>
              <a:gdLst/>
              <a:ahLst/>
              <a:cxnLst/>
              <a:rect l="l" t="t" r="r" b="b"/>
              <a:pathLst>
                <a:path w="10942" h="3070" extrusionOk="0">
                  <a:moveTo>
                    <a:pt x="1396" y="1"/>
                  </a:moveTo>
                  <a:cubicBezTo>
                    <a:pt x="597" y="1"/>
                    <a:pt x="92" y="121"/>
                    <a:pt x="34" y="368"/>
                  </a:cubicBezTo>
                  <a:cubicBezTo>
                    <a:pt x="0" y="434"/>
                    <a:pt x="34" y="501"/>
                    <a:pt x="34" y="534"/>
                  </a:cubicBezTo>
                  <a:cubicBezTo>
                    <a:pt x="236" y="383"/>
                    <a:pt x="698" y="307"/>
                    <a:pt x="1341" y="307"/>
                  </a:cubicBezTo>
                  <a:cubicBezTo>
                    <a:pt x="2393" y="307"/>
                    <a:pt x="3928" y="508"/>
                    <a:pt x="5604" y="901"/>
                  </a:cubicBezTo>
                  <a:cubicBezTo>
                    <a:pt x="8273" y="1535"/>
                    <a:pt x="10441" y="2469"/>
                    <a:pt x="10708" y="3070"/>
                  </a:cubicBezTo>
                  <a:cubicBezTo>
                    <a:pt x="10741" y="3036"/>
                    <a:pt x="10775" y="3003"/>
                    <a:pt x="10808" y="2936"/>
                  </a:cubicBezTo>
                  <a:cubicBezTo>
                    <a:pt x="10942" y="2369"/>
                    <a:pt x="8640" y="1302"/>
                    <a:pt x="5671" y="601"/>
                  </a:cubicBezTo>
                  <a:cubicBezTo>
                    <a:pt x="3973" y="205"/>
                    <a:pt x="2435"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2"/>
            <p:cNvSpPr/>
            <p:nvPr/>
          </p:nvSpPr>
          <p:spPr>
            <a:xfrm flipH="1">
              <a:off x="7758291" y="3822567"/>
              <a:ext cx="316257" cy="316285"/>
            </a:xfrm>
            <a:custGeom>
              <a:avLst/>
              <a:gdLst/>
              <a:ahLst/>
              <a:cxnLst/>
              <a:rect l="l" t="t" r="r" b="b"/>
              <a:pathLst>
                <a:path w="11442" h="11443" extrusionOk="0">
                  <a:moveTo>
                    <a:pt x="5737" y="1"/>
                  </a:moveTo>
                  <a:cubicBezTo>
                    <a:pt x="2569" y="1"/>
                    <a:pt x="0" y="2569"/>
                    <a:pt x="0" y="5738"/>
                  </a:cubicBezTo>
                  <a:cubicBezTo>
                    <a:pt x="0" y="8874"/>
                    <a:pt x="2569" y="11442"/>
                    <a:pt x="5737" y="11442"/>
                  </a:cubicBezTo>
                  <a:cubicBezTo>
                    <a:pt x="8873" y="11442"/>
                    <a:pt x="11442" y="8874"/>
                    <a:pt x="11442" y="5738"/>
                  </a:cubicBezTo>
                  <a:cubicBezTo>
                    <a:pt x="11442" y="2569"/>
                    <a:pt x="8873" y="1"/>
                    <a:pt x="5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2"/>
            <p:cNvSpPr/>
            <p:nvPr/>
          </p:nvSpPr>
          <p:spPr>
            <a:xfrm flipH="1">
              <a:off x="7739855" y="3822567"/>
              <a:ext cx="315345" cy="316285"/>
            </a:xfrm>
            <a:custGeom>
              <a:avLst/>
              <a:gdLst/>
              <a:ahLst/>
              <a:cxnLst/>
              <a:rect l="l" t="t" r="r" b="b"/>
              <a:pathLst>
                <a:path w="11409" h="11443" extrusionOk="0">
                  <a:moveTo>
                    <a:pt x="5705" y="1"/>
                  </a:moveTo>
                  <a:cubicBezTo>
                    <a:pt x="2569" y="1"/>
                    <a:pt x="1" y="2569"/>
                    <a:pt x="1" y="5738"/>
                  </a:cubicBezTo>
                  <a:cubicBezTo>
                    <a:pt x="1" y="8874"/>
                    <a:pt x="2569" y="11442"/>
                    <a:pt x="5705" y="11442"/>
                  </a:cubicBezTo>
                  <a:cubicBezTo>
                    <a:pt x="8874" y="11442"/>
                    <a:pt x="11409" y="8874"/>
                    <a:pt x="11409" y="5738"/>
                  </a:cubicBezTo>
                  <a:cubicBezTo>
                    <a:pt x="11409" y="2569"/>
                    <a:pt x="8874" y="1"/>
                    <a:pt x="57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2"/>
            <p:cNvSpPr/>
            <p:nvPr/>
          </p:nvSpPr>
          <p:spPr>
            <a:xfrm flipH="1">
              <a:off x="7834825" y="3912841"/>
              <a:ext cx="143839" cy="139444"/>
            </a:xfrm>
            <a:custGeom>
              <a:avLst/>
              <a:gdLst/>
              <a:ahLst/>
              <a:cxnLst/>
              <a:rect l="l" t="t" r="r" b="b"/>
              <a:pathLst>
                <a:path w="5204" h="5045" extrusionOk="0">
                  <a:moveTo>
                    <a:pt x="3420" y="1"/>
                  </a:moveTo>
                  <a:cubicBezTo>
                    <a:pt x="3381" y="1"/>
                    <a:pt x="3342" y="2"/>
                    <a:pt x="3303" y="4"/>
                  </a:cubicBezTo>
                  <a:cubicBezTo>
                    <a:pt x="3278" y="3"/>
                    <a:pt x="3253" y="3"/>
                    <a:pt x="3228" y="3"/>
                  </a:cubicBezTo>
                  <a:cubicBezTo>
                    <a:pt x="2124" y="3"/>
                    <a:pt x="1127" y="728"/>
                    <a:pt x="801" y="1805"/>
                  </a:cubicBezTo>
                  <a:lnTo>
                    <a:pt x="0" y="1805"/>
                  </a:lnTo>
                  <a:lnTo>
                    <a:pt x="0" y="2305"/>
                  </a:lnTo>
                  <a:lnTo>
                    <a:pt x="734" y="2305"/>
                  </a:lnTo>
                  <a:lnTo>
                    <a:pt x="734" y="2539"/>
                  </a:lnTo>
                  <a:lnTo>
                    <a:pt x="734" y="2772"/>
                  </a:lnTo>
                  <a:lnTo>
                    <a:pt x="0" y="2772"/>
                  </a:lnTo>
                  <a:lnTo>
                    <a:pt x="0" y="3239"/>
                  </a:lnTo>
                  <a:lnTo>
                    <a:pt x="801" y="3239"/>
                  </a:lnTo>
                  <a:cubicBezTo>
                    <a:pt x="1121" y="4296"/>
                    <a:pt x="2086" y="5045"/>
                    <a:pt x="3165" y="5045"/>
                  </a:cubicBezTo>
                  <a:cubicBezTo>
                    <a:pt x="3211" y="5045"/>
                    <a:pt x="3257" y="5043"/>
                    <a:pt x="3303" y="5041"/>
                  </a:cubicBezTo>
                  <a:cubicBezTo>
                    <a:pt x="3342" y="5042"/>
                    <a:pt x="3381" y="5043"/>
                    <a:pt x="3420" y="5043"/>
                  </a:cubicBezTo>
                  <a:cubicBezTo>
                    <a:pt x="4077" y="5043"/>
                    <a:pt x="4696" y="4779"/>
                    <a:pt x="5137" y="4307"/>
                  </a:cubicBezTo>
                  <a:lnTo>
                    <a:pt x="5204" y="4240"/>
                  </a:lnTo>
                  <a:lnTo>
                    <a:pt x="4737" y="3806"/>
                  </a:lnTo>
                  <a:lnTo>
                    <a:pt x="4670" y="3873"/>
                  </a:lnTo>
                  <a:cubicBezTo>
                    <a:pt x="4361" y="4214"/>
                    <a:pt x="3908" y="4410"/>
                    <a:pt x="3444" y="4410"/>
                  </a:cubicBezTo>
                  <a:cubicBezTo>
                    <a:pt x="3408" y="4410"/>
                    <a:pt x="3372" y="4409"/>
                    <a:pt x="3336" y="4407"/>
                  </a:cubicBezTo>
                  <a:cubicBezTo>
                    <a:pt x="3310" y="4408"/>
                    <a:pt x="3284" y="4409"/>
                    <a:pt x="3259" y="4409"/>
                  </a:cubicBezTo>
                  <a:cubicBezTo>
                    <a:pt x="2520" y="4409"/>
                    <a:pt x="1826" y="3949"/>
                    <a:pt x="1568" y="3239"/>
                  </a:cubicBezTo>
                  <a:lnTo>
                    <a:pt x="3870" y="3239"/>
                  </a:lnTo>
                  <a:lnTo>
                    <a:pt x="3870" y="2772"/>
                  </a:lnTo>
                  <a:lnTo>
                    <a:pt x="1435" y="2772"/>
                  </a:lnTo>
                  <a:cubicBezTo>
                    <a:pt x="1435" y="2672"/>
                    <a:pt x="1435" y="2606"/>
                    <a:pt x="1435" y="2539"/>
                  </a:cubicBezTo>
                  <a:cubicBezTo>
                    <a:pt x="1435" y="2472"/>
                    <a:pt x="1435" y="2372"/>
                    <a:pt x="1435" y="2305"/>
                  </a:cubicBezTo>
                  <a:lnTo>
                    <a:pt x="3836" y="2305"/>
                  </a:lnTo>
                  <a:lnTo>
                    <a:pt x="3836" y="1805"/>
                  </a:lnTo>
                  <a:lnTo>
                    <a:pt x="1568" y="1805"/>
                  </a:lnTo>
                  <a:cubicBezTo>
                    <a:pt x="1835" y="1104"/>
                    <a:pt x="2569" y="637"/>
                    <a:pt x="3336" y="637"/>
                  </a:cubicBezTo>
                  <a:cubicBezTo>
                    <a:pt x="3836" y="637"/>
                    <a:pt x="4337" y="838"/>
                    <a:pt x="4670" y="1205"/>
                  </a:cubicBezTo>
                  <a:lnTo>
                    <a:pt x="4737" y="1271"/>
                  </a:lnTo>
                  <a:lnTo>
                    <a:pt x="5204" y="804"/>
                  </a:lnTo>
                  <a:lnTo>
                    <a:pt x="5137" y="738"/>
                  </a:lnTo>
                  <a:cubicBezTo>
                    <a:pt x="4696" y="265"/>
                    <a:pt x="4077" y="1"/>
                    <a:pt x="34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2"/>
            <p:cNvSpPr/>
            <p:nvPr/>
          </p:nvSpPr>
          <p:spPr>
            <a:xfrm flipH="1">
              <a:off x="5684710" y="4462886"/>
              <a:ext cx="351304" cy="89526"/>
            </a:xfrm>
            <a:custGeom>
              <a:avLst/>
              <a:gdLst/>
              <a:ahLst/>
              <a:cxnLst/>
              <a:rect l="l" t="t" r="r" b="b"/>
              <a:pathLst>
                <a:path w="12710" h="3239" extrusionOk="0">
                  <a:moveTo>
                    <a:pt x="5481" y="0"/>
                  </a:moveTo>
                  <a:cubicBezTo>
                    <a:pt x="2412" y="0"/>
                    <a:pt x="31" y="599"/>
                    <a:pt x="1" y="1419"/>
                  </a:cubicBezTo>
                  <a:cubicBezTo>
                    <a:pt x="1" y="2286"/>
                    <a:pt x="2803" y="3120"/>
                    <a:pt x="6305" y="3220"/>
                  </a:cubicBezTo>
                  <a:cubicBezTo>
                    <a:pt x="6633" y="3233"/>
                    <a:pt x="6954" y="3239"/>
                    <a:pt x="7268" y="3239"/>
                  </a:cubicBezTo>
                  <a:cubicBezTo>
                    <a:pt x="10313" y="3239"/>
                    <a:pt x="12646" y="2669"/>
                    <a:pt x="12676" y="1853"/>
                  </a:cubicBezTo>
                  <a:cubicBezTo>
                    <a:pt x="12710" y="985"/>
                    <a:pt x="9908" y="151"/>
                    <a:pt x="6405" y="18"/>
                  </a:cubicBezTo>
                  <a:cubicBezTo>
                    <a:pt x="6092" y="6"/>
                    <a:pt x="5783" y="0"/>
                    <a:pt x="5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2"/>
            <p:cNvSpPr/>
            <p:nvPr/>
          </p:nvSpPr>
          <p:spPr>
            <a:xfrm flipH="1">
              <a:off x="5683771" y="4456915"/>
              <a:ext cx="352244" cy="57187"/>
            </a:xfrm>
            <a:custGeom>
              <a:avLst/>
              <a:gdLst/>
              <a:ahLst/>
              <a:cxnLst/>
              <a:rect l="l" t="t" r="r" b="b"/>
              <a:pathLst>
                <a:path w="12744" h="2069" extrusionOk="0">
                  <a:moveTo>
                    <a:pt x="67" y="0"/>
                  </a:moveTo>
                  <a:lnTo>
                    <a:pt x="1" y="1602"/>
                  </a:lnTo>
                  <a:lnTo>
                    <a:pt x="12676" y="2069"/>
                  </a:lnTo>
                  <a:lnTo>
                    <a:pt x="12743" y="467"/>
                  </a:lnTo>
                  <a:lnTo>
                    <a:pt x="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2"/>
            <p:cNvSpPr/>
            <p:nvPr/>
          </p:nvSpPr>
          <p:spPr>
            <a:xfrm flipH="1">
              <a:off x="5682858" y="4418633"/>
              <a:ext cx="352217" cy="89526"/>
            </a:xfrm>
            <a:custGeom>
              <a:avLst/>
              <a:gdLst/>
              <a:ahLst/>
              <a:cxnLst/>
              <a:rect l="l" t="t" r="r" b="b"/>
              <a:pathLst>
                <a:path w="12743" h="3239" extrusionOk="0">
                  <a:moveTo>
                    <a:pt x="5512" y="0"/>
                  </a:moveTo>
                  <a:cubicBezTo>
                    <a:pt x="2443" y="0"/>
                    <a:pt x="64" y="596"/>
                    <a:pt x="33" y="1385"/>
                  </a:cubicBezTo>
                  <a:cubicBezTo>
                    <a:pt x="0" y="2286"/>
                    <a:pt x="2802" y="3120"/>
                    <a:pt x="6305" y="3220"/>
                  </a:cubicBezTo>
                  <a:cubicBezTo>
                    <a:pt x="6632" y="3233"/>
                    <a:pt x="6954" y="3239"/>
                    <a:pt x="7269" y="3239"/>
                  </a:cubicBezTo>
                  <a:cubicBezTo>
                    <a:pt x="10319" y="3239"/>
                    <a:pt x="12679" y="2669"/>
                    <a:pt x="12709" y="1852"/>
                  </a:cubicBezTo>
                  <a:cubicBezTo>
                    <a:pt x="12742" y="952"/>
                    <a:pt x="9940" y="151"/>
                    <a:pt x="6438" y="18"/>
                  </a:cubicBezTo>
                  <a:cubicBezTo>
                    <a:pt x="6124" y="6"/>
                    <a:pt x="581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2"/>
            <p:cNvSpPr/>
            <p:nvPr/>
          </p:nvSpPr>
          <p:spPr>
            <a:xfrm flipH="1">
              <a:off x="5704998" y="4430685"/>
              <a:ext cx="306113" cy="41018"/>
            </a:xfrm>
            <a:custGeom>
              <a:avLst/>
              <a:gdLst/>
              <a:ahLst/>
              <a:cxnLst/>
              <a:rect l="l" t="t" r="r" b="b"/>
              <a:pathLst>
                <a:path w="11075" h="1484" extrusionOk="0">
                  <a:moveTo>
                    <a:pt x="4642" y="0"/>
                  </a:moveTo>
                  <a:cubicBezTo>
                    <a:pt x="2019" y="0"/>
                    <a:pt x="30" y="378"/>
                    <a:pt x="0" y="916"/>
                  </a:cubicBezTo>
                  <a:cubicBezTo>
                    <a:pt x="0" y="983"/>
                    <a:pt x="0" y="1050"/>
                    <a:pt x="67" y="1083"/>
                  </a:cubicBezTo>
                  <a:cubicBezTo>
                    <a:pt x="416" y="618"/>
                    <a:pt x="2234" y="330"/>
                    <a:pt x="4529" y="330"/>
                  </a:cubicBezTo>
                  <a:cubicBezTo>
                    <a:pt x="4867" y="330"/>
                    <a:pt x="5215" y="336"/>
                    <a:pt x="5571" y="349"/>
                  </a:cubicBezTo>
                  <a:cubicBezTo>
                    <a:pt x="8306" y="449"/>
                    <a:pt x="10608" y="916"/>
                    <a:pt x="10975" y="1483"/>
                  </a:cubicBezTo>
                  <a:cubicBezTo>
                    <a:pt x="11008" y="1450"/>
                    <a:pt x="11042" y="1383"/>
                    <a:pt x="11042" y="1316"/>
                  </a:cubicBezTo>
                  <a:cubicBezTo>
                    <a:pt x="11075" y="749"/>
                    <a:pt x="8640" y="149"/>
                    <a:pt x="5571" y="15"/>
                  </a:cubicBezTo>
                  <a:cubicBezTo>
                    <a:pt x="5254" y="5"/>
                    <a:pt x="4944" y="0"/>
                    <a:pt x="4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2"/>
            <p:cNvSpPr/>
            <p:nvPr/>
          </p:nvSpPr>
          <p:spPr>
            <a:xfrm flipH="1">
              <a:off x="5642282" y="4399230"/>
              <a:ext cx="352244" cy="89554"/>
            </a:xfrm>
            <a:custGeom>
              <a:avLst/>
              <a:gdLst/>
              <a:ahLst/>
              <a:cxnLst/>
              <a:rect l="l" t="t" r="r" b="b"/>
              <a:pathLst>
                <a:path w="12744" h="3240" extrusionOk="0">
                  <a:moveTo>
                    <a:pt x="5475" y="1"/>
                  </a:moveTo>
                  <a:cubicBezTo>
                    <a:pt x="2425" y="1"/>
                    <a:pt x="64" y="570"/>
                    <a:pt x="34" y="1387"/>
                  </a:cubicBezTo>
                  <a:cubicBezTo>
                    <a:pt x="1" y="2288"/>
                    <a:pt x="2803" y="3088"/>
                    <a:pt x="6305" y="3222"/>
                  </a:cubicBezTo>
                  <a:cubicBezTo>
                    <a:pt x="6620" y="3234"/>
                    <a:pt x="6929" y="3239"/>
                    <a:pt x="7232" y="3239"/>
                  </a:cubicBezTo>
                  <a:cubicBezTo>
                    <a:pt x="10300" y="3239"/>
                    <a:pt x="12679" y="2643"/>
                    <a:pt x="12710" y="1854"/>
                  </a:cubicBezTo>
                  <a:cubicBezTo>
                    <a:pt x="12743" y="953"/>
                    <a:pt x="9941" y="119"/>
                    <a:pt x="6439" y="19"/>
                  </a:cubicBezTo>
                  <a:cubicBezTo>
                    <a:pt x="6111" y="7"/>
                    <a:pt x="5789" y="1"/>
                    <a:pt x="5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2"/>
            <p:cNvSpPr/>
            <p:nvPr/>
          </p:nvSpPr>
          <p:spPr>
            <a:xfrm flipH="1">
              <a:off x="5641370" y="4393287"/>
              <a:ext cx="352217" cy="57187"/>
            </a:xfrm>
            <a:custGeom>
              <a:avLst/>
              <a:gdLst/>
              <a:ahLst/>
              <a:cxnLst/>
              <a:rect l="l" t="t" r="r" b="b"/>
              <a:pathLst>
                <a:path w="12743" h="2069" extrusionOk="0">
                  <a:moveTo>
                    <a:pt x="67" y="1"/>
                  </a:moveTo>
                  <a:lnTo>
                    <a:pt x="0" y="1602"/>
                  </a:lnTo>
                  <a:lnTo>
                    <a:pt x="12676" y="2069"/>
                  </a:lnTo>
                  <a:lnTo>
                    <a:pt x="12743" y="468"/>
                  </a:lnTo>
                  <a:lnTo>
                    <a:pt x="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2"/>
            <p:cNvSpPr/>
            <p:nvPr/>
          </p:nvSpPr>
          <p:spPr>
            <a:xfrm flipH="1">
              <a:off x="5640458" y="4354977"/>
              <a:ext cx="352217" cy="89554"/>
            </a:xfrm>
            <a:custGeom>
              <a:avLst/>
              <a:gdLst/>
              <a:ahLst/>
              <a:cxnLst/>
              <a:rect l="l" t="t" r="r" b="b"/>
              <a:pathLst>
                <a:path w="12743" h="3240" extrusionOk="0">
                  <a:moveTo>
                    <a:pt x="5442" y="1"/>
                  </a:moveTo>
                  <a:cubicBezTo>
                    <a:pt x="2397" y="1"/>
                    <a:pt x="64" y="570"/>
                    <a:pt x="34" y="1387"/>
                  </a:cubicBezTo>
                  <a:cubicBezTo>
                    <a:pt x="0" y="2254"/>
                    <a:pt x="2802" y="3088"/>
                    <a:pt x="6305" y="3221"/>
                  </a:cubicBezTo>
                  <a:cubicBezTo>
                    <a:pt x="6619" y="3233"/>
                    <a:pt x="6929" y="3239"/>
                    <a:pt x="7231" y="3239"/>
                  </a:cubicBezTo>
                  <a:cubicBezTo>
                    <a:pt x="10300" y="3239"/>
                    <a:pt x="12679" y="2643"/>
                    <a:pt x="12710" y="1854"/>
                  </a:cubicBezTo>
                  <a:cubicBezTo>
                    <a:pt x="12743" y="986"/>
                    <a:pt x="9908" y="119"/>
                    <a:pt x="6405" y="19"/>
                  </a:cubicBezTo>
                  <a:cubicBezTo>
                    <a:pt x="6078" y="7"/>
                    <a:pt x="5756" y="1"/>
                    <a:pt x="5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2"/>
            <p:cNvSpPr/>
            <p:nvPr/>
          </p:nvSpPr>
          <p:spPr>
            <a:xfrm flipH="1">
              <a:off x="5663509" y="4367056"/>
              <a:ext cx="306113" cy="40106"/>
            </a:xfrm>
            <a:custGeom>
              <a:avLst/>
              <a:gdLst/>
              <a:ahLst/>
              <a:cxnLst/>
              <a:rect l="l" t="t" r="r" b="b"/>
              <a:pathLst>
                <a:path w="11075" h="1451" extrusionOk="0">
                  <a:moveTo>
                    <a:pt x="4642" y="0"/>
                  </a:moveTo>
                  <a:cubicBezTo>
                    <a:pt x="2019" y="0"/>
                    <a:pt x="30" y="378"/>
                    <a:pt x="0" y="916"/>
                  </a:cubicBezTo>
                  <a:cubicBezTo>
                    <a:pt x="0" y="983"/>
                    <a:pt x="34" y="1016"/>
                    <a:pt x="67" y="1083"/>
                  </a:cubicBezTo>
                  <a:cubicBezTo>
                    <a:pt x="420" y="613"/>
                    <a:pt x="2273" y="298"/>
                    <a:pt x="4602" y="298"/>
                  </a:cubicBezTo>
                  <a:cubicBezTo>
                    <a:pt x="4917" y="298"/>
                    <a:pt x="5241" y="304"/>
                    <a:pt x="5571" y="316"/>
                  </a:cubicBezTo>
                  <a:cubicBezTo>
                    <a:pt x="8340" y="416"/>
                    <a:pt x="10608" y="916"/>
                    <a:pt x="11008" y="1450"/>
                  </a:cubicBezTo>
                  <a:cubicBezTo>
                    <a:pt x="11042" y="1417"/>
                    <a:pt x="11042" y="1350"/>
                    <a:pt x="11075" y="1317"/>
                  </a:cubicBezTo>
                  <a:cubicBezTo>
                    <a:pt x="11075" y="716"/>
                    <a:pt x="8640" y="116"/>
                    <a:pt x="5571" y="16"/>
                  </a:cubicBezTo>
                  <a:cubicBezTo>
                    <a:pt x="5254" y="5"/>
                    <a:pt x="4944" y="0"/>
                    <a:pt x="4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2"/>
            <p:cNvSpPr/>
            <p:nvPr/>
          </p:nvSpPr>
          <p:spPr>
            <a:xfrm flipH="1">
              <a:off x="5640458" y="4318105"/>
              <a:ext cx="352217" cy="89526"/>
            </a:xfrm>
            <a:custGeom>
              <a:avLst/>
              <a:gdLst/>
              <a:ahLst/>
              <a:cxnLst/>
              <a:rect l="l" t="t" r="r" b="b"/>
              <a:pathLst>
                <a:path w="12743" h="3239" extrusionOk="0">
                  <a:moveTo>
                    <a:pt x="5442" y="0"/>
                  </a:moveTo>
                  <a:cubicBezTo>
                    <a:pt x="2397" y="0"/>
                    <a:pt x="64" y="570"/>
                    <a:pt x="34" y="1386"/>
                  </a:cubicBezTo>
                  <a:cubicBezTo>
                    <a:pt x="0" y="2287"/>
                    <a:pt x="2802" y="3088"/>
                    <a:pt x="6305" y="3221"/>
                  </a:cubicBezTo>
                  <a:cubicBezTo>
                    <a:pt x="6619" y="3233"/>
                    <a:pt x="6929" y="3239"/>
                    <a:pt x="7231" y="3239"/>
                  </a:cubicBezTo>
                  <a:cubicBezTo>
                    <a:pt x="10300" y="3239"/>
                    <a:pt x="12679" y="2643"/>
                    <a:pt x="12710" y="1853"/>
                  </a:cubicBezTo>
                  <a:cubicBezTo>
                    <a:pt x="12743" y="953"/>
                    <a:pt x="9908" y="152"/>
                    <a:pt x="6405" y="19"/>
                  </a:cubicBezTo>
                  <a:cubicBezTo>
                    <a:pt x="6078" y="6"/>
                    <a:pt x="5756" y="0"/>
                    <a:pt x="5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2"/>
            <p:cNvSpPr/>
            <p:nvPr/>
          </p:nvSpPr>
          <p:spPr>
            <a:xfrm flipH="1">
              <a:off x="5640458" y="4312162"/>
              <a:ext cx="351304" cy="57187"/>
            </a:xfrm>
            <a:custGeom>
              <a:avLst/>
              <a:gdLst/>
              <a:ahLst/>
              <a:cxnLst/>
              <a:rect l="l" t="t" r="r" b="b"/>
              <a:pathLst>
                <a:path w="12710" h="2069" extrusionOk="0">
                  <a:moveTo>
                    <a:pt x="34" y="0"/>
                  </a:moveTo>
                  <a:lnTo>
                    <a:pt x="1" y="1601"/>
                  </a:lnTo>
                  <a:lnTo>
                    <a:pt x="12677" y="2068"/>
                  </a:lnTo>
                  <a:lnTo>
                    <a:pt x="12710" y="467"/>
                  </a:lnTo>
                  <a:lnTo>
                    <a:pt x="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2"/>
            <p:cNvSpPr/>
            <p:nvPr/>
          </p:nvSpPr>
          <p:spPr>
            <a:xfrm flipH="1">
              <a:off x="5639518" y="4272941"/>
              <a:ext cx="352244" cy="89554"/>
            </a:xfrm>
            <a:custGeom>
              <a:avLst/>
              <a:gdLst/>
              <a:ahLst/>
              <a:cxnLst/>
              <a:rect l="l" t="t" r="r" b="b"/>
              <a:pathLst>
                <a:path w="12744" h="3240" extrusionOk="0">
                  <a:moveTo>
                    <a:pt x="5513" y="1"/>
                  </a:moveTo>
                  <a:cubicBezTo>
                    <a:pt x="2444" y="1"/>
                    <a:pt x="65" y="597"/>
                    <a:pt x="34" y="1386"/>
                  </a:cubicBezTo>
                  <a:cubicBezTo>
                    <a:pt x="1" y="2287"/>
                    <a:pt x="2836" y="3121"/>
                    <a:pt x="6339" y="3221"/>
                  </a:cubicBezTo>
                  <a:cubicBezTo>
                    <a:pt x="6666" y="3233"/>
                    <a:pt x="6988" y="3239"/>
                    <a:pt x="7302" y="3239"/>
                  </a:cubicBezTo>
                  <a:cubicBezTo>
                    <a:pt x="10347" y="3239"/>
                    <a:pt x="12680" y="2669"/>
                    <a:pt x="12710" y="1853"/>
                  </a:cubicBezTo>
                  <a:cubicBezTo>
                    <a:pt x="12743" y="986"/>
                    <a:pt x="9941" y="152"/>
                    <a:pt x="6439" y="18"/>
                  </a:cubicBezTo>
                  <a:cubicBezTo>
                    <a:pt x="6124" y="6"/>
                    <a:pt x="5815" y="1"/>
                    <a:pt x="5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2"/>
            <p:cNvSpPr/>
            <p:nvPr/>
          </p:nvSpPr>
          <p:spPr>
            <a:xfrm flipH="1">
              <a:off x="5661658" y="4285932"/>
              <a:ext cx="306113" cy="40078"/>
            </a:xfrm>
            <a:custGeom>
              <a:avLst/>
              <a:gdLst/>
              <a:ahLst/>
              <a:cxnLst/>
              <a:rect l="l" t="t" r="r" b="b"/>
              <a:pathLst>
                <a:path w="11075" h="1450" extrusionOk="0">
                  <a:moveTo>
                    <a:pt x="4641" y="0"/>
                  </a:moveTo>
                  <a:cubicBezTo>
                    <a:pt x="2012" y="0"/>
                    <a:pt x="0" y="378"/>
                    <a:pt x="0" y="916"/>
                  </a:cubicBezTo>
                  <a:cubicBezTo>
                    <a:pt x="0" y="983"/>
                    <a:pt x="33" y="1016"/>
                    <a:pt x="67" y="1083"/>
                  </a:cubicBezTo>
                  <a:cubicBezTo>
                    <a:pt x="419" y="613"/>
                    <a:pt x="2273" y="298"/>
                    <a:pt x="4602" y="298"/>
                  </a:cubicBezTo>
                  <a:cubicBezTo>
                    <a:pt x="4917" y="298"/>
                    <a:pt x="5241" y="304"/>
                    <a:pt x="5571" y="316"/>
                  </a:cubicBezTo>
                  <a:cubicBezTo>
                    <a:pt x="8306" y="416"/>
                    <a:pt x="10608" y="916"/>
                    <a:pt x="10975" y="1450"/>
                  </a:cubicBezTo>
                  <a:cubicBezTo>
                    <a:pt x="11008" y="1416"/>
                    <a:pt x="11041" y="1383"/>
                    <a:pt x="11041" y="1316"/>
                  </a:cubicBezTo>
                  <a:cubicBezTo>
                    <a:pt x="11075" y="716"/>
                    <a:pt x="8640" y="115"/>
                    <a:pt x="5571" y="15"/>
                  </a:cubicBezTo>
                  <a:cubicBezTo>
                    <a:pt x="5254" y="5"/>
                    <a:pt x="4943" y="0"/>
                    <a:pt x="4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2"/>
            <p:cNvSpPr/>
            <p:nvPr/>
          </p:nvSpPr>
          <p:spPr>
            <a:xfrm flipH="1">
              <a:off x="5598970" y="4253758"/>
              <a:ext cx="352217" cy="90079"/>
            </a:xfrm>
            <a:custGeom>
              <a:avLst/>
              <a:gdLst/>
              <a:ahLst/>
              <a:cxnLst/>
              <a:rect l="l" t="t" r="r" b="b"/>
              <a:pathLst>
                <a:path w="12743" h="3259" extrusionOk="0">
                  <a:moveTo>
                    <a:pt x="5683" y="1"/>
                  </a:moveTo>
                  <a:cubicBezTo>
                    <a:pt x="2533" y="1"/>
                    <a:pt x="65" y="578"/>
                    <a:pt x="34" y="1413"/>
                  </a:cubicBezTo>
                  <a:cubicBezTo>
                    <a:pt x="1" y="2280"/>
                    <a:pt x="2836" y="3114"/>
                    <a:pt x="6305" y="3247"/>
                  </a:cubicBezTo>
                  <a:cubicBezTo>
                    <a:pt x="6561" y="3255"/>
                    <a:pt x="6813" y="3258"/>
                    <a:pt x="7061" y="3258"/>
                  </a:cubicBezTo>
                  <a:cubicBezTo>
                    <a:pt x="10211" y="3258"/>
                    <a:pt x="12679" y="2681"/>
                    <a:pt x="12710" y="1846"/>
                  </a:cubicBezTo>
                  <a:cubicBezTo>
                    <a:pt x="12743" y="979"/>
                    <a:pt x="9941" y="145"/>
                    <a:pt x="6438" y="12"/>
                  </a:cubicBezTo>
                  <a:cubicBezTo>
                    <a:pt x="6183" y="5"/>
                    <a:pt x="5931" y="1"/>
                    <a:pt x="5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2"/>
            <p:cNvSpPr/>
            <p:nvPr/>
          </p:nvSpPr>
          <p:spPr>
            <a:xfrm flipH="1">
              <a:off x="5598030" y="4247622"/>
              <a:ext cx="352244" cy="57187"/>
            </a:xfrm>
            <a:custGeom>
              <a:avLst/>
              <a:gdLst/>
              <a:ahLst/>
              <a:cxnLst/>
              <a:rect l="l" t="t" r="r" b="b"/>
              <a:pathLst>
                <a:path w="12744" h="2069" extrusionOk="0">
                  <a:moveTo>
                    <a:pt x="68" y="0"/>
                  </a:moveTo>
                  <a:lnTo>
                    <a:pt x="1" y="1601"/>
                  </a:lnTo>
                  <a:lnTo>
                    <a:pt x="12677" y="2068"/>
                  </a:lnTo>
                  <a:lnTo>
                    <a:pt x="12743" y="467"/>
                  </a:lnTo>
                  <a:lnTo>
                    <a:pt x="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2"/>
            <p:cNvSpPr/>
            <p:nvPr/>
          </p:nvSpPr>
          <p:spPr>
            <a:xfrm flipH="1">
              <a:off x="5597118" y="4209312"/>
              <a:ext cx="352217" cy="89554"/>
            </a:xfrm>
            <a:custGeom>
              <a:avLst/>
              <a:gdLst/>
              <a:ahLst/>
              <a:cxnLst/>
              <a:rect l="l" t="t" r="r" b="b"/>
              <a:pathLst>
                <a:path w="12743" h="3240" extrusionOk="0">
                  <a:moveTo>
                    <a:pt x="5512" y="1"/>
                  </a:moveTo>
                  <a:cubicBezTo>
                    <a:pt x="2444" y="1"/>
                    <a:pt x="64" y="597"/>
                    <a:pt x="34" y="1386"/>
                  </a:cubicBezTo>
                  <a:cubicBezTo>
                    <a:pt x="0" y="2287"/>
                    <a:pt x="2802" y="3121"/>
                    <a:pt x="6305" y="3221"/>
                  </a:cubicBezTo>
                  <a:cubicBezTo>
                    <a:pt x="6632" y="3233"/>
                    <a:pt x="6954" y="3240"/>
                    <a:pt x="7269" y="3240"/>
                  </a:cubicBezTo>
                  <a:cubicBezTo>
                    <a:pt x="10319" y="3240"/>
                    <a:pt x="12679" y="2670"/>
                    <a:pt x="12709" y="1853"/>
                  </a:cubicBezTo>
                  <a:cubicBezTo>
                    <a:pt x="12743" y="986"/>
                    <a:pt x="9907" y="152"/>
                    <a:pt x="6438" y="19"/>
                  </a:cubicBezTo>
                  <a:cubicBezTo>
                    <a:pt x="6124" y="7"/>
                    <a:pt x="5815" y="1"/>
                    <a:pt x="5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2"/>
            <p:cNvSpPr/>
            <p:nvPr/>
          </p:nvSpPr>
          <p:spPr>
            <a:xfrm flipH="1">
              <a:off x="5619230" y="4221999"/>
              <a:ext cx="306141" cy="40410"/>
            </a:xfrm>
            <a:custGeom>
              <a:avLst/>
              <a:gdLst/>
              <a:ahLst/>
              <a:cxnLst/>
              <a:rect l="l" t="t" r="r" b="b"/>
              <a:pathLst>
                <a:path w="11076" h="1462" extrusionOk="0">
                  <a:moveTo>
                    <a:pt x="4405" y="1"/>
                  </a:moveTo>
                  <a:cubicBezTo>
                    <a:pt x="1893" y="1"/>
                    <a:pt x="1" y="372"/>
                    <a:pt x="1" y="894"/>
                  </a:cubicBezTo>
                  <a:cubicBezTo>
                    <a:pt x="1" y="961"/>
                    <a:pt x="1" y="1027"/>
                    <a:pt x="34" y="1061"/>
                  </a:cubicBezTo>
                  <a:cubicBezTo>
                    <a:pt x="412" y="596"/>
                    <a:pt x="2234" y="308"/>
                    <a:pt x="4507" y="308"/>
                  </a:cubicBezTo>
                  <a:cubicBezTo>
                    <a:pt x="4842" y="308"/>
                    <a:pt x="5187" y="314"/>
                    <a:pt x="5538" y="327"/>
                  </a:cubicBezTo>
                  <a:cubicBezTo>
                    <a:pt x="8306" y="427"/>
                    <a:pt x="10575" y="894"/>
                    <a:pt x="10975" y="1461"/>
                  </a:cubicBezTo>
                  <a:cubicBezTo>
                    <a:pt x="11008" y="1428"/>
                    <a:pt x="11042" y="1361"/>
                    <a:pt x="11042" y="1294"/>
                  </a:cubicBezTo>
                  <a:cubicBezTo>
                    <a:pt x="11075" y="694"/>
                    <a:pt x="8640" y="127"/>
                    <a:pt x="5571" y="27"/>
                  </a:cubicBezTo>
                  <a:cubicBezTo>
                    <a:pt x="5171" y="9"/>
                    <a:pt x="4781" y="1"/>
                    <a:pt x="4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2"/>
            <p:cNvSpPr/>
            <p:nvPr/>
          </p:nvSpPr>
          <p:spPr>
            <a:xfrm flipH="1">
              <a:off x="6639906" y="4427561"/>
              <a:ext cx="352217" cy="89830"/>
            </a:xfrm>
            <a:custGeom>
              <a:avLst/>
              <a:gdLst/>
              <a:ahLst/>
              <a:cxnLst/>
              <a:rect l="l" t="t" r="r" b="b"/>
              <a:pathLst>
                <a:path w="12743" h="3250" extrusionOk="0">
                  <a:moveTo>
                    <a:pt x="5292" y="1"/>
                  </a:moveTo>
                  <a:cubicBezTo>
                    <a:pt x="2353" y="1"/>
                    <a:pt x="67" y="563"/>
                    <a:pt x="67" y="1363"/>
                  </a:cubicBezTo>
                  <a:cubicBezTo>
                    <a:pt x="0" y="2230"/>
                    <a:pt x="2802" y="3064"/>
                    <a:pt x="6305" y="3231"/>
                  </a:cubicBezTo>
                  <a:cubicBezTo>
                    <a:pt x="6633" y="3243"/>
                    <a:pt x="6956" y="3249"/>
                    <a:pt x="7271" y="3249"/>
                  </a:cubicBezTo>
                  <a:cubicBezTo>
                    <a:pt x="10320" y="3249"/>
                    <a:pt x="12679" y="2682"/>
                    <a:pt x="12709" y="1896"/>
                  </a:cubicBezTo>
                  <a:cubicBezTo>
                    <a:pt x="12743" y="996"/>
                    <a:pt x="9941" y="162"/>
                    <a:pt x="6438" y="28"/>
                  </a:cubicBezTo>
                  <a:cubicBezTo>
                    <a:pt x="6048" y="10"/>
                    <a:pt x="5665" y="1"/>
                    <a:pt x="5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2"/>
            <p:cNvSpPr/>
            <p:nvPr/>
          </p:nvSpPr>
          <p:spPr>
            <a:xfrm flipH="1">
              <a:off x="6638967" y="4420043"/>
              <a:ext cx="352244" cy="59951"/>
            </a:xfrm>
            <a:custGeom>
              <a:avLst/>
              <a:gdLst/>
              <a:ahLst/>
              <a:cxnLst/>
              <a:rect l="l" t="t" r="r" b="b"/>
              <a:pathLst>
                <a:path w="12744" h="2169" extrusionOk="0">
                  <a:moveTo>
                    <a:pt x="67" y="0"/>
                  </a:moveTo>
                  <a:lnTo>
                    <a:pt x="1" y="1601"/>
                  </a:lnTo>
                  <a:lnTo>
                    <a:pt x="12676" y="2168"/>
                  </a:lnTo>
                  <a:lnTo>
                    <a:pt x="12743" y="534"/>
                  </a:lnTo>
                  <a:lnTo>
                    <a:pt x="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2"/>
            <p:cNvSpPr/>
            <p:nvPr/>
          </p:nvSpPr>
          <p:spPr>
            <a:xfrm flipH="1">
              <a:off x="6638054" y="4383309"/>
              <a:ext cx="352217" cy="89830"/>
            </a:xfrm>
            <a:custGeom>
              <a:avLst/>
              <a:gdLst/>
              <a:ahLst/>
              <a:cxnLst/>
              <a:rect l="l" t="t" r="r" b="b"/>
              <a:pathLst>
                <a:path w="12743" h="3250" extrusionOk="0">
                  <a:moveTo>
                    <a:pt x="5291" y="0"/>
                  </a:moveTo>
                  <a:cubicBezTo>
                    <a:pt x="2352" y="0"/>
                    <a:pt x="63" y="563"/>
                    <a:pt x="33" y="1363"/>
                  </a:cubicBezTo>
                  <a:cubicBezTo>
                    <a:pt x="0" y="2230"/>
                    <a:pt x="2802" y="3064"/>
                    <a:pt x="6305" y="3231"/>
                  </a:cubicBezTo>
                  <a:cubicBezTo>
                    <a:pt x="6630" y="3243"/>
                    <a:pt x="6949" y="3249"/>
                    <a:pt x="7262" y="3249"/>
                  </a:cubicBezTo>
                  <a:cubicBezTo>
                    <a:pt x="10287" y="3249"/>
                    <a:pt x="12649" y="2682"/>
                    <a:pt x="12709" y="1896"/>
                  </a:cubicBezTo>
                  <a:cubicBezTo>
                    <a:pt x="12742" y="996"/>
                    <a:pt x="9940" y="162"/>
                    <a:pt x="6438" y="28"/>
                  </a:cubicBezTo>
                  <a:cubicBezTo>
                    <a:pt x="6048" y="9"/>
                    <a:pt x="5664" y="0"/>
                    <a:pt x="5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2"/>
            <p:cNvSpPr/>
            <p:nvPr/>
          </p:nvSpPr>
          <p:spPr>
            <a:xfrm flipH="1">
              <a:off x="6661106" y="4395360"/>
              <a:ext cx="306141" cy="41294"/>
            </a:xfrm>
            <a:custGeom>
              <a:avLst/>
              <a:gdLst/>
              <a:ahLst/>
              <a:cxnLst/>
              <a:rect l="l" t="t" r="r" b="b"/>
              <a:pathLst>
                <a:path w="11076" h="1494" extrusionOk="0">
                  <a:moveTo>
                    <a:pt x="4416" y="0"/>
                  </a:moveTo>
                  <a:cubicBezTo>
                    <a:pt x="1926" y="0"/>
                    <a:pt x="30" y="371"/>
                    <a:pt x="1" y="893"/>
                  </a:cubicBezTo>
                  <a:cubicBezTo>
                    <a:pt x="1" y="927"/>
                    <a:pt x="34" y="993"/>
                    <a:pt x="68" y="1027"/>
                  </a:cubicBezTo>
                  <a:cubicBezTo>
                    <a:pt x="436" y="601"/>
                    <a:pt x="2154" y="297"/>
                    <a:pt x="4361" y="297"/>
                  </a:cubicBezTo>
                  <a:cubicBezTo>
                    <a:pt x="4751" y="297"/>
                    <a:pt x="5156" y="306"/>
                    <a:pt x="5572" y="326"/>
                  </a:cubicBezTo>
                  <a:cubicBezTo>
                    <a:pt x="8340" y="459"/>
                    <a:pt x="10642" y="960"/>
                    <a:pt x="11009" y="1494"/>
                  </a:cubicBezTo>
                  <a:cubicBezTo>
                    <a:pt x="11042" y="1460"/>
                    <a:pt x="11042" y="1394"/>
                    <a:pt x="11076" y="1360"/>
                  </a:cubicBezTo>
                  <a:cubicBezTo>
                    <a:pt x="11076" y="760"/>
                    <a:pt x="8640" y="159"/>
                    <a:pt x="5572" y="26"/>
                  </a:cubicBezTo>
                  <a:cubicBezTo>
                    <a:pt x="5176" y="8"/>
                    <a:pt x="4790" y="0"/>
                    <a:pt x="4416"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2"/>
            <p:cNvSpPr/>
            <p:nvPr/>
          </p:nvSpPr>
          <p:spPr>
            <a:xfrm flipH="1">
              <a:off x="6661106" y="4395360"/>
              <a:ext cx="306141" cy="41294"/>
            </a:xfrm>
            <a:custGeom>
              <a:avLst/>
              <a:gdLst/>
              <a:ahLst/>
              <a:cxnLst/>
              <a:rect l="l" t="t" r="r" b="b"/>
              <a:pathLst>
                <a:path w="11076" h="1494" extrusionOk="0">
                  <a:moveTo>
                    <a:pt x="4416" y="0"/>
                  </a:moveTo>
                  <a:cubicBezTo>
                    <a:pt x="1926" y="0"/>
                    <a:pt x="30" y="371"/>
                    <a:pt x="1" y="893"/>
                  </a:cubicBezTo>
                  <a:cubicBezTo>
                    <a:pt x="1" y="927"/>
                    <a:pt x="34" y="993"/>
                    <a:pt x="68" y="1027"/>
                  </a:cubicBezTo>
                  <a:cubicBezTo>
                    <a:pt x="436" y="601"/>
                    <a:pt x="2154" y="297"/>
                    <a:pt x="4361" y="297"/>
                  </a:cubicBezTo>
                  <a:cubicBezTo>
                    <a:pt x="4751" y="297"/>
                    <a:pt x="5156" y="306"/>
                    <a:pt x="5572" y="326"/>
                  </a:cubicBezTo>
                  <a:cubicBezTo>
                    <a:pt x="8340" y="459"/>
                    <a:pt x="10642" y="960"/>
                    <a:pt x="11009" y="1494"/>
                  </a:cubicBezTo>
                  <a:cubicBezTo>
                    <a:pt x="11042" y="1460"/>
                    <a:pt x="11042" y="1394"/>
                    <a:pt x="11076" y="1360"/>
                  </a:cubicBezTo>
                  <a:cubicBezTo>
                    <a:pt x="11076" y="760"/>
                    <a:pt x="8640" y="159"/>
                    <a:pt x="5572" y="26"/>
                  </a:cubicBezTo>
                  <a:cubicBezTo>
                    <a:pt x="5176" y="8"/>
                    <a:pt x="4790" y="0"/>
                    <a:pt x="4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2"/>
            <p:cNvSpPr/>
            <p:nvPr/>
          </p:nvSpPr>
          <p:spPr>
            <a:xfrm flipH="1">
              <a:off x="6676779" y="4360257"/>
              <a:ext cx="352217" cy="90079"/>
            </a:xfrm>
            <a:custGeom>
              <a:avLst/>
              <a:gdLst/>
              <a:ahLst/>
              <a:cxnLst/>
              <a:rect l="l" t="t" r="r" b="b"/>
              <a:pathLst>
                <a:path w="12743" h="3259" extrusionOk="0">
                  <a:moveTo>
                    <a:pt x="5291" y="0"/>
                  </a:moveTo>
                  <a:cubicBezTo>
                    <a:pt x="2352" y="0"/>
                    <a:pt x="63" y="563"/>
                    <a:pt x="33" y="1363"/>
                  </a:cubicBezTo>
                  <a:cubicBezTo>
                    <a:pt x="0" y="2230"/>
                    <a:pt x="2802" y="3097"/>
                    <a:pt x="6305" y="3231"/>
                  </a:cubicBezTo>
                  <a:cubicBezTo>
                    <a:pt x="6695" y="3249"/>
                    <a:pt x="7078" y="3258"/>
                    <a:pt x="7451" y="3258"/>
                  </a:cubicBezTo>
                  <a:cubicBezTo>
                    <a:pt x="10391" y="3258"/>
                    <a:pt x="12680" y="2696"/>
                    <a:pt x="12709" y="1896"/>
                  </a:cubicBezTo>
                  <a:cubicBezTo>
                    <a:pt x="12742" y="996"/>
                    <a:pt x="9940" y="162"/>
                    <a:pt x="6438" y="28"/>
                  </a:cubicBezTo>
                  <a:cubicBezTo>
                    <a:pt x="6048" y="10"/>
                    <a:pt x="5664" y="0"/>
                    <a:pt x="5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2"/>
            <p:cNvSpPr/>
            <p:nvPr/>
          </p:nvSpPr>
          <p:spPr>
            <a:xfrm flipH="1">
              <a:off x="6675866" y="4353651"/>
              <a:ext cx="352217" cy="59039"/>
            </a:xfrm>
            <a:custGeom>
              <a:avLst/>
              <a:gdLst/>
              <a:ahLst/>
              <a:cxnLst/>
              <a:rect l="l" t="t" r="r" b="b"/>
              <a:pathLst>
                <a:path w="12743" h="2136" extrusionOk="0">
                  <a:moveTo>
                    <a:pt x="67" y="0"/>
                  </a:moveTo>
                  <a:lnTo>
                    <a:pt x="0" y="1602"/>
                  </a:lnTo>
                  <a:lnTo>
                    <a:pt x="12676" y="2135"/>
                  </a:lnTo>
                  <a:lnTo>
                    <a:pt x="12743" y="534"/>
                  </a:lnTo>
                  <a:lnTo>
                    <a:pt x="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2"/>
            <p:cNvSpPr/>
            <p:nvPr/>
          </p:nvSpPr>
          <p:spPr>
            <a:xfrm flipH="1">
              <a:off x="6674927" y="4316004"/>
              <a:ext cx="352244" cy="89802"/>
            </a:xfrm>
            <a:custGeom>
              <a:avLst/>
              <a:gdLst/>
              <a:ahLst/>
              <a:cxnLst/>
              <a:rect l="l" t="t" r="r" b="b"/>
              <a:pathLst>
                <a:path w="12744" h="3249" extrusionOk="0">
                  <a:moveTo>
                    <a:pt x="5292" y="0"/>
                  </a:moveTo>
                  <a:cubicBezTo>
                    <a:pt x="2353" y="0"/>
                    <a:pt x="64" y="563"/>
                    <a:pt x="34" y="1362"/>
                  </a:cubicBezTo>
                  <a:cubicBezTo>
                    <a:pt x="1" y="2230"/>
                    <a:pt x="2803" y="3064"/>
                    <a:pt x="6305" y="3230"/>
                  </a:cubicBezTo>
                  <a:cubicBezTo>
                    <a:pt x="6630" y="3243"/>
                    <a:pt x="6950" y="3249"/>
                    <a:pt x="7264" y="3249"/>
                  </a:cubicBezTo>
                  <a:cubicBezTo>
                    <a:pt x="10293" y="3249"/>
                    <a:pt x="12680" y="2682"/>
                    <a:pt x="12710" y="1896"/>
                  </a:cubicBezTo>
                  <a:cubicBezTo>
                    <a:pt x="12743" y="995"/>
                    <a:pt x="9941" y="162"/>
                    <a:pt x="6439" y="28"/>
                  </a:cubicBezTo>
                  <a:cubicBezTo>
                    <a:pt x="6048" y="9"/>
                    <a:pt x="5665" y="0"/>
                    <a:pt x="5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2"/>
            <p:cNvSpPr/>
            <p:nvPr/>
          </p:nvSpPr>
          <p:spPr>
            <a:xfrm flipH="1">
              <a:off x="6697066" y="4328056"/>
              <a:ext cx="307053" cy="42206"/>
            </a:xfrm>
            <a:custGeom>
              <a:avLst/>
              <a:gdLst/>
              <a:ahLst/>
              <a:cxnLst/>
              <a:rect l="l" t="t" r="r" b="b"/>
              <a:pathLst>
                <a:path w="11109" h="1527" extrusionOk="0">
                  <a:moveTo>
                    <a:pt x="4416" y="0"/>
                  </a:moveTo>
                  <a:cubicBezTo>
                    <a:pt x="1926" y="0"/>
                    <a:pt x="30" y="371"/>
                    <a:pt x="1" y="893"/>
                  </a:cubicBezTo>
                  <a:cubicBezTo>
                    <a:pt x="1" y="960"/>
                    <a:pt x="34" y="993"/>
                    <a:pt x="67" y="1060"/>
                  </a:cubicBezTo>
                  <a:cubicBezTo>
                    <a:pt x="445" y="595"/>
                    <a:pt x="2242" y="307"/>
                    <a:pt x="4531" y="307"/>
                  </a:cubicBezTo>
                  <a:cubicBezTo>
                    <a:pt x="4868" y="307"/>
                    <a:pt x="5216" y="313"/>
                    <a:pt x="5571" y="326"/>
                  </a:cubicBezTo>
                  <a:cubicBezTo>
                    <a:pt x="8340" y="459"/>
                    <a:pt x="10642" y="960"/>
                    <a:pt x="11009" y="1527"/>
                  </a:cubicBezTo>
                  <a:cubicBezTo>
                    <a:pt x="11042" y="1460"/>
                    <a:pt x="11075" y="1427"/>
                    <a:pt x="11075" y="1360"/>
                  </a:cubicBezTo>
                  <a:cubicBezTo>
                    <a:pt x="11109" y="760"/>
                    <a:pt x="8640" y="159"/>
                    <a:pt x="5571" y="26"/>
                  </a:cubicBezTo>
                  <a:cubicBezTo>
                    <a:pt x="5176" y="8"/>
                    <a:pt x="4789" y="0"/>
                    <a:pt x="4416"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2"/>
            <p:cNvSpPr/>
            <p:nvPr/>
          </p:nvSpPr>
          <p:spPr>
            <a:xfrm flipH="1">
              <a:off x="6697066" y="4328056"/>
              <a:ext cx="307053" cy="42206"/>
            </a:xfrm>
            <a:custGeom>
              <a:avLst/>
              <a:gdLst/>
              <a:ahLst/>
              <a:cxnLst/>
              <a:rect l="l" t="t" r="r" b="b"/>
              <a:pathLst>
                <a:path w="11109" h="1527" extrusionOk="0">
                  <a:moveTo>
                    <a:pt x="4416" y="0"/>
                  </a:moveTo>
                  <a:cubicBezTo>
                    <a:pt x="1926" y="0"/>
                    <a:pt x="30" y="371"/>
                    <a:pt x="1" y="893"/>
                  </a:cubicBezTo>
                  <a:cubicBezTo>
                    <a:pt x="1" y="960"/>
                    <a:pt x="34" y="993"/>
                    <a:pt x="67" y="1060"/>
                  </a:cubicBezTo>
                  <a:cubicBezTo>
                    <a:pt x="445" y="595"/>
                    <a:pt x="2242" y="307"/>
                    <a:pt x="4531" y="307"/>
                  </a:cubicBezTo>
                  <a:cubicBezTo>
                    <a:pt x="4868" y="307"/>
                    <a:pt x="5216" y="313"/>
                    <a:pt x="5571" y="326"/>
                  </a:cubicBezTo>
                  <a:cubicBezTo>
                    <a:pt x="8340" y="459"/>
                    <a:pt x="10642" y="960"/>
                    <a:pt x="11009" y="1527"/>
                  </a:cubicBezTo>
                  <a:cubicBezTo>
                    <a:pt x="11042" y="1460"/>
                    <a:pt x="11075" y="1427"/>
                    <a:pt x="11075" y="1360"/>
                  </a:cubicBezTo>
                  <a:cubicBezTo>
                    <a:pt x="11109" y="760"/>
                    <a:pt x="8640" y="159"/>
                    <a:pt x="5571" y="26"/>
                  </a:cubicBezTo>
                  <a:cubicBezTo>
                    <a:pt x="5176" y="8"/>
                    <a:pt x="4789" y="0"/>
                    <a:pt x="4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2"/>
            <p:cNvSpPr/>
            <p:nvPr/>
          </p:nvSpPr>
          <p:spPr>
            <a:xfrm flipH="1">
              <a:off x="6672163" y="4279381"/>
              <a:ext cx="352244" cy="89802"/>
            </a:xfrm>
            <a:custGeom>
              <a:avLst/>
              <a:gdLst/>
              <a:ahLst/>
              <a:cxnLst/>
              <a:rect l="l" t="t" r="r" b="b"/>
              <a:pathLst>
                <a:path w="12744" h="3249" extrusionOk="0">
                  <a:moveTo>
                    <a:pt x="5481" y="0"/>
                  </a:moveTo>
                  <a:cubicBezTo>
                    <a:pt x="2457" y="0"/>
                    <a:pt x="95" y="567"/>
                    <a:pt x="34" y="1353"/>
                  </a:cubicBezTo>
                  <a:cubicBezTo>
                    <a:pt x="1" y="2254"/>
                    <a:pt x="2803" y="3088"/>
                    <a:pt x="6305" y="3221"/>
                  </a:cubicBezTo>
                  <a:cubicBezTo>
                    <a:pt x="6696" y="3240"/>
                    <a:pt x="7079" y="3249"/>
                    <a:pt x="7452" y="3249"/>
                  </a:cubicBezTo>
                  <a:cubicBezTo>
                    <a:pt x="10391" y="3249"/>
                    <a:pt x="12680" y="2686"/>
                    <a:pt x="12710" y="1887"/>
                  </a:cubicBezTo>
                  <a:cubicBezTo>
                    <a:pt x="12743" y="1020"/>
                    <a:pt x="9941" y="152"/>
                    <a:pt x="6439" y="19"/>
                  </a:cubicBezTo>
                  <a:cubicBezTo>
                    <a:pt x="6114" y="6"/>
                    <a:pt x="5794" y="0"/>
                    <a:pt x="5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2"/>
            <p:cNvSpPr/>
            <p:nvPr/>
          </p:nvSpPr>
          <p:spPr>
            <a:xfrm flipH="1">
              <a:off x="6671251" y="4272498"/>
              <a:ext cx="352217" cy="59039"/>
            </a:xfrm>
            <a:custGeom>
              <a:avLst/>
              <a:gdLst/>
              <a:ahLst/>
              <a:cxnLst/>
              <a:rect l="l" t="t" r="r" b="b"/>
              <a:pathLst>
                <a:path w="12743" h="2136" extrusionOk="0">
                  <a:moveTo>
                    <a:pt x="67" y="1"/>
                  </a:moveTo>
                  <a:lnTo>
                    <a:pt x="0" y="1602"/>
                  </a:lnTo>
                  <a:lnTo>
                    <a:pt x="12676" y="2136"/>
                  </a:lnTo>
                  <a:lnTo>
                    <a:pt x="12743" y="535"/>
                  </a:lnTo>
                  <a:lnTo>
                    <a:pt x="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2"/>
            <p:cNvSpPr/>
            <p:nvPr/>
          </p:nvSpPr>
          <p:spPr>
            <a:xfrm flipH="1">
              <a:off x="6670338" y="4235101"/>
              <a:ext cx="352217" cy="89830"/>
            </a:xfrm>
            <a:custGeom>
              <a:avLst/>
              <a:gdLst/>
              <a:ahLst/>
              <a:cxnLst/>
              <a:rect l="l" t="t" r="r" b="b"/>
              <a:pathLst>
                <a:path w="12743" h="3250" extrusionOk="0">
                  <a:moveTo>
                    <a:pt x="5441" y="0"/>
                  </a:moveTo>
                  <a:cubicBezTo>
                    <a:pt x="2435" y="0"/>
                    <a:pt x="94" y="541"/>
                    <a:pt x="34" y="1354"/>
                  </a:cubicBezTo>
                  <a:cubicBezTo>
                    <a:pt x="1" y="2255"/>
                    <a:pt x="2803" y="3089"/>
                    <a:pt x="6305" y="3222"/>
                  </a:cubicBezTo>
                  <a:cubicBezTo>
                    <a:pt x="6695" y="3241"/>
                    <a:pt x="7079" y="3250"/>
                    <a:pt x="7452" y="3250"/>
                  </a:cubicBezTo>
                  <a:cubicBezTo>
                    <a:pt x="10391" y="3250"/>
                    <a:pt x="12680" y="2687"/>
                    <a:pt x="12710" y="1888"/>
                  </a:cubicBezTo>
                  <a:cubicBezTo>
                    <a:pt x="12743" y="987"/>
                    <a:pt x="9941" y="153"/>
                    <a:pt x="6438" y="20"/>
                  </a:cubicBezTo>
                  <a:cubicBezTo>
                    <a:pt x="6099" y="7"/>
                    <a:pt x="5766"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2"/>
            <p:cNvSpPr/>
            <p:nvPr/>
          </p:nvSpPr>
          <p:spPr>
            <a:xfrm flipH="1">
              <a:off x="6692450" y="4246903"/>
              <a:ext cx="306141" cy="42234"/>
            </a:xfrm>
            <a:custGeom>
              <a:avLst/>
              <a:gdLst/>
              <a:ahLst/>
              <a:cxnLst/>
              <a:rect l="l" t="t" r="r" b="b"/>
              <a:pathLst>
                <a:path w="11076" h="1528" extrusionOk="0">
                  <a:moveTo>
                    <a:pt x="4405" y="1"/>
                  </a:moveTo>
                  <a:cubicBezTo>
                    <a:pt x="1893" y="1"/>
                    <a:pt x="1" y="371"/>
                    <a:pt x="1" y="894"/>
                  </a:cubicBezTo>
                  <a:cubicBezTo>
                    <a:pt x="1" y="960"/>
                    <a:pt x="1" y="994"/>
                    <a:pt x="34" y="1060"/>
                  </a:cubicBezTo>
                  <a:cubicBezTo>
                    <a:pt x="399" y="612"/>
                    <a:pt x="2082" y="328"/>
                    <a:pt x="4253" y="328"/>
                  </a:cubicBezTo>
                  <a:cubicBezTo>
                    <a:pt x="4666" y="328"/>
                    <a:pt x="5096" y="339"/>
                    <a:pt x="5538" y="360"/>
                  </a:cubicBezTo>
                  <a:cubicBezTo>
                    <a:pt x="8307" y="460"/>
                    <a:pt x="10608" y="960"/>
                    <a:pt x="10975" y="1527"/>
                  </a:cubicBezTo>
                  <a:cubicBezTo>
                    <a:pt x="11009" y="1461"/>
                    <a:pt x="11042" y="1427"/>
                    <a:pt x="11042" y="1361"/>
                  </a:cubicBezTo>
                  <a:cubicBezTo>
                    <a:pt x="11075" y="760"/>
                    <a:pt x="8607" y="160"/>
                    <a:pt x="5571" y="26"/>
                  </a:cubicBezTo>
                  <a:cubicBezTo>
                    <a:pt x="5172" y="9"/>
                    <a:pt x="4781" y="1"/>
                    <a:pt x="440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2"/>
            <p:cNvSpPr/>
            <p:nvPr/>
          </p:nvSpPr>
          <p:spPr>
            <a:xfrm flipH="1">
              <a:off x="6692450" y="4246903"/>
              <a:ext cx="306141" cy="42234"/>
            </a:xfrm>
            <a:custGeom>
              <a:avLst/>
              <a:gdLst/>
              <a:ahLst/>
              <a:cxnLst/>
              <a:rect l="l" t="t" r="r" b="b"/>
              <a:pathLst>
                <a:path w="11076" h="1528" extrusionOk="0">
                  <a:moveTo>
                    <a:pt x="4405" y="1"/>
                  </a:moveTo>
                  <a:cubicBezTo>
                    <a:pt x="1893" y="1"/>
                    <a:pt x="1" y="371"/>
                    <a:pt x="1" y="894"/>
                  </a:cubicBezTo>
                  <a:cubicBezTo>
                    <a:pt x="1" y="960"/>
                    <a:pt x="1" y="994"/>
                    <a:pt x="34" y="1060"/>
                  </a:cubicBezTo>
                  <a:cubicBezTo>
                    <a:pt x="399" y="612"/>
                    <a:pt x="2082" y="328"/>
                    <a:pt x="4253" y="328"/>
                  </a:cubicBezTo>
                  <a:cubicBezTo>
                    <a:pt x="4666" y="328"/>
                    <a:pt x="5096" y="339"/>
                    <a:pt x="5538" y="360"/>
                  </a:cubicBezTo>
                  <a:cubicBezTo>
                    <a:pt x="8307" y="460"/>
                    <a:pt x="10608" y="960"/>
                    <a:pt x="10975" y="1527"/>
                  </a:cubicBezTo>
                  <a:cubicBezTo>
                    <a:pt x="11009" y="1461"/>
                    <a:pt x="11042" y="1427"/>
                    <a:pt x="11042" y="1361"/>
                  </a:cubicBezTo>
                  <a:cubicBezTo>
                    <a:pt x="11075" y="760"/>
                    <a:pt x="8607" y="160"/>
                    <a:pt x="5571" y="26"/>
                  </a:cubicBezTo>
                  <a:cubicBezTo>
                    <a:pt x="5172" y="9"/>
                    <a:pt x="4781" y="1"/>
                    <a:pt x="4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2"/>
            <p:cNvSpPr/>
            <p:nvPr/>
          </p:nvSpPr>
          <p:spPr>
            <a:xfrm flipH="1">
              <a:off x="6709063" y="4212076"/>
              <a:ext cx="352217" cy="89802"/>
            </a:xfrm>
            <a:custGeom>
              <a:avLst/>
              <a:gdLst/>
              <a:ahLst/>
              <a:cxnLst/>
              <a:rect l="l" t="t" r="r" b="b"/>
              <a:pathLst>
                <a:path w="12743" h="3249" extrusionOk="0">
                  <a:moveTo>
                    <a:pt x="5506" y="0"/>
                  </a:moveTo>
                  <a:cubicBezTo>
                    <a:pt x="2457" y="0"/>
                    <a:pt x="97" y="567"/>
                    <a:pt x="67" y="1353"/>
                  </a:cubicBezTo>
                  <a:cubicBezTo>
                    <a:pt x="1" y="2254"/>
                    <a:pt x="2836" y="3088"/>
                    <a:pt x="6305" y="3221"/>
                  </a:cubicBezTo>
                  <a:cubicBezTo>
                    <a:pt x="6699" y="3240"/>
                    <a:pt x="7085" y="3249"/>
                    <a:pt x="7460" y="3249"/>
                  </a:cubicBezTo>
                  <a:cubicBezTo>
                    <a:pt x="10417" y="3249"/>
                    <a:pt x="12680" y="2686"/>
                    <a:pt x="12710" y="1887"/>
                  </a:cubicBezTo>
                  <a:cubicBezTo>
                    <a:pt x="12743" y="1019"/>
                    <a:pt x="9941" y="186"/>
                    <a:pt x="6472" y="19"/>
                  </a:cubicBezTo>
                  <a:cubicBezTo>
                    <a:pt x="6144" y="6"/>
                    <a:pt x="5821" y="0"/>
                    <a:pt x="5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2"/>
            <p:cNvSpPr/>
            <p:nvPr/>
          </p:nvSpPr>
          <p:spPr>
            <a:xfrm flipH="1">
              <a:off x="6708123" y="4205194"/>
              <a:ext cx="352244" cy="59039"/>
            </a:xfrm>
            <a:custGeom>
              <a:avLst/>
              <a:gdLst/>
              <a:ahLst/>
              <a:cxnLst/>
              <a:rect l="l" t="t" r="r" b="b"/>
              <a:pathLst>
                <a:path w="12744" h="2136" extrusionOk="0">
                  <a:moveTo>
                    <a:pt x="68" y="1"/>
                  </a:moveTo>
                  <a:lnTo>
                    <a:pt x="1" y="1602"/>
                  </a:lnTo>
                  <a:lnTo>
                    <a:pt x="12677" y="2136"/>
                  </a:lnTo>
                  <a:lnTo>
                    <a:pt x="12743" y="535"/>
                  </a:lnTo>
                  <a:lnTo>
                    <a:pt x="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2"/>
            <p:cNvSpPr/>
            <p:nvPr/>
          </p:nvSpPr>
          <p:spPr>
            <a:xfrm flipH="1">
              <a:off x="6707211" y="4167824"/>
              <a:ext cx="352217" cy="89802"/>
            </a:xfrm>
            <a:custGeom>
              <a:avLst/>
              <a:gdLst/>
              <a:ahLst/>
              <a:cxnLst/>
              <a:rect l="l" t="t" r="r" b="b"/>
              <a:pathLst>
                <a:path w="12743" h="3249" extrusionOk="0">
                  <a:moveTo>
                    <a:pt x="5505" y="0"/>
                  </a:moveTo>
                  <a:cubicBezTo>
                    <a:pt x="2456" y="0"/>
                    <a:pt x="97" y="567"/>
                    <a:pt x="67" y="1353"/>
                  </a:cubicBezTo>
                  <a:cubicBezTo>
                    <a:pt x="0" y="2254"/>
                    <a:pt x="2836" y="3087"/>
                    <a:pt x="6305" y="3221"/>
                  </a:cubicBezTo>
                  <a:cubicBezTo>
                    <a:pt x="6699" y="3240"/>
                    <a:pt x="7085" y="3249"/>
                    <a:pt x="7460" y="3249"/>
                  </a:cubicBezTo>
                  <a:cubicBezTo>
                    <a:pt x="10417" y="3249"/>
                    <a:pt x="12680" y="2686"/>
                    <a:pt x="12709" y="1887"/>
                  </a:cubicBezTo>
                  <a:cubicBezTo>
                    <a:pt x="12743" y="1019"/>
                    <a:pt x="9941" y="185"/>
                    <a:pt x="6472" y="19"/>
                  </a:cubicBezTo>
                  <a:cubicBezTo>
                    <a:pt x="6143" y="6"/>
                    <a:pt x="5821" y="0"/>
                    <a:pt x="5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2"/>
            <p:cNvSpPr/>
            <p:nvPr/>
          </p:nvSpPr>
          <p:spPr>
            <a:xfrm flipH="1">
              <a:off x="6729322" y="4179848"/>
              <a:ext cx="306141" cy="41985"/>
            </a:xfrm>
            <a:custGeom>
              <a:avLst/>
              <a:gdLst/>
              <a:ahLst/>
              <a:cxnLst/>
              <a:rect l="l" t="t" r="r" b="b"/>
              <a:pathLst>
                <a:path w="11076" h="1519" extrusionOk="0">
                  <a:moveTo>
                    <a:pt x="4581" y="1"/>
                  </a:moveTo>
                  <a:cubicBezTo>
                    <a:pt x="1988" y="1"/>
                    <a:pt x="30" y="350"/>
                    <a:pt x="1" y="885"/>
                  </a:cubicBezTo>
                  <a:cubicBezTo>
                    <a:pt x="1" y="951"/>
                    <a:pt x="1" y="1018"/>
                    <a:pt x="34" y="1051"/>
                  </a:cubicBezTo>
                  <a:cubicBezTo>
                    <a:pt x="398" y="603"/>
                    <a:pt x="2105" y="319"/>
                    <a:pt x="4284" y="319"/>
                  </a:cubicBezTo>
                  <a:cubicBezTo>
                    <a:pt x="4698" y="319"/>
                    <a:pt x="5129" y="330"/>
                    <a:pt x="5571" y="351"/>
                  </a:cubicBezTo>
                  <a:cubicBezTo>
                    <a:pt x="8340" y="484"/>
                    <a:pt x="10608" y="951"/>
                    <a:pt x="10975" y="1518"/>
                  </a:cubicBezTo>
                  <a:cubicBezTo>
                    <a:pt x="11008" y="1485"/>
                    <a:pt x="11042" y="1418"/>
                    <a:pt x="11042" y="1352"/>
                  </a:cubicBezTo>
                  <a:cubicBezTo>
                    <a:pt x="11075" y="751"/>
                    <a:pt x="8607" y="151"/>
                    <a:pt x="5571" y="17"/>
                  </a:cubicBezTo>
                  <a:cubicBezTo>
                    <a:pt x="5233" y="6"/>
                    <a:pt x="4902" y="1"/>
                    <a:pt x="4581"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2"/>
            <p:cNvSpPr/>
            <p:nvPr/>
          </p:nvSpPr>
          <p:spPr>
            <a:xfrm flipH="1">
              <a:off x="6729322" y="4179848"/>
              <a:ext cx="306141" cy="41985"/>
            </a:xfrm>
            <a:custGeom>
              <a:avLst/>
              <a:gdLst/>
              <a:ahLst/>
              <a:cxnLst/>
              <a:rect l="l" t="t" r="r" b="b"/>
              <a:pathLst>
                <a:path w="11076" h="1519" extrusionOk="0">
                  <a:moveTo>
                    <a:pt x="4581" y="1"/>
                  </a:moveTo>
                  <a:cubicBezTo>
                    <a:pt x="1988" y="1"/>
                    <a:pt x="30" y="350"/>
                    <a:pt x="1" y="885"/>
                  </a:cubicBezTo>
                  <a:cubicBezTo>
                    <a:pt x="1" y="951"/>
                    <a:pt x="1" y="1018"/>
                    <a:pt x="34" y="1051"/>
                  </a:cubicBezTo>
                  <a:cubicBezTo>
                    <a:pt x="398" y="603"/>
                    <a:pt x="2105" y="319"/>
                    <a:pt x="4284" y="319"/>
                  </a:cubicBezTo>
                  <a:cubicBezTo>
                    <a:pt x="4698" y="319"/>
                    <a:pt x="5129" y="330"/>
                    <a:pt x="5571" y="351"/>
                  </a:cubicBezTo>
                  <a:cubicBezTo>
                    <a:pt x="8340" y="484"/>
                    <a:pt x="10608" y="951"/>
                    <a:pt x="10975" y="1518"/>
                  </a:cubicBezTo>
                  <a:cubicBezTo>
                    <a:pt x="11008" y="1485"/>
                    <a:pt x="11042" y="1418"/>
                    <a:pt x="11042" y="1352"/>
                  </a:cubicBezTo>
                  <a:cubicBezTo>
                    <a:pt x="11075" y="751"/>
                    <a:pt x="8607" y="151"/>
                    <a:pt x="5571" y="17"/>
                  </a:cubicBezTo>
                  <a:cubicBezTo>
                    <a:pt x="5233" y="6"/>
                    <a:pt x="4902" y="1"/>
                    <a:pt x="4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2"/>
            <p:cNvSpPr/>
            <p:nvPr/>
          </p:nvSpPr>
          <p:spPr>
            <a:xfrm flipH="1">
              <a:off x="6652814" y="4154916"/>
              <a:ext cx="352217" cy="90466"/>
            </a:xfrm>
            <a:custGeom>
              <a:avLst/>
              <a:gdLst/>
              <a:ahLst/>
              <a:cxnLst/>
              <a:rect l="l" t="t" r="r" b="b"/>
              <a:pathLst>
                <a:path w="12743" h="3273" extrusionOk="0">
                  <a:moveTo>
                    <a:pt x="5481" y="0"/>
                  </a:moveTo>
                  <a:cubicBezTo>
                    <a:pt x="2456" y="0"/>
                    <a:pt x="94" y="567"/>
                    <a:pt x="34" y="1353"/>
                  </a:cubicBezTo>
                  <a:cubicBezTo>
                    <a:pt x="0" y="2254"/>
                    <a:pt x="2802" y="3087"/>
                    <a:pt x="6305" y="3254"/>
                  </a:cubicBezTo>
                  <a:cubicBezTo>
                    <a:pt x="6630" y="3267"/>
                    <a:pt x="6950" y="3273"/>
                    <a:pt x="7263" y="3273"/>
                  </a:cubicBezTo>
                  <a:cubicBezTo>
                    <a:pt x="10293" y="3273"/>
                    <a:pt x="12679" y="2706"/>
                    <a:pt x="12709" y="1920"/>
                  </a:cubicBezTo>
                  <a:cubicBezTo>
                    <a:pt x="12743" y="1019"/>
                    <a:pt x="9941" y="185"/>
                    <a:pt x="6438" y="19"/>
                  </a:cubicBezTo>
                  <a:cubicBezTo>
                    <a:pt x="6113" y="6"/>
                    <a:pt x="5793" y="0"/>
                    <a:pt x="5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2"/>
            <p:cNvSpPr/>
            <p:nvPr/>
          </p:nvSpPr>
          <p:spPr>
            <a:xfrm flipH="1">
              <a:off x="6651875" y="4148033"/>
              <a:ext cx="352244" cy="59951"/>
            </a:xfrm>
            <a:custGeom>
              <a:avLst/>
              <a:gdLst/>
              <a:ahLst/>
              <a:cxnLst/>
              <a:rect l="l" t="t" r="r" b="b"/>
              <a:pathLst>
                <a:path w="12744" h="2169" extrusionOk="0">
                  <a:moveTo>
                    <a:pt x="67" y="1"/>
                  </a:moveTo>
                  <a:lnTo>
                    <a:pt x="1" y="1602"/>
                  </a:lnTo>
                  <a:lnTo>
                    <a:pt x="12676" y="2169"/>
                  </a:lnTo>
                  <a:lnTo>
                    <a:pt x="12743" y="534"/>
                  </a:lnTo>
                  <a:lnTo>
                    <a:pt x="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2"/>
            <p:cNvSpPr/>
            <p:nvPr/>
          </p:nvSpPr>
          <p:spPr>
            <a:xfrm flipH="1">
              <a:off x="6650963" y="4110636"/>
              <a:ext cx="352217" cy="90493"/>
            </a:xfrm>
            <a:custGeom>
              <a:avLst/>
              <a:gdLst/>
              <a:ahLst/>
              <a:cxnLst/>
              <a:rect l="l" t="t" r="r" b="b"/>
              <a:pathLst>
                <a:path w="12743" h="3274" extrusionOk="0">
                  <a:moveTo>
                    <a:pt x="5480" y="1"/>
                  </a:moveTo>
                  <a:cubicBezTo>
                    <a:pt x="2456" y="1"/>
                    <a:pt x="94" y="568"/>
                    <a:pt x="33" y="1354"/>
                  </a:cubicBezTo>
                  <a:cubicBezTo>
                    <a:pt x="0" y="2254"/>
                    <a:pt x="2802" y="3088"/>
                    <a:pt x="6305" y="3255"/>
                  </a:cubicBezTo>
                  <a:cubicBezTo>
                    <a:pt x="6629" y="3268"/>
                    <a:pt x="6948" y="3274"/>
                    <a:pt x="7260" y="3274"/>
                  </a:cubicBezTo>
                  <a:cubicBezTo>
                    <a:pt x="10286" y="3274"/>
                    <a:pt x="12649" y="2704"/>
                    <a:pt x="12709" y="1887"/>
                  </a:cubicBezTo>
                  <a:cubicBezTo>
                    <a:pt x="12742" y="1020"/>
                    <a:pt x="9940" y="186"/>
                    <a:pt x="6438" y="19"/>
                  </a:cubicBezTo>
                  <a:cubicBezTo>
                    <a:pt x="6113" y="7"/>
                    <a:pt x="5793" y="1"/>
                    <a:pt x="5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2"/>
            <p:cNvSpPr/>
            <p:nvPr/>
          </p:nvSpPr>
          <p:spPr>
            <a:xfrm flipH="1">
              <a:off x="6673102" y="4123350"/>
              <a:ext cx="306113" cy="41322"/>
            </a:xfrm>
            <a:custGeom>
              <a:avLst/>
              <a:gdLst/>
              <a:ahLst/>
              <a:cxnLst/>
              <a:rect l="l" t="t" r="r" b="b"/>
              <a:pathLst>
                <a:path w="11075" h="1495" extrusionOk="0">
                  <a:moveTo>
                    <a:pt x="4404" y="1"/>
                  </a:moveTo>
                  <a:cubicBezTo>
                    <a:pt x="1893" y="1"/>
                    <a:pt x="0" y="372"/>
                    <a:pt x="0" y="894"/>
                  </a:cubicBezTo>
                  <a:cubicBezTo>
                    <a:pt x="0" y="927"/>
                    <a:pt x="34" y="994"/>
                    <a:pt x="67" y="1027"/>
                  </a:cubicBezTo>
                  <a:cubicBezTo>
                    <a:pt x="407" y="602"/>
                    <a:pt x="2145" y="297"/>
                    <a:pt x="4359" y="297"/>
                  </a:cubicBezTo>
                  <a:cubicBezTo>
                    <a:pt x="4750" y="297"/>
                    <a:pt x="5155" y="307"/>
                    <a:pt x="5571" y="327"/>
                  </a:cubicBezTo>
                  <a:cubicBezTo>
                    <a:pt x="8340" y="460"/>
                    <a:pt x="10608" y="960"/>
                    <a:pt x="10975" y="1494"/>
                  </a:cubicBezTo>
                  <a:cubicBezTo>
                    <a:pt x="11042" y="1461"/>
                    <a:pt x="11042" y="1394"/>
                    <a:pt x="11042" y="1361"/>
                  </a:cubicBezTo>
                  <a:cubicBezTo>
                    <a:pt x="11075" y="760"/>
                    <a:pt x="8640" y="160"/>
                    <a:pt x="5571" y="26"/>
                  </a:cubicBezTo>
                  <a:cubicBezTo>
                    <a:pt x="5171" y="9"/>
                    <a:pt x="4781" y="1"/>
                    <a:pt x="440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2"/>
            <p:cNvSpPr/>
            <p:nvPr/>
          </p:nvSpPr>
          <p:spPr>
            <a:xfrm flipH="1">
              <a:off x="6673102" y="4123350"/>
              <a:ext cx="306113" cy="41322"/>
            </a:xfrm>
            <a:custGeom>
              <a:avLst/>
              <a:gdLst/>
              <a:ahLst/>
              <a:cxnLst/>
              <a:rect l="l" t="t" r="r" b="b"/>
              <a:pathLst>
                <a:path w="11075" h="1495" extrusionOk="0">
                  <a:moveTo>
                    <a:pt x="4404" y="1"/>
                  </a:moveTo>
                  <a:cubicBezTo>
                    <a:pt x="1893" y="1"/>
                    <a:pt x="0" y="372"/>
                    <a:pt x="0" y="894"/>
                  </a:cubicBezTo>
                  <a:cubicBezTo>
                    <a:pt x="0" y="927"/>
                    <a:pt x="34" y="994"/>
                    <a:pt x="67" y="1027"/>
                  </a:cubicBezTo>
                  <a:cubicBezTo>
                    <a:pt x="407" y="602"/>
                    <a:pt x="2145" y="297"/>
                    <a:pt x="4359" y="297"/>
                  </a:cubicBezTo>
                  <a:cubicBezTo>
                    <a:pt x="4750" y="297"/>
                    <a:pt x="5155" y="307"/>
                    <a:pt x="5571" y="327"/>
                  </a:cubicBezTo>
                  <a:cubicBezTo>
                    <a:pt x="8340" y="460"/>
                    <a:pt x="10608" y="960"/>
                    <a:pt x="10975" y="1494"/>
                  </a:cubicBezTo>
                  <a:cubicBezTo>
                    <a:pt x="11042" y="1461"/>
                    <a:pt x="11042" y="1394"/>
                    <a:pt x="11042" y="1361"/>
                  </a:cubicBezTo>
                  <a:cubicBezTo>
                    <a:pt x="11075" y="760"/>
                    <a:pt x="8640" y="160"/>
                    <a:pt x="5571" y="26"/>
                  </a:cubicBezTo>
                  <a:cubicBezTo>
                    <a:pt x="5171" y="9"/>
                    <a:pt x="4781" y="1"/>
                    <a:pt x="44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2"/>
            <p:cNvSpPr/>
            <p:nvPr/>
          </p:nvSpPr>
          <p:spPr>
            <a:xfrm flipH="1">
              <a:off x="6689687" y="4088275"/>
              <a:ext cx="352217" cy="89802"/>
            </a:xfrm>
            <a:custGeom>
              <a:avLst/>
              <a:gdLst/>
              <a:ahLst/>
              <a:cxnLst/>
              <a:rect l="l" t="t" r="r" b="b"/>
              <a:pathLst>
                <a:path w="12743" h="3249" extrusionOk="0">
                  <a:moveTo>
                    <a:pt x="5316" y="0"/>
                  </a:moveTo>
                  <a:cubicBezTo>
                    <a:pt x="2359" y="0"/>
                    <a:pt x="96" y="563"/>
                    <a:pt x="67" y="1362"/>
                  </a:cubicBezTo>
                  <a:cubicBezTo>
                    <a:pt x="0" y="2229"/>
                    <a:pt x="2835" y="3063"/>
                    <a:pt x="6305" y="3230"/>
                  </a:cubicBezTo>
                  <a:cubicBezTo>
                    <a:pt x="6633" y="3243"/>
                    <a:pt x="6955" y="3249"/>
                    <a:pt x="7271" y="3249"/>
                  </a:cubicBezTo>
                  <a:cubicBezTo>
                    <a:pt x="10320" y="3249"/>
                    <a:pt x="12679" y="2682"/>
                    <a:pt x="12709" y="1896"/>
                  </a:cubicBezTo>
                  <a:cubicBezTo>
                    <a:pt x="12742" y="995"/>
                    <a:pt x="9940" y="161"/>
                    <a:pt x="6471" y="28"/>
                  </a:cubicBezTo>
                  <a:cubicBezTo>
                    <a:pt x="6077" y="9"/>
                    <a:pt x="5691" y="0"/>
                    <a:pt x="5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2"/>
            <p:cNvSpPr/>
            <p:nvPr/>
          </p:nvSpPr>
          <p:spPr>
            <a:xfrm flipH="1">
              <a:off x="6688775" y="4080729"/>
              <a:ext cx="352217" cy="59951"/>
            </a:xfrm>
            <a:custGeom>
              <a:avLst/>
              <a:gdLst/>
              <a:ahLst/>
              <a:cxnLst/>
              <a:rect l="l" t="t" r="r" b="b"/>
              <a:pathLst>
                <a:path w="12743" h="2169" extrusionOk="0">
                  <a:moveTo>
                    <a:pt x="67" y="1"/>
                  </a:moveTo>
                  <a:lnTo>
                    <a:pt x="0" y="1602"/>
                  </a:lnTo>
                  <a:lnTo>
                    <a:pt x="12676" y="2169"/>
                  </a:lnTo>
                  <a:lnTo>
                    <a:pt x="12743" y="534"/>
                  </a:lnTo>
                  <a:lnTo>
                    <a:pt x="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2"/>
            <p:cNvSpPr/>
            <p:nvPr/>
          </p:nvSpPr>
          <p:spPr>
            <a:xfrm flipH="1">
              <a:off x="6687835" y="4043331"/>
              <a:ext cx="352244" cy="90493"/>
            </a:xfrm>
            <a:custGeom>
              <a:avLst/>
              <a:gdLst/>
              <a:ahLst/>
              <a:cxnLst/>
              <a:rect l="l" t="t" r="r" b="b"/>
              <a:pathLst>
                <a:path w="12744" h="3274" extrusionOk="0">
                  <a:moveTo>
                    <a:pt x="5508" y="1"/>
                  </a:moveTo>
                  <a:cubicBezTo>
                    <a:pt x="2458" y="1"/>
                    <a:pt x="98" y="571"/>
                    <a:pt x="67" y="1387"/>
                  </a:cubicBezTo>
                  <a:cubicBezTo>
                    <a:pt x="1" y="2254"/>
                    <a:pt x="2836" y="3088"/>
                    <a:pt x="6305" y="3255"/>
                  </a:cubicBezTo>
                  <a:cubicBezTo>
                    <a:pt x="6633" y="3268"/>
                    <a:pt x="6956" y="3274"/>
                    <a:pt x="7271" y="3274"/>
                  </a:cubicBezTo>
                  <a:cubicBezTo>
                    <a:pt x="10320" y="3274"/>
                    <a:pt x="12680" y="2707"/>
                    <a:pt x="12710" y="1921"/>
                  </a:cubicBezTo>
                  <a:cubicBezTo>
                    <a:pt x="12743" y="1020"/>
                    <a:pt x="9941" y="186"/>
                    <a:pt x="6472" y="19"/>
                  </a:cubicBezTo>
                  <a:cubicBezTo>
                    <a:pt x="6145" y="7"/>
                    <a:pt x="5823" y="1"/>
                    <a:pt x="5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2"/>
            <p:cNvSpPr/>
            <p:nvPr/>
          </p:nvSpPr>
          <p:spPr>
            <a:xfrm flipH="1">
              <a:off x="6709974" y="4056046"/>
              <a:ext cx="306113" cy="41322"/>
            </a:xfrm>
            <a:custGeom>
              <a:avLst/>
              <a:gdLst/>
              <a:ahLst/>
              <a:cxnLst/>
              <a:rect l="l" t="t" r="r" b="b"/>
              <a:pathLst>
                <a:path w="11075" h="1495" extrusionOk="0">
                  <a:moveTo>
                    <a:pt x="4406" y="1"/>
                  </a:moveTo>
                  <a:cubicBezTo>
                    <a:pt x="1900" y="1"/>
                    <a:pt x="29" y="371"/>
                    <a:pt x="0" y="894"/>
                  </a:cubicBezTo>
                  <a:cubicBezTo>
                    <a:pt x="0" y="927"/>
                    <a:pt x="0" y="994"/>
                    <a:pt x="33" y="1027"/>
                  </a:cubicBezTo>
                  <a:cubicBezTo>
                    <a:pt x="402" y="602"/>
                    <a:pt x="2144" y="297"/>
                    <a:pt x="4358" y="297"/>
                  </a:cubicBezTo>
                  <a:cubicBezTo>
                    <a:pt x="4749" y="297"/>
                    <a:pt x="5155" y="307"/>
                    <a:pt x="5571" y="327"/>
                  </a:cubicBezTo>
                  <a:cubicBezTo>
                    <a:pt x="8339" y="460"/>
                    <a:pt x="10608" y="960"/>
                    <a:pt x="10975" y="1494"/>
                  </a:cubicBezTo>
                  <a:cubicBezTo>
                    <a:pt x="11008" y="1461"/>
                    <a:pt x="11041" y="1394"/>
                    <a:pt x="11041" y="1361"/>
                  </a:cubicBezTo>
                  <a:cubicBezTo>
                    <a:pt x="11075" y="760"/>
                    <a:pt x="8606" y="160"/>
                    <a:pt x="5571" y="26"/>
                  </a:cubicBezTo>
                  <a:cubicBezTo>
                    <a:pt x="5171" y="9"/>
                    <a:pt x="4781" y="1"/>
                    <a:pt x="440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2"/>
            <p:cNvSpPr/>
            <p:nvPr/>
          </p:nvSpPr>
          <p:spPr>
            <a:xfrm flipH="1">
              <a:off x="6709974" y="4056046"/>
              <a:ext cx="306113" cy="41322"/>
            </a:xfrm>
            <a:custGeom>
              <a:avLst/>
              <a:gdLst/>
              <a:ahLst/>
              <a:cxnLst/>
              <a:rect l="l" t="t" r="r" b="b"/>
              <a:pathLst>
                <a:path w="11075" h="1495" extrusionOk="0">
                  <a:moveTo>
                    <a:pt x="4406" y="1"/>
                  </a:moveTo>
                  <a:cubicBezTo>
                    <a:pt x="1900" y="1"/>
                    <a:pt x="29" y="371"/>
                    <a:pt x="0" y="894"/>
                  </a:cubicBezTo>
                  <a:cubicBezTo>
                    <a:pt x="0" y="927"/>
                    <a:pt x="0" y="994"/>
                    <a:pt x="33" y="1027"/>
                  </a:cubicBezTo>
                  <a:cubicBezTo>
                    <a:pt x="402" y="602"/>
                    <a:pt x="2144" y="297"/>
                    <a:pt x="4358" y="297"/>
                  </a:cubicBezTo>
                  <a:cubicBezTo>
                    <a:pt x="4749" y="297"/>
                    <a:pt x="5155" y="307"/>
                    <a:pt x="5571" y="327"/>
                  </a:cubicBezTo>
                  <a:cubicBezTo>
                    <a:pt x="8339" y="460"/>
                    <a:pt x="10608" y="960"/>
                    <a:pt x="10975" y="1494"/>
                  </a:cubicBezTo>
                  <a:cubicBezTo>
                    <a:pt x="11008" y="1461"/>
                    <a:pt x="11041" y="1394"/>
                    <a:pt x="11041" y="1361"/>
                  </a:cubicBezTo>
                  <a:cubicBezTo>
                    <a:pt x="11075" y="760"/>
                    <a:pt x="8606" y="160"/>
                    <a:pt x="5571" y="26"/>
                  </a:cubicBezTo>
                  <a:cubicBezTo>
                    <a:pt x="5171" y="9"/>
                    <a:pt x="4781" y="1"/>
                    <a:pt x="4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2"/>
            <p:cNvSpPr/>
            <p:nvPr/>
          </p:nvSpPr>
          <p:spPr>
            <a:xfrm flipH="1">
              <a:off x="6652814" y="4040319"/>
              <a:ext cx="352217" cy="89830"/>
            </a:xfrm>
            <a:custGeom>
              <a:avLst/>
              <a:gdLst/>
              <a:ahLst/>
              <a:cxnLst/>
              <a:rect l="l" t="t" r="r" b="b"/>
              <a:pathLst>
                <a:path w="12743" h="3250" extrusionOk="0">
                  <a:moveTo>
                    <a:pt x="7451" y="1"/>
                  </a:moveTo>
                  <a:cubicBezTo>
                    <a:pt x="7079" y="1"/>
                    <a:pt x="6695" y="10"/>
                    <a:pt x="6305" y="28"/>
                  </a:cubicBezTo>
                  <a:cubicBezTo>
                    <a:pt x="2802" y="162"/>
                    <a:pt x="0" y="1029"/>
                    <a:pt x="34" y="1896"/>
                  </a:cubicBezTo>
                  <a:cubicBezTo>
                    <a:pt x="94" y="2682"/>
                    <a:pt x="2456" y="3249"/>
                    <a:pt x="5506" y="3249"/>
                  </a:cubicBezTo>
                  <a:cubicBezTo>
                    <a:pt x="5821" y="3249"/>
                    <a:pt x="6143" y="3243"/>
                    <a:pt x="6472" y="3231"/>
                  </a:cubicBezTo>
                  <a:cubicBezTo>
                    <a:pt x="9941" y="3097"/>
                    <a:pt x="12743" y="2230"/>
                    <a:pt x="12709" y="1363"/>
                  </a:cubicBezTo>
                  <a:cubicBezTo>
                    <a:pt x="12680" y="563"/>
                    <a:pt x="10391" y="1"/>
                    <a:pt x="7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2"/>
            <p:cNvSpPr/>
            <p:nvPr/>
          </p:nvSpPr>
          <p:spPr>
            <a:xfrm flipH="1">
              <a:off x="6654639" y="3996066"/>
              <a:ext cx="352244" cy="89830"/>
            </a:xfrm>
            <a:custGeom>
              <a:avLst/>
              <a:gdLst/>
              <a:ahLst/>
              <a:cxnLst/>
              <a:rect l="l" t="t" r="r" b="b"/>
              <a:pathLst>
                <a:path w="12744" h="3250" extrusionOk="0">
                  <a:moveTo>
                    <a:pt x="7461" y="0"/>
                  </a:moveTo>
                  <a:cubicBezTo>
                    <a:pt x="7086" y="0"/>
                    <a:pt x="6699" y="9"/>
                    <a:pt x="6305" y="28"/>
                  </a:cubicBezTo>
                  <a:cubicBezTo>
                    <a:pt x="2803" y="162"/>
                    <a:pt x="1" y="996"/>
                    <a:pt x="34" y="1896"/>
                  </a:cubicBezTo>
                  <a:cubicBezTo>
                    <a:pt x="94" y="2709"/>
                    <a:pt x="2435" y="3250"/>
                    <a:pt x="5465" y="3250"/>
                  </a:cubicBezTo>
                  <a:cubicBezTo>
                    <a:pt x="5793" y="3250"/>
                    <a:pt x="6130" y="3244"/>
                    <a:pt x="6472" y="3230"/>
                  </a:cubicBezTo>
                  <a:cubicBezTo>
                    <a:pt x="9941" y="3064"/>
                    <a:pt x="12743" y="2230"/>
                    <a:pt x="12710" y="1362"/>
                  </a:cubicBezTo>
                  <a:cubicBezTo>
                    <a:pt x="12680" y="563"/>
                    <a:pt x="10417" y="0"/>
                    <a:pt x="74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2"/>
            <p:cNvSpPr/>
            <p:nvPr/>
          </p:nvSpPr>
          <p:spPr>
            <a:xfrm flipH="1">
              <a:off x="6677690" y="4008117"/>
              <a:ext cx="306141" cy="42206"/>
            </a:xfrm>
            <a:custGeom>
              <a:avLst/>
              <a:gdLst/>
              <a:ahLst/>
              <a:cxnLst/>
              <a:rect l="l" t="t" r="r" b="b"/>
              <a:pathLst>
                <a:path w="11076" h="1527" extrusionOk="0">
                  <a:moveTo>
                    <a:pt x="6670" y="0"/>
                  </a:moveTo>
                  <a:cubicBezTo>
                    <a:pt x="6294" y="0"/>
                    <a:pt x="5904" y="8"/>
                    <a:pt x="5504" y="26"/>
                  </a:cubicBezTo>
                  <a:cubicBezTo>
                    <a:pt x="2436" y="159"/>
                    <a:pt x="1" y="760"/>
                    <a:pt x="34" y="1360"/>
                  </a:cubicBezTo>
                  <a:cubicBezTo>
                    <a:pt x="34" y="1427"/>
                    <a:pt x="34" y="1460"/>
                    <a:pt x="101" y="1527"/>
                  </a:cubicBezTo>
                  <a:cubicBezTo>
                    <a:pt x="434" y="960"/>
                    <a:pt x="2736" y="459"/>
                    <a:pt x="5504" y="326"/>
                  </a:cubicBezTo>
                  <a:cubicBezTo>
                    <a:pt x="5860" y="313"/>
                    <a:pt x="6209" y="307"/>
                    <a:pt x="6547" y="307"/>
                  </a:cubicBezTo>
                  <a:cubicBezTo>
                    <a:pt x="8841" y="307"/>
                    <a:pt x="10660" y="595"/>
                    <a:pt x="11008" y="1060"/>
                  </a:cubicBezTo>
                  <a:cubicBezTo>
                    <a:pt x="11042" y="993"/>
                    <a:pt x="11075" y="960"/>
                    <a:pt x="11075" y="893"/>
                  </a:cubicBezTo>
                  <a:cubicBezTo>
                    <a:pt x="11046" y="371"/>
                    <a:pt x="9175" y="0"/>
                    <a:pt x="6670"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2"/>
            <p:cNvSpPr/>
            <p:nvPr/>
          </p:nvSpPr>
          <p:spPr>
            <a:xfrm flipH="1">
              <a:off x="6677690" y="4008117"/>
              <a:ext cx="306141" cy="42206"/>
            </a:xfrm>
            <a:custGeom>
              <a:avLst/>
              <a:gdLst/>
              <a:ahLst/>
              <a:cxnLst/>
              <a:rect l="l" t="t" r="r" b="b"/>
              <a:pathLst>
                <a:path w="11076" h="1527" extrusionOk="0">
                  <a:moveTo>
                    <a:pt x="6670" y="0"/>
                  </a:moveTo>
                  <a:cubicBezTo>
                    <a:pt x="6294" y="0"/>
                    <a:pt x="5904" y="8"/>
                    <a:pt x="5504" y="26"/>
                  </a:cubicBezTo>
                  <a:cubicBezTo>
                    <a:pt x="2436" y="159"/>
                    <a:pt x="1" y="760"/>
                    <a:pt x="34" y="1360"/>
                  </a:cubicBezTo>
                  <a:cubicBezTo>
                    <a:pt x="34" y="1427"/>
                    <a:pt x="34" y="1460"/>
                    <a:pt x="101" y="1527"/>
                  </a:cubicBezTo>
                  <a:cubicBezTo>
                    <a:pt x="434" y="960"/>
                    <a:pt x="2736" y="459"/>
                    <a:pt x="5504" y="326"/>
                  </a:cubicBezTo>
                  <a:cubicBezTo>
                    <a:pt x="5860" y="313"/>
                    <a:pt x="6209" y="307"/>
                    <a:pt x="6547" y="307"/>
                  </a:cubicBezTo>
                  <a:cubicBezTo>
                    <a:pt x="8841" y="307"/>
                    <a:pt x="10660" y="595"/>
                    <a:pt x="11008" y="1060"/>
                  </a:cubicBezTo>
                  <a:cubicBezTo>
                    <a:pt x="11042" y="993"/>
                    <a:pt x="11075" y="960"/>
                    <a:pt x="11075" y="893"/>
                  </a:cubicBezTo>
                  <a:cubicBezTo>
                    <a:pt x="11046" y="371"/>
                    <a:pt x="9175" y="0"/>
                    <a:pt x="6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2"/>
            <p:cNvSpPr/>
            <p:nvPr/>
          </p:nvSpPr>
          <p:spPr>
            <a:xfrm flipH="1">
              <a:off x="6615915" y="3973235"/>
              <a:ext cx="352244" cy="89858"/>
            </a:xfrm>
            <a:custGeom>
              <a:avLst/>
              <a:gdLst/>
              <a:ahLst/>
              <a:cxnLst/>
              <a:rect l="l" t="t" r="r" b="b"/>
              <a:pathLst>
                <a:path w="12744" h="3251" extrusionOk="0">
                  <a:moveTo>
                    <a:pt x="7312" y="1"/>
                  </a:moveTo>
                  <a:cubicBezTo>
                    <a:pt x="6984" y="1"/>
                    <a:pt x="6647" y="7"/>
                    <a:pt x="6305" y="20"/>
                  </a:cubicBezTo>
                  <a:cubicBezTo>
                    <a:pt x="2803" y="154"/>
                    <a:pt x="1" y="1021"/>
                    <a:pt x="67" y="1888"/>
                  </a:cubicBezTo>
                  <a:cubicBezTo>
                    <a:pt x="97" y="2688"/>
                    <a:pt x="2360" y="3250"/>
                    <a:pt x="5316" y="3250"/>
                  </a:cubicBezTo>
                  <a:cubicBezTo>
                    <a:pt x="5692" y="3250"/>
                    <a:pt x="6078" y="3241"/>
                    <a:pt x="6472" y="3223"/>
                  </a:cubicBezTo>
                  <a:cubicBezTo>
                    <a:pt x="9941" y="3089"/>
                    <a:pt x="12743" y="2255"/>
                    <a:pt x="12710" y="1355"/>
                  </a:cubicBezTo>
                  <a:cubicBezTo>
                    <a:pt x="12680" y="542"/>
                    <a:pt x="10341" y="1"/>
                    <a:pt x="7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2"/>
            <p:cNvSpPr/>
            <p:nvPr/>
          </p:nvSpPr>
          <p:spPr>
            <a:xfrm flipH="1">
              <a:off x="6616854" y="3966408"/>
              <a:ext cx="352217" cy="59039"/>
            </a:xfrm>
            <a:custGeom>
              <a:avLst/>
              <a:gdLst/>
              <a:ahLst/>
              <a:cxnLst/>
              <a:rect l="l" t="t" r="r" b="b"/>
              <a:pathLst>
                <a:path w="12743" h="2136" extrusionOk="0">
                  <a:moveTo>
                    <a:pt x="12676" y="0"/>
                  </a:moveTo>
                  <a:lnTo>
                    <a:pt x="0" y="534"/>
                  </a:lnTo>
                  <a:lnTo>
                    <a:pt x="67" y="2135"/>
                  </a:lnTo>
                  <a:lnTo>
                    <a:pt x="12743" y="1602"/>
                  </a:lnTo>
                  <a:lnTo>
                    <a:pt x="12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2"/>
            <p:cNvSpPr/>
            <p:nvPr/>
          </p:nvSpPr>
          <p:spPr>
            <a:xfrm flipH="1">
              <a:off x="6617766" y="3929646"/>
              <a:ext cx="352244" cy="89858"/>
            </a:xfrm>
            <a:custGeom>
              <a:avLst/>
              <a:gdLst/>
              <a:ahLst/>
              <a:cxnLst/>
              <a:rect l="l" t="t" r="r" b="b"/>
              <a:pathLst>
                <a:path w="12744" h="3251" extrusionOk="0">
                  <a:moveTo>
                    <a:pt x="7506" y="0"/>
                  </a:moveTo>
                  <a:cubicBezTo>
                    <a:pt x="7117" y="0"/>
                    <a:pt x="6715" y="10"/>
                    <a:pt x="6305" y="29"/>
                  </a:cubicBezTo>
                  <a:cubicBezTo>
                    <a:pt x="2803" y="163"/>
                    <a:pt x="1" y="997"/>
                    <a:pt x="68" y="1897"/>
                  </a:cubicBezTo>
                  <a:cubicBezTo>
                    <a:pt x="98" y="2683"/>
                    <a:pt x="2457" y="3250"/>
                    <a:pt x="5481" y="3250"/>
                  </a:cubicBezTo>
                  <a:cubicBezTo>
                    <a:pt x="5794" y="3250"/>
                    <a:pt x="6114" y="3244"/>
                    <a:pt x="6439" y="3232"/>
                  </a:cubicBezTo>
                  <a:cubicBezTo>
                    <a:pt x="9941" y="3065"/>
                    <a:pt x="12743" y="2231"/>
                    <a:pt x="12710" y="1364"/>
                  </a:cubicBezTo>
                  <a:cubicBezTo>
                    <a:pt x="12681" y="539"/>
                    <a:pt x="10441" y="0"/>
                    <a:pt x="7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2"/>
            <p:cNvSpPr/>
            <p:nvPr/>
          </p:nvSpPr>
          <p:spPr>
            <a:xfrm flipH="1">
              <a:off x="6640818" y="3940813"/>
              <a:ext cx="306141" cy="42206"/>
            </a:xfrm>
            <a:custGeom>
              <a:avLst/>
              <a:gdLst/>
              <a:ahLst/>
              <a:cxnLst/>
              <a:rect l="l" t="t" r="r" b="b"/>
              <a:pathLst>
                <a:path w="11076" h="1527" extrusionOk="0">
                  <a:moveTo>
                    <a:pt x="6660" y="0"/>
                  </a:moveTo>
                  <a:cubicBezTo>
                    <a:pt x="6287" y="0"/>
                    <a:pt x="5900" y="8"/>
                    <a:pt x="5505" y="26"/>
                  </a:cubicBezTo>
                  <a:cubicBezTo>
                    <a:pt x="2436" y="159"/>
                    <a:pt x="1" y="760"/>
                    <a:pt x="34" y="1360"/>
                  </a:cubicBezTo>
                  <a:cubicBezTo>
                    <a:pt x="34" y="1427"/>
                    <a:pt x="34" y="1493"/>
                    <a:pt x="101" y="1527"/>
                  </a:cubicBezTo>
                  <a:cubicBezTo>
                    <a:pt x="434" y="960"/>
                    <a:pt x="2736" y="459"/>
                    <a:pt x="5505" y="359"/>
                  </a:cubicBezTo>
                  <a:cubicBezTo>
                    <a:pt x="5947" y="338"/>
                    <a:pt x="6378" y="328"/>
                    <a:pt x="6792" y="328"/>
                  </a:cubicBezTo>
                  <a:cubicBezTo>
                    <a:pt x="8970" y="328"/>
                    <a:pt x="10672" y="611"/>
                    <a:pt x="11009" y="1060"/>
                  </a:cubicBezTo>
                  <a:cubicBezTo>
                    <a:pt x="11042" y="993"/>
                    <a:pt x="11075" y="960"/>
                    <a:pt x="11075" y="893"/>
                  </a:cubicBezTo>
                  <a:cubicBezTo>
                    <a:pt x="11046" y="371"/>
                    <a:pt x="9150" y="0"/>
                    <a:pt x="6660"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2"/>
            <p:cNvSpPr/>
            <p:nvPr/>
          </p:nvSpPr>
          <p:spPr>
            <a:xfrm flipH="1">
              <a:off x="6640818" y="3940813"/>
              <a:ext cx="306141" cy="42206"/>
            </a:xfrm>
            <a:custGeom>
              <a:avLst/>
              <a:gdLst/>
              <a:ahLst/>
              <a:cxnLst/>
              <a:rect l="l" t="t" r="r" b="b"/>
              <a:pathLst>
                <a:path w="11076" h="1527" extrusionOk="0">
                  <a:moveTo>
                    <a:pt x="6660" y="0"/>
                  </a:moveTo>
                  <a:cubicBezTo>
                    <a:pt x="6287" y="0"/>
                    <a:pt x="5900" y="8"/>
                    <a:pt x="5505" y="26"/>
                  </a:cubicBezTo>
                  <a:cubicBezTo>
                    <a:pt x="2436" y="159"/>
                    <a:pt x="1" y="760"/>
                    <a:pt x="34" y="1360"/>
                  </a:cubicBezTo>
                  <a:cubicBezTo>
                    <a:pt x="34" y="1427"/>
                    <a:pt x="34" y="1493"/>
                    <a:pt x="101" y="1527"/>
                  </a:cubicBezTo>
                  <a:cubicBezTo>
                    <a:pt x="434" y="960"/>
                    <a:pt x="2736" y="459"/>
                    <a:pt x="5505" y="359"/>
                  </a:cubicBezTo>
                  <a:cubicBezTo>
                    <a:pt x="5947" y="338"/>
                    <a:pt x="6378" y="328"/>
                    <a:pt x="6792" y="328"/>
                  </a:cubicBezTo>
                  <a:cubicBezTo>
                    <a:pt x="8970" y="328"/>
                    <a:pt x="10672" y="611"/>
                    <a:pt x="11009" y="1060"/>
                  </a:cubicBezTo>
                  <a:cubicBezTo>
                    <a:pt x="11042" y="993"/>
                    <a:pt x="11075" y="960"/>
                    <a:pt x="11075" y="893"/>
                  </a:cubicBezTo>
                  <a:cubicBezTo>
                    <a:pt x="11046" y="371"/>
                    <a:pt x="9150" y="0"/>
                    <a:pt x="6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2"/>
            <p:cNvSpPr/>
            <p:nvPr/>
          </p:nvSpPr>
          <p:spPr>
            <a:xfrm flipH="1">
              <a:off x="6620530" y="3892138"/>
              <a:ext cx="352244" cy="89802"/>
            </a:xfrm>
            <a:custGeom>
              <a:avLst/>
              <a:gdLst/>
              <a:ahLst/>
              <a:cxnLst/>
              <a:rect l="l" t="t" r="r" b="b"/>
              <a:pathLst>
                <a:path w="12744" h="3249" extrusionOk="0">
                  <a:moveTo>
                    <a:pt x="7264" y="0"/>
                  </a:moveTo>
                  <a:cubicBezTo>
                    <a:pt x="6950" y="0"/>
                    <a:pt x="6630" y="6"/>
                    <a:pt x="6305" y="19"/>
                  </a:cubicBezTo>
                  <a:cubicBezTo>
                    <a:pt x="2803" y="186"/>
                    <a:pt x="1" y="1020"/>
                    <a:pt x="34" y="1887"/>
                  </a:cubicBezTo>
                  <a:cubicBezTo>
                    <a:pt x="64" y="2686"/>
                    <a:pt x="2326" y="3249"/>
                    <a:pt x="5283" y="3249"/>
                  </a:cubicBezTo>
                  <a:cubicBezTo>
                    <a:pt x="5658" y="3249"/>
                    <a:pt x="6045" y="3240"/>
                    <a:pt x="6439" y="3221"/>
                  </a:cubicBezTo>
                  <a:cubicBezTo>
                    <a:pt x="9941" y="3088"/>
                    <a:pt x="12743" y="2254"/>
                    <a:pt x="12710" y="1353"/>
                  </a:cubicBezTo>
                  <a:cubicBezTo>
                    <a:pt x="12680" y="567"/>
                    <a:pt x="10293" y="0"/>
                    <a:pt x="7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2"/>
            <p:cNvSpPr/>
            <p:nvPr/>
          </p:nvSpPr>
          <p:spPr>
            <a:xfrm flipH="1">
              <a:off x="6621470" y="3885256"/>
              <a:ext cx="352217" cy="59039"/>
            </a:xfrm>
            <a:custGeom>
              <a:avLst/>
              <a:gdLst/>
              <a:ahLst/>
              <a:cxnLst/>
              <a:rect l="l" t="t" r="r" b="b"/>
              <a:pathLst>
                <a:path w="12743" h="2136" extrusionOk="0">
                  <a:moveTo>
                    <a:pt x="12676" y="1"/>
                  </a:moveTo>
                  <a:lnTo>
                    <a:pt x="0" y="535"/>
                  </a:lnTo>
                  <a:lnTo>
                    <a:pt x="67" y="2136"/>
                  </a:lnTo>
                  <a:lnTo>
                    <a:pt x="12743" y="1602"/>
                  </a:lnTo>
                  <a:lnTo>
                    <a:pt x="126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2"/>
            <p:cNvSpPr/>
            <p:nvPr/>
          </p:nvSpPr>
          <p:spPr>
            <a:xfrm flipH="1">
              <a:off x="6622382" y="3847886"/>
              <a:ext cx="352217" cy="89802"/>
            </a:xfrm>
            <a:custGeom>
              <a:avLst/>
              <a:gdLst/>
              <a:ahLst/>
              <a:cxnLst/>
              <a:rect l="l" t="t" r="r" b="b"/>
              <a:pathLst>
                <a:path w="12743" h="3249" extrusionOk="0">
                  <a:moveTo>
                    <a:pt x="7263" y="0"/>
                  </a:moveTo>
                  <a:cubicBezTo>
                    <a:pt x="6950" y="0"/>
                    <a:pt x="6630" y="6"/>
                    <a:pt x="6305" y="19"/>
                  </a:cubicBezTo>
                  <a:cubicBezTo>
                    <a:pt x="2802" y="185"/>
                    <a:pt x="0" y="1019"/>
                    <a:pt x="33" y="1887"/>
                  </a:cubicBezTo>
                  <a:cubicBezTo>
                    <a:pt x="63" y="2686"/>
                    <a:pt x="2352" y="3249"/>
                    <a:pt x="5292" y="3249"/>
                  </a:cubicBezTo>
                  <a:cubicBezTo>
                    <a:pt x="5664" y="3249"/>
                    <a:pt x="6048" y="3240"/>
                    <a:pt x="6438" y="3221"/>
                  </a:cubicBezTo>
                  <a:cubicBezTo>
                    <a:pt x="9941" y="3088"/>
                    <a:pt x="12743" y="2254"/>
                    <a:pt x="12709" y="1353"/>
                  </a:cubicBezTo>
                  <a:cubicBezTo>
                    <a:pt x="12679" y="567"/>
                    <a:pt x="10292" y="0"/>
                    <a:pt x="7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2"/>
            <p:cNvSpPr/>
            <p:nvPr/>
          </p:nvSpPr>
          <p:spPr>
            <a:xfrm flipH="1">
              <a:off x="6645434" y="3860545"/>
              <a:ext cx="306113" cy="41349"/>
            </a:xfrm>
            <a:custGeom>
              <a:avLst/>
              <a:gdLst/>
              <a:ahLst/>
              <a:cxnLst/>
              <a:rect l="l" t="t" r="r" b="b"/>
              <a:pathLst>
                <a:path w="11075" h="1496" extrusionOk="0">
                  <a:moveTo>
                    <a:pt x="6729" y="0"/>
                  </a:moveTo>
                  <a:cubicBezTo>
                    <a:pt x="6334" y="0"/>
                    <a:pt x="5924" y="9"/>
                    <a:pt x="5504" y="28"/>
                  </a:cubicBezTo>
                  <a:cubicBezTo>
                    <a:pt x="2435" y="128"/>
                    <a:pt x="0" y="728"/>
                    <a:pt x="0" y="1329"/>
                  </a:cubicBezTo>
                  <a:cubicBezTo>
                    <a:pt x="0" y="1395"/>
                    <a:pt x="33" y="1462"/>
                    <a:pt x="67" y="1495"/>
                  </a:cubicBezTo>
                  <a:cubicBezTo>
                    <a:pt x="434" y="928"/>
                    <a:pt x="2735" y="461"/>
                    <a:pt x="5504" y="328"/>
                  </a:cubicBezTo>
                  <a:cubicBezTo>
                    <a:pt x="5946" y="307"/>
                    <a:pt x="6377" y="296"/>
                    <a:pt x="6789" y="296"/>
                  </a:cubicBezTo>
                  <a:cubicBezTo>
                    <a:pt x="8960" y="296"/>
                    <a:pt x="10644" y="580"/>
                    <a:pt x="11008" y="1028"/>
                  </a:cubicBezTo>
                  <a:cubicBezTo>
                    <a:pt x="11041" y="995"/>
                    <a:pt x="11075" y="928"/>
                    <a:pt x="11075" y="862"/>
                  </a:cubicBezTo>
                  <a:cubicBezTo>
                    <a:pt x="11046" y="344"/>
                    <a:pt x="9185" y="0"/>
                    <a:pt x="672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2"/>
            <p:cNvSpPr/>
            <p:nvPr/>
          </p:nvSpPr>
          <p:spPr>
            <a:xfrm flipH="1">
              <a:off x="6645434" y="3860545"/>
              <a:ext cx="306113" cy="41349"/>
            </a:xfrm>
            <a:custGeom>
              <a:avLst/>
              <a:gdLst/>
              <a:ahLst/>
              <a:cxnLst/>
              <a:rect l="l" t="t" r="r" b="b"/>
              <a:pathLst>
                <a:path w="11075" h="1496" extrusionOk="0">
                  <a:moveTo>
                    <a:pt x="6729" y="0"/>
                  </a:moveTo>
                  <a:cubicBezTo>
                    <a:pt x="6334" y="0"/>
                    <a:pt x="5924" y="9"/>
                    <a:pt x="5504" y="28"/>
                  </a:cubicBezTo>
                  <a:cubicBezTo>
                    <a:pt x="2435" y="128"/>
                    <a:pt x="0" y="728"/>
                    <a:pt x="0" y="1329"/>
                  </a:cubicBezTo>
                  <a:cubicBezTo>
                    <a:pt x="0" y="1395"/>
                    <a:pt x="33" y="1462"/>
                    <a:pt x="67" y="1495"/>
                  </a:cubicBezTo>
                  <a:cubicBezTo>
                    <a:pt x="434" y="928"/>
                    <a:pt x="2735" y="461"/>
                    <a:pt x="5504" y="328"/>
                  </a:cubicBezTo>
                  <a:cubicBezTo>
                    <a:pt x="5946" y="307"/>
                    <a:pt x="6377" y="296"/>
                    <a:pt x="6789" y="296"/>
                  </a:cubicBezTo>
                  <a:cubicBezTo>
                    <a:pt x="8960" y="296"/>
                    <a:pt x="10644" y="580"/>
                    <a:pt x="11008" y="1028"/>
                  </a:cubicBezTo>
                  <a:cubicBezTo>
                    <a:pt x="11041" y="995"/>
                    <a:pt x="11075" y="928"/>
                    <a:pt x="11075" y="862"/>
                  </a:cubicBezTo>
                  <a:cubicBezTo>
                    <a:pt x="11046" y="344"/>
                    <a:pt x="9185" y="0"/>
                    <a:pt x="6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2"/>
            <p:cNvSpPr/>
            <p:nvPr/>
          </p:nvSpPr>
          <p:spPr>
            <a:xfrm flipH="1">
              <a:off x="6583658" y="3825718"/>
              <a:ext cx="352217" cy="89858"/>
            </a:xfrm>
            <a:custGeom>
              <a:avLst/>
              <a:gdLst/>
              <a:ahLst/>
              <a:cxnLst/>
              <a:rect l="l" t="t" r="r" b="b"/>
              <a:pathLst>
                <a:path w="12743" h="3251" extrusionOk="0">
                  <a:moveTo>
                    <a:pt x="7303" y="1"/>
                  </a:moveTo>
                  <a:cubicBezTo>
                    <a:pt x="6977" y="1"/>
                    <a:pt x="6644" y="7"/>
                    <a:pt x="6305" y="20"/>
                  </a:cubicBezTo>
                  <a:cubicBezTo>
                    <a:pt x="2802" y="154"/>
                    <a:pt x="0" y="1021"/>
                    <a:pt x="33" y="1888"/>
                  </a:cubicBezTo>
                  <a:cubicBezTo>
                    <a:pt x="63" y="2687"/>
                    <a:pt x="2352" y="3250"/>
                    <a:pt x="5292" y="3250"/>
                  </a:cubicBezTo>
                  <a:cubicBezTo>
                    <a:pt x="5664" y="3250"/>
                    <a:pt x="6048" y="3241"/>
                    <a:pt x="6438" y="3222"/>
                  </a:cubicBezTo>
                  <a:cubicBezTo>
                    <a:pt x="9941" y="3089"/>
                    <a:pt x="12743" y="2255"/>
                    <a:pt x="12709" y="1354"/>
                  </a:cubicBezTo>
                  <a:cubicBezTo>
                    <a:pt x="12679" y="542"/>
                    <a:pt x="10314" y="1"/>
                    <a:pt x="7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2"/>
            <p:cNvSpPr/>
            <p:nvPr/>
          </p:nvSpPr>
          <p:spPr>
            <a:xfrm flipH="1">
              <a:off x="6585510" y="3817951"/>
              <a:ext cx="352217" cy="59979"/>
            </a:xfrm>
            <a:custGeom>
              <a:avLst/>
              <a:gdLst/>
              <a:ahLst/>
              <a:cxnLst/>
              <a:rect l="l" t="t" r="r" b="b"/>
              <a:pathLst>
                <a:path w="12743" h="2170" extrusionOk="0">
                  <a:moveTo>
                    <a:pt x="12676" y="1"/>
                  </a:moveTo>
                  <a:lnTo>
                    <a:pt x="0" y="568"/>
                  </a:lnTo>
                  <a:lnTo>
                    <a:pt x="100" y="2169"/>
                  </a:lnTo>
                  <a:lnTo>
                    <a:pt x="12743" y="1635"/>
                  </a:lnTo>
                  <a:lnTo>
                    <a:pt x="126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2"/>
            <p:cNvSpPr/>
            <p:nvPr/>
          </p:nvSpPr>
          <p:spPr>
            <a:xfrm flipH="1">
              <a:off x="6585510" y="3780581"/>
              <a:ext cx="352217" cy="90466"/>
            </a:xfrm>
            <a:custGeom>
              <a:avLst/>
              <a:gdLst/>
              <a:ahLst/>
              <a:cxnLst/>
              <a:rect l="l" t="t" r="r" b="b"/>
              <a:pathLst>
                <a:path w="12743" h="3273" extrusionOk="0">
                  <a:moveTo>
                    <a:pt x="7263" y="0"/>
                  </a:moveTo>
                  <a:cubicBezTo>
                    <a:pt x="6950" y="0"/>
                    <a:pt x="6630" y="6"/>
                    <a:pt x="6305" y="19"/>
                  </a:cubicBezTo>
                  <a:cubicBezTo>
                    <a:pt x="2802" y="185"/>
                    <a:pt x="0" y="1019"/>
                    <a:pt x="34" y="1887"/>
                  </a:cubicBezTo>
                  <a:cubicBezTo>
                    <a:pt x="64" y="2703"/>
                    <a:pt x="2452" y="3273"/>
                    <a:pt x="5482" y="3273"/>
                  </a:cubicBezTo>
                  <a:cubicBezTo>
                    <a:pt x="5795" y="3273"/>
                    <a:pt x="6114" y="3267"/>
                    <a:pt x="6438" y="3254"/>
                  </a:cubicBezTo>
                  <a:cubicBezTo>
                    <a:pt x="9941" y="3087"/>
                    <a:pt x="12743" y="2254"/>
                    <a:pt x="12709" y="1353"/>
                  </a:cubicBezTo>
                  <a:cubicBezTo>
                    <a:pt x="12679" y="567"/>
                    <a:pt x="10293" y="0"/>
                    <a:pt x="7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2"/>
            <p:cNvSpPr/>
            <p:nvPr/>
          </p:nvSpPr>
          <p:spPr>
            <a:xfrm flipH="1">
              <a:off x="6608562" y="3792384"/>
              <a:ext cx="307053" cy="42206"/>
            </a:xfrm>
            <a:custGeom>
              <a:avLst/>
              <a:gdLst/>
              <a:ahLst/>
              <a:cxnLst/>
              <a:rect l="l" t="t" r="r" b="b"/>
              <a:pathLst>
                <a:path w="11109" h="1527" extrusionOk="0">
                  <a:moveTo>
                    <a:pt x="6635" y="1"/>
                  </a:moveTo>
                  <a:cubicBezTo>
                    <a:pt x="6280" y="1"/>
                    <a:pt x="5913" y="9"/>
                    <a:pt x="5538" y="25"/>
                  </a:cubicBezTo>
                  <a:cubicBezTo>
                    <a:pt x="2469" y="159"/>
                    <a:pt x="1" y="759"/>
                    <a:pt x="34" y="1360"/>
                  </a:cubicBezTo>
                  <a:cubicBezTo>
                    <a:pt x="34" y="1426"/>
                    <a:pt x="68" y="1460"/>
                    <a:pt x="101" y="1526"/>
                  </a:cubicBezTo>
                  <a:cubicBezTo>
                    <a:pt x="468" y="959"/>
                    <a:pt x="2770" y="459"/>
                    <a:pt x="5538" y="325"/>
                  </a:cubicBezTo>
                  <a:cubicBezTo>
                    <a:pt x="5894" y="313"/>
                    <a:pt x="6242" y="306"/>
                    <a:pt x="6579" y="306"/>
                  </a:cubicBezTo>
                  <a:cubicBezTo>
                    <a:pt x="8867" y="306"/>
                    <a:pt x="10664" y="594"/>
                    <a:pt x="11042" y="1059"/>
                  </a:cubicBezTo>
                  <a:cubicBezTo>
                    <a:pt x="11076" y="993"/>
                    <a:pt x="11076" y="959"/>
                    <a:pt x="11109" y="893"/>
                  </a:cubicBezTo>
                  <a:cubicBezTo>
                    <a:pt x="11080" y="395"/>
                    <a:pt x="9154" y="1"/>
                    <a:pt x="66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2"/>
            <p:cNvSpPr/>
            <p:nvPr/>
          </p:nvSpPr>
          <p:spPr>
            <a:xfrm flipH="1">
              <a:off x="6608562" y="3792384"/>
              <a:ext cx="307053" cy="42206"/>
            </a:xfrm>
            <a:custGeom>
              <a:avLst/>
              <a:gdLst/>
              <a:ahLst/>
              <a:cxnLst/>
              <a:rect l="l" t="t" r="r" b="b"/>
              <a:pathLst>
                <a:path w="11109" h="1527" extrusionOk="0">
                  <a:moveTo>
                    <a:pt x="6635" y="1"/>
                  </a:moveTo>
                  <a:cubicBezTo>
                    <a:pt x="6280" y="1"/>
                    <a:pt x="5913" y="9"/>
                    <a:pt x="5538" y="25"/>
                  </a:cubicBezTo>
                  <a:cubicBezTo>
                    <a:pt x="2469" y="159"/>
                    <a:pt x="1" y="759"/>
                    <a:pt x="34" y="1360"/>
                  </a:cubicBezTo>
                  <a:cubicBezTo>
                    <a:pt x="34" y="1426"/>
                    <a:pt x="68" y="1460"/>
                    <a:pt x="101" y="1526"/>
                  </a:cubicBezTo>
                  <a:cubicBezTo>
                    <a:pt x="468" y="959"/>
                    <a:pt x="2770" y="459"/>
                    <a:pt x="5538" y="325"/>
                  </a:cubicBezTo>
                  <a:cubicBezTo>
                    <a:pt x="5894" y="313"/>
                    <a:pt x="6242" y="306"/>
                    <a:pt x="6579" y="306"/>
                  </a:cubicBezTo>
                  <a:cubicBezTo>
                    <a:pt x="8867" y="306"/>
                    <a:pt x="10664" y="594"/>
                    <a:pt x="11042" y="1059"/>
                  </a:cubicBezTo>
                  <a:cubicBezTo>
                    <a:pt x="11076" y="993"/>
                    <a:pt x="11076" y="959"/>
                    <a:pt x="11109" y="893"/>
                  </a:cubicBezTo>
                  <a:cubicBezTo>
                    <a:pt x="11080" y="395"/>
                    <a:pt x="9154" y="1"/>
                    <a:pt x="6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2"/>
            <p:cNvSpPr/>
            <p:nvPr/>
          </p:nvSpPr>
          <p:spPr>
            <a:xfrm flipH="1">
              <a:off x="6639906" y="3768337"/>
              <a:ext cx="350365" cy="89802"/>
            </a:xfrm>
            <a:custGeom>
              <a:avLst/>
              <a:gdLst/>
              <a:ahLst/>
              <a:cxnLst/>
              <a:rect l="l" t="t" r="r" b="b"/>
              <a:pathLst>
                <a:path w="12676" h="3249" extrusionOk="0">
                  <a:moveTo>
                    <a:pt x="7393" y="0"/>
                  </a:moveTo>
                  <a:cubicBezTo>
                    <a:pt x="7018" y="0"/>
                    <a:pt x="6632" y="9"/>
                    <a:pt x="6238" y="28"/>
                  </a:cubicBezTo>
                  <a:cubicBezTo>
                    <a:pt x="2769" y="161"/>
                    <a:pt x="0" y="995"/>
                    <a:pt x="0" y="1896"/>
                  </a:cubicBezTo>
                  <a:cubicBezTo>
                    <a:pt x="0" y="2682"/>
                    <a:pt x="2384" y="3249"/>
                    <a:pt x="5413" y="3249"/>
                  </a:cubicBezTo>
                  <a:cubicBezTo>
                    <a:pt x="5726" y="3249"/>
                    <a:pt x="6046" y="3243"/>
                    <a:pt x="6371" y="3230"/>
                  </a:cubicBezTo>
                  <a:cubicBezTo>
                    <a:pt x="9874" y="3063"/>
                    <a:pt x="12676" y="2230"/>
                    <a:pt x="12642" y="1362"/>
                  </a:cubicBezTo>
                  <a:cubicBezTo>
                    <a:pt x="12613" y="563"/>
                    <a:pt x="10350" y="0"/>
                    <a:pt x="7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2"/>
            <p:cNvSpPr/>
            <p:nvPr/>
          </p:nvSpPr>
          <p:spPr>
            <a:xfrm flipH="1">
              <a:off x="6640818" y="3760791"/>
              <a:ext cx="352244" cy="59951"/>
            </a:xfrm>
            <a:custGeom>
              <a:avLst/>
              <a:gdLst/>
              <a:ahLst/>
              <a:cxnLst/>
              <a:rect l="l" t="t" r="r" b="b"/>
              <a:pathLst>
                <a:path w="12744" h="2169" extrusionOk="0">
                  <a:moveTo>
                    <a:pt x="12677" y="1"/>
                  </a:moveTo>
                  <a:lnTo>
                    <a:pt x="1" y="568"/>
                  </a:lnTo>
                  <a:lnTo>
                    <a:pt x="68" y="2169"/>
                  </a:lnTo>
                  <a:lnTo>
                    <a:pt x="12743" y="1635"/>
                  </a:lnTo>
                  <a:lnTo>
                    <a:pt x="126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2"/>
            <p:cNvSpPr/>
            <p:nvPr/>
          </p:nvSpPr>
          <p:spPr>
            <a:xfrm flipH="1">
              <a:off x="6641731" y="3724057"/>
              <a:ext cx="352244" cy="89830"/>
            </a:xfrm>
            <a:custGeom>
              <a:avLst/>
              <a:gdLst/>
              <a:ahLst/>
              <a:cxnLst/>
              <a:rect l="l" t="t" r="r" b="b"/>
              <a:pathLst>
                <a:path w="12744" h="3250" extrusionOk="0">
                  <a:moveTo>
                    <a:pt x="7452" y="1"/>
                  </a:moveTo>
                  <a:cubicBezTo>
                    <a:pt x="7079" y="1"/>
                    <a:pt x="6696" y="10"/>
                    <a:pt x="6305" y="29"/>
                  </a:cubicBezTo>
                  <a:cubicBezTo>
                    <a:pt x="2803" y="162"/>
                    <a:pt x="1" y="996"/>
                    <a:pt x="34" y="1897"/>
                  </a:cubicBezTo>
                  <a:cubicBezTo>
                    <a:pt x="64" y="2683"/>
                    <a:pt x="2451" y="3250"/>
                    <a:pt x="5480" y="3250"/>
                  </a:cubicBezTo>
                  <a:cubicBezTo>
                    <a:pt x="5793" y="3250"/>
                    <a:pt x="6113" y="3244"/>
                    <a:pt x="6439" y="3231"/>
                  </a:cubicBezTo>
                  <a:cubicBezTo>
                    <a:pt x="9941" y="3064"/>
                    <a:pt x="12743" y="2230"/>
                    <a:pt x="12710" y="1363"/>
                  </a:cubicBezTo>
                  <a:cubicBezTo>
                    <a:pt x="12680" y="564"/>
                    <a:pt x="1039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2"/>
            <p:cNvSpPr/>
            <p:nvPr/>
          </p:nvSpPr>
          <p:spPr>
            <a:xfrm flipH="1">
              <a:off x="6664782" y="3736108"/>
              <a:ext cx="306141" cy="41322"/>
            </a:xfrm>
            <a:custGeom>
              <a:avLst/>
              <a:gdLst/>
              <a:ahLst/>
              <a:cxnLst/>
              <a:rect l="l" t="t" r="r" b="b"/>
              <a:pathLst>
                <a:path w="11076" h="1495" extrusionOk="0">
                  <a:moveTo>
                    <a:pt x="6660" y="1"/>
                  </a:moveTo>
                  <a:cubicBezTo>
                    <a:pt x="6286" y="1"/>
                    <a:pt x="5900" y="9"/>
                    <a:pt x="5504" y="26"/>
                  </a:cubicBezTo>
                  <a:cubicBezTo>
                    <a:pt x="2436" y="160"/>
                    <a:pt x="1" y="760"/>
                    <a:pt x="1" y="1361"/>
                  </a:cubicBezTo>
                  <a:cubicBezTo>
                    <a:pt x="1" y="1394"/>
                    <a:pt x="34" y="1461"/>
                    <a:pt x="67" y="1494"/>
                  </a:cubicBezTo>
                  <a:cubicBezTo>
                    <a:pt x="434" y="960"/>
                    <a:pt x="2736" y="460"/>
                    <a:pt x="5504" y="327"/>
                  </a:cubicBezTo>
                  <a:cubicBezTo>
                    <a:pt x="5920" y="307"/>
                    <a:pt x="6325" y="297"/>
                    <a:pt x="6715" y="297"/>
                  </a:cubicBezTo>
                  <a:cubicBezTo>
                    <a:pt x="8922" y="297"/>
                    <a:pt x="10640" y="602"/>
                    <a:pt x="11008" y="1027"/>
                  </a:cubicBezTo>
                  <a:cubicBezTo>
                    <a:pt x="11042" y="994"/>
                    <a:pt x="11075" y="927"/>
                    <a:pt x="11075" y="894"/>
                  </a:cubicBezTo>
                  <a:cubicBezTo>
                    <a:pt x="11046" y="372"/>
                    <a:pt x="9150" y="1"/>
                    <a:pt x="6660"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2"/>
            <p:cNvSpPr/>
            <p:nvPr/>
          </p:nvSpPr>
          <p:spPr>
            <a:xfrm flipH="1">
              <a:off x="6664782" y="3736108"/>
              <a:ext cx="306141" cy="41322"/>
            </a:xfrm>
            <a:custGeom>
              <a:avLst/>
              <a:gdLst/>
              <a:ahLst/>
              <a:cxnLst/>
              <a:rect l="l" t="t" r="r" b="b"/>
              <a:pathLst>
                <a:path w="11076" h="1495" extrusionOk="0">
                  <a:moveTo>
                    <a:pt x="6660" y="1"/>
                  </a:moveTo>
                  <a:cubicBezTo>
                    <a:pt x="6286" y="1"/>
                    <a:pt x="5900" y="9"/>
                    <a:pt x="5504" y="26"/>
                  </a:cubicBezTo>
                  <a:cubicBezTo>
                    <a:pt x="2436" y="160"/>
                    <a:pt x="1" y="760"/>
                    <a:pt x="1" y="1361"/>
                  </a:cubicBezTo>
                  <a:cubicBezTo>
                    <a:pt x="1" y="1394"/>
                    <a:pt x="34" y="1461"/>
                    <a:pt x="67" y="1494"/>
                  </a:cubicBezTo>
                  <a:cubicBezTo>
                    <a:pt x="434" y="960"/>
                    <a:pt x="2736" y="460"/>
                    <a:pt x="5504" y="327"/>
                  </a:cubicBezTo>
                  <a:cubicBezTo>
                    <a:pt x="5920" y="307"/>
                    <a:pt x="6325" y="297"/>
                    <a:pt x="6715" y="297"/>
                  </a:cubicBezTo>
                  <a:cubicBezTo>
                    <a:pt x="8922" y="297"/>
                    <a:pt x="10640" y="602"/>
                    <a:pt x="11008" y="1027"/>
                  </a:cubicBezTo>
                  <a:cubicBezTo>
                    <a:pt x="11042" y="994"/>
                    <a:pt x="11075" y="927"/>
                    <a:pt x="11075" y="894"/>
                  </a:cubicBezTo>
                  <a:cubicBezTo>
                    <a:pt x="11046" y="372"/>
                    <a:pt x="9150" y="1"/>
                    <a:pt x="66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2"/>
            <p:cNvSpPr/>
            <p:nvPr/>
          </p:nvSpPr>
          <p:spPr>
            <a:xfrm flipH="1">
              <a:off x="6666634" y="3744593"/>
              <a:ext cx="302437" cy="53649"/>
            </a:xfrm>
            <a:custGeom>
              <a:avLst/>
              <a:gdLst/>
              <a:ahLst/>
              <a:cxnLst/>
              <a:rect l="l" t="t" r="r" b="b"/>
              <a:pathLst>
                <a:path w="10942" h="1941" extrusionOk="0">
                  <a:moveTo>
                    <a:pt x="6484" y="0"/>
                  </a:moveTo>
                  <a:cubicBezTo>
                    <a:pt x="6145" y="0"/>
                    <a:pt x="5795" y="7"/>
                    <a:pt x="5437" y="20"/>
                  </a:cubicBezTo>
                  <a:cubicBezTo>
                    <a:pt x="2669" y="153"/>
                    <a:pt x="367" y="653"/>
                    <a:pt x="0" y="1187"/>
                  </a:cubicBezTo>
                  <a:cubicBezTo>
                    <a:pt x="378" y="1652"/>
                    <a:pt x="2200" y="1940"/>
                    <a:pt x="4473" y="1940"/>
                  </a:cubicBezTo>
                  <a:cubicBezTo>
                    <a:pt x="4808" y="1940"/>
                    <a:pt x="5153" y="1934"/>
                    <a:pt x="5504" y="1921"/>
                  </a:cubicBezTo>
                  <a:cubicBezTo>
                    <a:pt x="8273" y="1788"/>
                    <a:pt x="10574" y="1287"/>
                    <a:pt x="10941" y="720"/>
                  </a:cubicBezTo>
                  <a:cubicBezTo>
                    <a:pt x="10564" y="284"/>
                    <a:pt x="8770" y="0"/>
                    <a:pt x="6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2"/>
            <p:cNvSpPr/>
            <p:nvPr/>
          </p:nvSpPr>
          <p:spPr>
            <a:xfrm flipH="1">
              <a:off x="6603006" y="3701032"/>
              <a:ext cx="352244" cy="90051"/>
            </a:xfrm>
            <a:custGeom>
              <a:avLst/>
              <a:gdLst/>
              <a:ahLst/>
              <a:cxnLst/>
              <a:rect l="l" t="t" r="r" b="b"/>
              <a:pathLst>
                <a:path w="12744" h="3258" extrusionOk="0">
                  <a:moveTo>
                    <a:pt x="7461" y="0"/>
                  </a:moveTo>
                  <a:cubicBezTo>
                    <a:pt x="7086" y="0"/>
                    <a:pt x="6699" y="9"/>
                    <a:pt x="6305" y="28"/>
                  </a:cubicBezTo>
                  <a:cubicBezTo>
                    <a:pt x="2803" y="161"/>
                    <a:pt x="1" y="995"/>
                    <a:pt x="34" y="1896"/>
                  </a:cubicBezTo>
                  <a:cubicBezTo>
                    <a:pt x="93" y="2695"/>
                    <a:pt x="2359" y="3258"/>
                    <a:pt x="5293" y="3258"/>
                  </a:cubicBezTo>
                  <a:cubicBezTo>
                    <a:pt x="5665" y="3258"/>
                    <a:pt x="6048" y="3249"/>
                    <a:pt x="6439" y="3230"/>
                  </a:cubicBezTo>
                  <a:cubicBezTo>
                    <a:pt x="9941" y="3097"/>
                    <a:pt x="12743" y="2229"/>
                    <a:pt x="12710" y="1362"/>
                  </a:cubicBezTo>
                  <a:cubicBezTo>
                    <a:pt x="12680" y="563"/>
                    <a:pt x="10417" y="0"/>
                    <a:pt x="7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2"/>
            <p:cNvSpPr/>
            <p:nvPr/>
          </p:nvSpPr>
          <p:spPr>
            <a:xfrm flipH="1">
              <a:off x="6603946" y="3694426"/>
              <a:ext cx="352217" cy="59011"/>
            </a:xfrm>
            <a:custGeom>
              <a:avLst/>
              <a:gdLst/>
              <a:ahLst/>
              <a:cxnLst/>
              <a:rect l="l" t="t" r="r" b="b"/>
              <a:pathLst>
                <a:path w="12743" h="2135" extrusionOk="0">
                  <a:moveTo>
                    <a:pt x="12676" y="0"/>
                  </a:moveTo>
                  <a:lnTo>
                    <a:pt x="0" y="534"/>
                  </a:lnTo>
                  <a:lnTo>
                    <a:pt x="67" y="2135"/>
                  </a:lnTo>
                  <a:lnTo>
                    <a:pt x="12743" y="1601"/>
                  </a:lnTo>
                  <a:lnTo>
                    <a:pt x="12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2"/>
            <p:cNvSpPr/>
            <p:nvPr/>
          </p:nvSpPr>
          <p:spPr>
            <a:xfrm flipH="1">
              <a:off x="6604858" y="3656752"/>
              <a:ext cx="352244" cy="89830"/>
            </a:xfrm>
            <a:custGeom>
              <a:avLst/>
              <a:gdLst/>
              <a:ahLst/>
              <a:cxnLst/>
              <a:rect l="l" t="t" r="r" b="b"/>
              <a:pathLst>
                <a:path w="12744" h="3250" extrusionOk="0">
                  <a:moveTo>
                    <a:pt x="7451" y="1"/>
                  </a:moveTo>
                  <a:cubicBezTo>
                    <a:pt x="7079" y="1"/>
                    <a:pt x="6696" y="10"/>
                    <a:pt x="6305" y="29"/>
                  </a:cubicBezTo>
                  <a:cubicBezTo>
                    <a:pt x="2803" y="162"/>
                    <a:pt x="1" y="996"/>
                    <a:pt x="34" y="1897"/>
                  </a:cubicBezTo>
                  <a:cubicBezTo>
                    <a:pt x="64" y="2683"/>
                    <a:pt x="2451" y="3250"/>
                    <a:pt x="5480" y="3250"/>
                  </a:cubicBezTo>
                  <a:cubicBezTo>
                    <a:pt x="5794" y="3250"/>
                    <a:pt x="6114" y="3244"/>
                    <a:pt x="6439" y="3231"/>
                  </a:cubicBezTo>
                  <a:cubicBezTo>
                    <a:pt x="9941" y="3064"/>
                    <a:pt x="12743" y="2230"/>
                    <a:pt x="12710" y="1363"/>
                  </a:cubicBezTo>
                  <a:cubicBezTo>
                    <a:pt x="12651" y="564"/>
                    <a:pt x="10385" y="1"/>
                    <a:pt x="7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2"/>
            <p:cNvSpPr/>
            <p:nvPr/>
          </p:nvSpPr>
          <p:spPr>
            <a:xfrm flipH="1">
              <a:off x="6628822" y="3668803"/>
              <a:ext cx="306141" cy="42234"/>
            </a:xfrm>
            <a:custGeom>
              <a:avLst/>
              <a:gdLst/>
              <a:ahLst/>
              <a:cxnLst/>
              <a:rect l="l" t="t" r="r" b="b"/>
              <a:pathLst>
                <a:path w="11076" h="1528" extrusionOk="0">
                  <a:moveTo>
                    <a:pt x="6693" y="1"/>
                  </a:moveTo>
                  <a:cubicBezTo>
                    <a:pt x="6320" y="1"/>
                    <a:pt x="5933" y="9"/>
                    <a:pt x="5538" y="26"/>
                  </a:cubicBezTo>
                  <a:cubicBezTo>
                    <a:pt x="2469" y="160"/>
                    <a:pt x="0" y="760"/>
                    <a:pt x="34" y="1361"/>
                  </a:cubicBezTo>
                  <a:cubicBezTo>
                    <a:pt x="34" y="1427"/>
                    <a:pt x="67" y="1461"/>
                    <a:pt x="101" y="1527"/>
                  </a:cubicBezTo>
                  <a:cubicBezTo>
                    <a:pt x="467" y="960"/>
                    <a:pt x="2769" y="460"/>
                    <a:pt x="5538" y="327"/>
                  </a:cubicBezTo>
                  <a:cubicBezTo>
                    <a:pt x="5893" y="314"/>
                    <a:pt x="6241" y="307"/>
                    <a:pt x="6578" y="307"/>
                  </a:cubicBezTo>
                  <a:cubicBezTo>
                    <a:pt x="8867" y="307"/>
                    <a:pt x="10664" y="595"/>
                    <a:pt x="11042" y="1060"/>
                  </a:cubicBezTo>
                  <a:cubicBezTo>
                    <a:pt x="11075" y="994"/>
                    <a:pt x="11075" y="960"/>
                    <a:pt x="11075" y="894"/>
                  </a:cubicBezTo>
                  <a:cubicBezTo>
                    <a:pt x="11075" y="371"/>
                    <a:pt x="9183" y="1"/>
                    <a:pt x="6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2"/>
            <p:cNvSpPr/>
            <p:nvPr/>
          </p:nvSpPr>
          <p:spPr>
            <a:xfrm flipH="1">
              <a:off x="6626998" y="3382448"/>
              <a:ext cx="356832" cy="315621"/>
            </a:xfrm>
            <a:custGeom>
              <a:avLst/>
              <a:gdLst/>
              <a:ahLst/>
              <a:cxnLst/>
              <a:rect l="l" t="t" r="r" b="b"/>
              <a:pathLst>
                <a:path w="12910" h="11419" extrusionOk="0">
                  <a:moveTo>
                    <a:pt x="6473" y="1"/>
                  </a:moveTo>
                  <a:cubicBezTo>
                    <a:pt x="5798" y="1"/>
                    <a:pt x="5110" y="122"/>
                    <a:pt x="4437" y="379"/>
                  </a:cubicBezTo>
                  <a:cubicBezTo>
                    <a:pt x="1502" y="1480"/>
                    <a:pt x="1" y="4749"/>
                    <a:pt x="1101" y="7718"/>
                  </a:cubicBezTo>
                  <a:cubicBezTo>
                    <a:pt x="1955" y="10019"/>
                    <a:pt x="4131" y="11419"/>
                    <a:pt x="6434" y="11419"/>
                  </a:cubicBezTo>
                  <a:cubicBezTo>
                    <a:pt x="7102" y="11419"/>
                    <a:pt x="7780" y="11301"/>
                    <a:pt x="8440" y="11054"/>
                  </a:cubicBezTo>
                  <a:cubicBezTo>
                    <a:pt x="11409" y="9953"/>
                    <a:pt x="12910" y="6650"/>
                    <a:pt x="11809" y="3715"/>
                  </a:cubicBezTo>
                  <a:cubicBezTo>
                    <a:pt x="10932" y="1419"/>
                    <a:pt x="8778" y="1"/>
                    <a:pt x="64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2"/>
            <p:cNvSpPr/>
            <p:nvPr/>
          </p:nvSpPr>
          <p:spPr>
            <a:xfrm flipH="1">
              <a:off x="6611326" y="3390243"/>
              <a:ext cx="354068" cy="315676"/>
            </a:xfrm>
            <a:custGeom>
              <a:avLst/>
              <a:gdLst/>
              <a:ahLst/>
              <a:cxnLst/>
              <a:rect l="l" t="t" r="r" b="b"/>
              <a:pathLst>
                <a:path w="12810" h="11421" extrusionOk="0">
                  <a:moveTo>
                    <a:pt x="6394" y="1"/>
                  </a:moveTo>
                  <a:cubicBezTo>
                    <a:pt x="4785" y="1"/>
                    <a:pt x="3189" y="676"/>
                    <a:pt x="2069" y="1999"/>
                  </a:cubicBezTo>
                  <a:cubicBezTo>
                    <a:pt x="1" y="4400"/>
                    <a:pt x="301" y="8036"/>
                    <a:pt x="2703" y="10071"/>
                  </a:cubicBezTo>
                  <a:cubicBezTo>
                    <a:pt x="3773" y="10978"/>
                    <a:pt x="5082" y="11421"/>
                    <a:pt x="6387" y="11421"/>
                  </a:cubicBezTo>
                  <a:cubicBezTo>
                    <a:pt x="8011" y="11421"/>
                    <a:pt x="9629" y="10735"/>
                    <a:pt x="10775" y="9404"/>
                  </a:cubicBezTo>
                  <a:cubicBezTo>
                    <a:pt x="12810" y="7002"/>
                    <a:pt x="12510" y="3400"/>
                    <a:pt x="10108" y="1365"/>
                  </a:cubicBezTo>
                  <a:cubicBezTo>
                    <a:pt x="9029" y="450"/>
                    <a:pt x="7707" y="1"/>
                    <a:pt x="6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2"/>
            <p:cNvSpPr/>
            <p:nvPr/>
          </p:nvSpPr>
          <p:spPr>
            <a:xfrm flipH="1">
              <a:off x="6711824" y="3464844"/>
              <a:ext cx="151218" cy="163214"/>
            </a:xfrm>
            <a:custGeom>
              <a:avLst/>
              <a:gdLst/>
              <a:ahLst/>
              <a:cxnLst/>
              <a:rect l="l" t="t" r="r" b="b"/>
              <a:pathLst>
                <a:path w="5471" h="5905" extrusionOk="0">
                  <a:moveTo>
                    <a:pt x="2669" y="1234"/>
                  </a:moveTo>
                  <a:lnTo>
                    <a:pt x="3703" y="1701"/>
                  </a:lnTo>
                  <a:cubicBezTo>
                    <a:pt x="3903" y="1801"/>
                    <a:pt x="4070" y="1935"/>
                    <a:pt x="4203" y="2102"/>
                  </a:cubicBezTo>
                  <a:cubicBezTo>
                    <a:pt x="4270" y="2235"/>
                    <a:pt x="4270" y="2435"/>
                    <a:pt x="4203" y="2569"/>
                  </a:cubicBezTo>
                  <a:cubicBezTo>
                    <a:pt x="4137" y="2735"/>
                    <a:pt x="4003" y="2835"/>
                    <a:pt x="3836" y="2869"/>
                  </a:cubicBezTo>
                  <a:cubicBezTo>
                    <a:pt x="3795" y="2875"/>
                    <a:pt x="3755" y="2877"/>
                    <a:pt x="3715" y="2877"/>
                  </a:cubicBezTo>
                  <a:cubicBezTo>
                    <a:pt x="3532" y="2877"/>
                    <a:pt x="3367" y="2818"/>
                    <a:pt x="3203" y="2735"/>
                  </a:cubicBezTo>
                  <a:lnTo>
                    <a:pt x="2169" y="2302"/>
                  </a:lnTo>
                  <a:lnTo>
                    <a:pt x="2669" y="1234"/>
                  </a:lnTo>
                  <a:close/>
                  <a:moveTo>
                    <a:pt x="1868" y="3036"/>
                  </a:moveTo>
                  <a:lnTo>
                    <a:pt x="3036" y="3569"/>
                  </a:lnTo>
                  <a:cubicBezTo>
                    <a:pt x="3603" y="3803"/>
                    <a:pt x="3770" y="4136"/>
                    <a:pt x="3603" y="4470"/>
                  </a:cubicBezTo>
                  <a:cubicBezTo>
                    <a:pt x="3570" y="4670"/>
                    <a:pt x="3403" y="4804"/>
                    <a:pt x="3236" y="4837"/>
                  </a:cubicBezTo>
                  <a:lnTo>
                    <a:pt x="3236" y="4804"/>
                  </a:lnTo>
                  <a:cubicBezTo>
                    <a:pt x="3002" y="4804"/>
                    <a:pt x="2769" y="4770"/>
                    <a:pt x="2569" y="4670"/>
                  </a:cubicBezTo>
                  <a:lnTo>
                    <a:pt x="1368" y="4103"/>
                  </a:lnTo>
                  <a:lnTo>
                    <a:pt x="1868" y="3036"/>
                  </a:lnTo>
                  <a:close/>
                  <a:moveTo>
                    <a:pt x="2002" y="0"/>
                  </a:moveTo>
                  <a:lnTo>
                    <a:pt x="0" y="4437"/>
                  </a:lnTo>
                  <a:lnTo>
                    <a:pt x="1068" y="4904"/>
                  </a:lnTo>
                  <a:lnTo>
                    <a:pt x="901" y="5237"/>
                  </a:lnTo>
                  <a:lnTo>
                    <a:pt x="1401" y="5437"/>
                  </a:lnTo>
                  <a:lnTo>
                    <a:pt x="1535" y="5137"/>
                  </a:lnTo>
                  <a:lnTo>
                    <a:pt x="2035" y="5371"/>
                  </a:lnTo>
                  <a:lnTo>
                    <a:pt x="1902" y="5671"/>
                  </a:lnTo>
                  <a:lnTo>
                    <a:pt x="2402" y="5904"/>
                  </a:lnTo>
                  <a:lnTo>
                    <a:pt x="2535" y="5571"/>
                  </a:lnTo>
                  <a:cubicBezTo>
                    <a:pt x="2808" y="5694"/>
                    <a:pt x="3116" y="5763"/>
                    <a:pt x="3421" y="5763"/>
                  </a:cubicBezTo>
                  <a:cubicBezTo>
                    <a:pt x="3527" y="5763"/>
                    <a:pt x="3633" y="5755"/>
                    <a:pt x="3736" y="5738"/>
                  </a:cubicBezTo>
                  <a:cubicBezTo>
                    <a:pt x="4103" y="5671"/>
                    <a:pt x="4403" y="5404"/>
                    <a:pt x="4570" y="5070"/>
                  </a:cubicBezTo>
                  <a:cubicBezTo>
                    <a:pt x="4704" y="4837"/>
                    <a:pt x="4737" y="4537"/>
                    <a:pt x="4704" y="4270"/>
                  </a:cubicBezTo>
                  <a:cubicBezTo>
                    <a:pt x="4637" y="4003"/>
                    <a:pt x="4470" y="3769"/>
                    <a:pt x="4270" y="3603"/>
                  </a:cubicBezTo>
                  <a:cubicBezTo>
                    <a:pt x="4504" y="3603"/>
                    <a:pt x="4704" y="3536"/>
                    <a:pt x="4870" y="3403"/>
                  </a:cubicBezTo>
                  <a:cubicBezTo>
                    <a:pt x="5071" y="3269"/>
                    <a:pt x="5204" y="3102"/>
                    <a:pt x="5304" y="2902"/>
                  </a:cubicBezTo>
                  <a:cubicBezTo>
                    <a:pt x="5471" y="2569"/>
                    <a:pt x="5438" y="2168"/>
                    <a:pt x="5237" y="1868"/>
                  </a:cubicBezTo>
                  <a:cubicBezTo>
                    <a:pt x="5071" y="1601"/>
                    <a:pt x="4837" y="1368"/>
                    <a:pt x="4537" y="1201"/>
                  </a:cubicBezTo>
                  <a:lnTo>
                    <a:pt x="4670" y="867"/>
                  </a:lnTo>
                  <a:lnTo>
                    <a:pt x="4170" y="667"/>
                  </a:lnTo>
                  <a:lnTo>
                    <a:pt x="4037" y="967"/>
                  </a:lnTo>
                  <a:lnTo>
                    <a:pt x="3570" y="734"/>
                  </a:lnTo>
                  <a:lnTo>
                    <a:pt x="3703" y="434"/>
                  </a:lnTo>
                  <a:lnTo>
                    <a:pt x="3203" y="200"/>
                  </a:lnTo>
                  <a:lnTo>
                    <a:pt x="3069" y="500"/>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2"/>
            <p:cNvSpPr/>
            <p:nvPr/>
          </p:nvSpPr>
          <p:spPr>
            <a:xfrm flipH="1">
              <a:off x="5296527" y="4379467"/>
              <a:ext cx="212109" cy="73439"/>
            </a:xfrm>
            <a:custGeom>
              <a:avLst/>
              <a:gdLst/>
              <a:ahLst/>
              <a:cxnLst/>
              <a:rect l="l" t="t" r="r" b="b"/>
              <a:pathLst>
                <a:path w="7674" h="2657" extrusionOk="0">
                  <a:moveTo>
                    <a:pt x="1360" y="0"/>
                  </a:moveTo>
                  <a:cubicBezTo>
                    <a:pt x="643" y="0"/>
                    <a:pt x="168" y="134"/>
                    <a:pt x="101" y="401"/>
                  </a:cubicBezTo>
                  <a:cubicBezTo>
                    <a:pt x="1" y="901"/>
                    <a:pt x="1535" y="1735"/>
                    <a:pt x="3604" y="2269"/>
                  </a:cubicBezTo>
                  <a:cubicBezTo>
                    <a:pt x="4605" y="2531"/>
                    <a:pt x="5541" y="2657"/>
                    <a:pt x="6250" y="2657"/>
                  </a:cubicBezTo>
                  <a:cubicBezTo>
                    <a:pt x="6982" y="2657"/>
                    <a:pt x="7472" y="2523"/>
                    <a:pt x="7540" y="2269"/>
                  </a:cubicBezTo>
                  <a:cubicBezTo>
                    <a:pt x="7673" y="1768"/>
                    <a:pt x="6139" y="901"/>
                    <a:pt x="4071" y="401"/>
                  </a:cubicBezTo>
                  <a:cubicBezTo>
                    <a:pt x="3036" y="134"/>
                    <a:pt x="2077" y="0"/>
                    <a:pt x="1360"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2"/>
            <p:cNvSpPr/>
            <p:nvPr/>
          </p:nvSpPr>
          <p:spPr>
            <a:xfrm flipH="1">
              <a:off x="5293763" y="4364707"/>
              <a:ext cx="211170" cy="77475"/>
            </a:xfrm>
            <a:custGeom>
              <a:avLst/>
              <a:gdLst/>
              <a:ahLst/>
              <a:cxnLst/>
              <a:rect l="l" t="t" r="r" b="b"/>
              <a:pathLst>
                <a:path w="7640" h="2803" extrusionOk="0">
                  <a:moveTo>
                    <a:pt x="234" y="1"/>
                  </a:moveTo>
                  <a:lnTo>
                    <a:pt x="0" y="935"/>
                  </a:lnTo>
                  <a:lnTo>
                    <a:pt x="7406" y="2803"/>
                  </a:lnTo>
                  <a:lnTo>
                    <a:pt x="7639" y="1869"/>
                  </a:lnTo>
                  <a:lnTo>
                    <a:pt x="234"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2"/>
            <p:cNvSpPr/>
            <p:nvPr/>
          </p:nvSpPr>
          <p:spPr>
            <a:xfrm flipH="1">
              <a:off x="5290087" y="4353651"/>
              <a:ext cx="212082" cy="73771"/>
            </a:xfrm>
            <a:custGeom>
              <a:avLst/>
              <a:gdLst/>
              <a:ahLst/>
              <a:cxnLst/>
              <a:rect l="l" t="t" r="r" b="b"/>
              <a:pathLst>
                <a:path w="7673" h="2669" extrusionOk="0">
                  <a:moveTo>
                    <a:pt x="1389" y="0"/>
                  </a:moveTo>
                  <a:cubicBezTo>
                    <a:pt x="676" y="0"/>
                    <a:pt x="201" y="134"/>
                    <a:pt x="134" y="401"/>
                  </a:cubicBezTo>
                  <a:cubicBezTo>
                    <a:pt x="0" y="934"/>
                    <a:pt x="1535" y="1735"/>
                    <a:pt x="3603" y="2269"/>
                  </a:cubicBezTo>
                  <a:cubicBezTo>
                    <a:pt x="4620" y="2536"/>
                    <a:pt x="5571" y="2669"/>
                    <a:pt x="6284" y="2669"/>
                  </a:cubicBezTo>
                  <a:cubicBezTo>
                    <a:pt x="6997" y="2669"/>
                    <a:pt x="7472" y="2536"/>
                    <a:pt x="7539" y="2269"/>
                  </a:cubicBezTo>
                  <a:cubicBezTo>
                    <a:pt x="7673" y="1735"/>
                    <a:pt x="6138" y="934"/>
                    <a:pt x="4070" y="401"/>
                  </a:cubicBezTo>
                  <a:cubicBezTo>
                    <a:pt x="3053" y="134"/>
                    <a:pt x="2102" y="0"/>
                    <a:pt x="138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2"/>
            <p:cNvSpPr/>
            <p:nvPr/>
          </p:nvSpPr>
          <p:spPr>
            <a:xfrm flipH="1">
              <a:off x="5290087" y="4353651"/>
              <a:ext cx="212082" cy="73771"/>
            </a:xfrm>
            <a:custGeom>
              <a:avLst/>
              <a:gdLst/>
              <a:ahLst/>
              <a:cxnLst/>
              <a:rect l="l" t="t" r="r" b="b"/>
              <a:pathLst>
                <a:path w="7673" h="2669" extrusionOk="0">
                  <a:moveTo>
                    <a:pt x="1389" y="0"/>
                  </a:moveTo>
                  <a:cubicBezTo>
                    <a:pt x="676" y="0"/>
                    <a:pt x="201" y="134"/>
                    <a:pt x="134" y="401"/>
                  </a:cubicBezTo>
                  <a:cubicBezTo>
                    <a:pt x="0" y="934"/>
                    <a:pt x="1535" y="1735"/>
                    <a:pt x="3603" y="2269"/>
                  </a:cubicBezTo>
                  <a:cubicBezTo>
                    <a:pt x="4620" y="2536"/>
                    <a:pt x="5571" y="2669"/>
                    <a:pt x="6284" y="2669"/>
                  </a:cubicBezTo>
                  <a:cubicBezTo>
                    <a:pt x="6997" y="2669"/>
                    <a:pt x="7472" y="2536"/>
                    <a:pt x="7539" y="2269"/>
                  </a:cubicBezTo>
                  <a:cubicBezTo>
                    <a:pt x="7673" y="1735"/>
                    <a:pt x="6138" y="934"/>
                    <a:pt x="4070" y="401"/>
                  </a:cubicBezTo>
                  <a:cubicBezTo>
                    <a:pt x="3053" y="134"/>
                    <a:pt x="2102" y="0"/>
                    <a:pt x="1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2"/>
            <p:cNvSpPr/>
            <p:nvPr/>
          </p:nvSpPr>
          <p:spPr>
            <a:xfrm flipH="1">
              <a:off x="5303907" y="4360727"/>
              <a:ext cx="180738" cy="52875"/>
            </a:xfrm>
            <a:custGeom>
              <a:avLst/>
              <a:gdLst/>
              <a:ahLst/>
              <a:cxnLst/>
              <a:rect l="l" t="t" r="r" b="b"/>
              <a:pathLst>
                <a:path w="6539" h="1913" extrusionOk="0">
                  <a:moveTo>
                    <a:pt x="800" y="0"/>
                  </a:moveTo>
                  <a:cubicBezTo>
                    <a:pt x="337" y="0"/>
                    <a:pt x="43" y="70"/>
                    <a:pt x="0" y="211"/>
                  </a:cubicBezTo>
                  <a:cubicBezTo>
                    <a:pt x="0" y="245"/>
                    <a:pt x="0" y="278"/>
                    <a:pt x="0" y="311"/>
                  </a:cubicBezTo>
                  <a:cubicBezTo>
                    <a:pt x="107" y="217"/>
                    <a:pt x="351" y="173"/>
                    <a:pt x="695" y="173"/>
                  </a:cubicBezTo>
                  <a:cubicBezTo>
                    <a:pt x="1322" y="173"/>
                    <a:pt x="2281" y="320"/>
                    <a:pt x="3336" y="578"/>
                  </a:cubicBezTo>
                  <a:cubicBezTo>
                    <a:pt x="4937" y="979"/>
                    <a:pt x="6238" y="1546"/>
                    <a:pt x="6405" y="1913"/>
                  </a:cubicBezTo>
                  <a:cubicBezTo>
                    <a:pt x="6438" y="1913"/>
                    <a:pt x="6438" y="1879"/>
                    <a:pt x="6438" y="1846"/>
                  </a:cubicBezTo>
                  <a:cubicBezTo>
                    <a:pt x="6538" y="1479"/>
                    <a:pt x="5204" y="845"/>
                    <a:pt x="3403" y="378"/>
                  </a:cubicBezTo>
                  <a:cubicBezTo>
                    <a:pt x="2365" y="129"/>
                    <a:pt x="1428" y="0"/>
                    <a:pt x="800"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2"/>
            <p:cNvSpPr/>
            <p:nvPr/>
          </p:nvSpPr>
          <p:spPr>
            <a:xfrm flipH="1">
              <a:off x="5303907" y="4360727"/>
              <a:ext cx="180738" cy="52875"/>
            </a:xfrm>
            <a:custGeom>
              <a:avLst/>
              <a:gdLst/>
              <a:ahLst/>
              <a:cxnLst/>
              <a:rect l="l" t="t" r="r" b="b"/>
              <a:pathLst>
                <a:path w="6539" h="1913" extrusionOk="0">
                  <a:moveTo>
                    <a:pt x="800" y="0"/>
                  </a:moveTo>
                  <a:cubicBezTo>
                    <a:pt x="337" y="0"/>
                    <a:pt x="43" y="70"/>
                    <a:pt x="0" y="211"/>
                  </a:cubicBezTo>
                  <a:cubicBezTo>
                    <a:pt x="0" y="245"/>
                    <a:pt x="0" y="278"/>
                    <a:pt x="0" y="311"/>
                  </a:cubicBezTo>
                  <a:cubicBezTo>
                    <a:pt x="107" y="217"/>
                    <a:pt x="351" y="173"/>
                    <a:pt x="695" y="173"/>
                  </a:cubicBezTo>
                  <a:cubicBezTo>
                    <a:pt x="1322" y="173"/>
                    <a:pt x="2281" y="320"/>
                    <a:pt x="3336" y="578"/>
                  </a:cubicBezTo>
                  <a:cubicBezTo>
                    <a:pt x="4937" y="979"/>
                    <a:pt x="6238" y="1546"/>
                    <a:pt x="6405" y="1913"/>
                  </a:cubicBezTo>
                  <a:cubicBezTo>
                    <a:pt x="6438" y="1913"/>
                    <a:pt x="6438" y="1879"/>
                    <a:pt x="6438" y="1846"/>
                  </a:cubicBezTo>
                  <a:cubicBezTo>
                    <a:pt x="6538" y="1479"/>
                    <a:pt x="5204" y="845"/>
                    <a:pt x="3403" y="378"/>
                  </a:cubicBezTo>
                  <a:cubicBezTo>
                    <a:pt x="2365" y="129"/>
                    <a:pt x="1428" y="0"/>
                    <a:pt x="800"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2"/>
            <p:cNvSpPr/>
            <p:nvPr/>
          </p:nvSpPr>
          <p:spPr>
            <a:xfrm flipH="1">
              <a:off x="5307610" y="4365895"/>
              <a:ext cx="177034" cy="51825"/>
            </a:xfrm>
            <a:custGeom>
              <a:avLst/>
              <a:gdLst/>
              <a:ahLst/>
              <a:cxnLst/>
              <a:rect l="l" t="t" r="r" b="b"/>
              <a:pathLst>
                <a:path w="6405" h="1875" extrusionOk="0">
                  <a:moveTo>
                    <a:pt x="701" y="0"/>
                  </a:moveTo>
                  <a:cubicBezTo>
                    <a:pt x="354" y="0"/>
                    <a:pt x="107" y="41"/>
                    <a:pt x="0" y="124"/>
                  </a:cubicBezTo>
                  <a:cubicBezTo>
                    <a:pt x="134" y="491"/>
                    <a:pt x="1435" y="1092"/>
                    <a:pt x="3069" y="1492"/>
                  </a:cubicBezTo>
                  <a:cubicBezTo>
                    <a:pt x="4067" y="1742"/>
                    <a:pt x="4988" y="1875"/>
                    <a:pt x="5620" y="1875"/>
                  </a:cubicBezTo>
                  <a:cubicBezTo>
                    <a:pt x="6002" y="1875"/>
                    <a:pt x="6279" y="1826"/>
                    <a:pt x="6405" y="1726"/>
                  </a:cubicBezTo>
                  <a:cubicBezTo>
                    <a:pt x="6238" y="1359"/>
                    <a:pt x="4937" y="792"/>
                    <a:pt x="3336" y="391"/>
                  </a:cubicBezTo>
                  <a:cubicBezTo>
                    <a:pt x="2284" y="134"/>
                    <a:pt x="1329" y="0"/>
                    <a:pt x="701"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2"/>
            <p:cNvSpPr/>
            <p:nvPr/>
          </p:nvSpPr>
          <p:spPr>
            <a:xfrm flipH="1">
              <a:off x="5200643" y="4466590"/>
              <a:ext cx="213021" cy="54202"/>
            </a:xfrm>
            <a:custGeom>
              <a:avLst/>
              <a:gdLst/>
              <a:ahLst/>
              <a:cxnLst/>
              <a:rect l="l" t="t" r="r" b="b"/>
              <a:pathLst>
                <a:path w="7707" h="1961" extrusionOk="0">
                  <a:moveTo>
                    <a:pt x="4498" y="1"/>
                  </a:moveTo>
                  <a:cubicBezTo>
                    <a:pt x="4273" y="1"/>
                    <a:pt x="4041" y="6"/>
                    <a:pt x="3803" y="17"/>
                  </a:cubicBezTo>
                  <a:cubicBezTo>
                    <a:pt x="1702" y="117"/>
                    <a:pt x="1" y="618"/>
                    <a:pt x="34" y="1152"/>
                  </a:cubicBezTo>
                  <a:cubicBezTo>
                    <a:pt x="65" y="1640"/>
                    <a:pt x="1491" y="1961"/>
                    <a:pt x="3368" y="1961"/>
                  </a:cubicBezTo>
                  <a:cubicBezTo>
                    <a:pt x="3543" y="1961"/>
                    <a:pt x="3722" y="1958"/>
                    <a:pt x="3904" y="1952"/>
                  </a:cubicBezTo>
                  <a:cubicBezTo>
                    <a:pt x="6005" y="1852"/>
                    <a:pt x="7706" y="1352"/>
                    <a:pt x="7673" y="818"/>
                  </a:cubicBezTo>
                  <a:cubicBezTo>
                    <a:pt x="7673" y="344"/>
                    <a:pt x="6302" y="1"/>
                    <a:pt x="4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2"/>
            <p:cNvSpPr/>
            <p:nvPr/>
          </p:nvSpPr>
          <p:spPr>
            <a:xfrm flipH="1">
              <a:off x="5201582" y="4462443"/>
              <a:ext cx="212994" cy="35987"/>
            </a:xfrm>
            <a:custGeom>
              <a:avLst/>
              <a:gdLst/>
              <a:ahLst/>
              <a:cxnLst/>
              <a:rect l="l" t="t" r="r" b="b"/>
              <a:pathLst>
                <a:path w="7706" h="1302" extrusionOk="0">
                  <a:moveTo>
                    <a:pt x="7673" y="1"/>
                  </a:moveTo>
                  <a:lnTo>
                    <a:pt x="0" y="334"/>
                  </a:lnTo>
                  <a:lnTo>
                    <a:pt x="67" y="1302"/>
                  </a:lnTo>
                  <a:lnTo>
                    <a:pt x="7706" y="968"/>
                  </a:lnTo>
                  <a:lnTo>
                    <a:pt x="76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2"/>
            <p:cNvSpPr/>
            <p:nvPr/>
          </p:nvSpPr>
          <p:spPr>
            <a:xfrm flipH="1">
              <a:off x="5201582" y="4439861"/>
              <a:ext cx="212994" cy="54423"/>
            </a:xfrm>
            <a:custGeom>
              <a:avLst/>
              <a:gdLst/>
              <a:ahLst/>
              <a:cxnLst/>
              <a:rect l="l" t="t" r="r" b="b"/>
              <a:pathLst>
                <a:path w="7706" h="1969" extrusionOk="0">
                  <a:moveTo>
                    <a:pt x="4497" y="1"/>
                  </a:moveTo>
                  <a:cubicBezTo>
                    <a:pt x="4272" y="1"/>
                    <a:pt x="4040" y="6"/>
                    <a:pt x="3803" y="17"/>
                  </a:cubicBezTo>
                  <a:cubicBezTo>
                    <a:pt x="1702" y="117"/>
                    <a:pt x="0" y="617"/>
                    <a:pt x="34" y="1151"/>
                  </a:cubicBezTo>
                  <a:cubicBezTo>
                    <a:pt x="34" y="1626"/>
                    <a:pt x="1404" y="1968"/>
                    <a:pt x="3208" y="1968"/>
                  </a:cubicBezTo>
                  <a:cubicBezTo>
                    <a:pt x="3434" y="1968"/>
                    <a:pt x="3666" y="1963"/>
                    <a:pt x="3903" y="1952"/>
                  </a:cubicBezTo>
                  <a:cubicBezTo>
                    <a:pt x="6005" y="1852"/>
                    <a:pt x="7706" y="1351"/>
                    <a:pt x="7673" y="818"/>
                  </a:cubicBezTo>
                  <a:cubicBezTo>
                    <a:pt x="7643" y="343"/>
                    <a:pt x="6295" y="1"/>
                    <a:pt x="4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2"/>
            <p:cNvSpPr/>
            <p:nvPr/>
          </p:nvSpPr>
          <p:spPr>
            <a:xfrm flipH="1">
              <a:off x="5215402" y="4447960"/>
              <a:ext cx="185354" cy="25567"/>
            </a:xfrm>
            <a:custGeom>
              <a:avLst/>
              <a:gdLst/>
              <a:ahLst/>
              <a:cxnLst/>
              <a:rect l="l" t="t" r="r" b="b"/>
              <a:pathLst>
                <a:path w="6706" h="925" extrusionOk="0">
                  <a:moveTo>
                    <a:pt x="4156" y="1"/>
                  </a:moveTo>
                  <a:cubicBezTo>
                    <a:pt x="3883" y="1"/>
                    <a:pt x="3597" y="8"/>
                    <a:pt x="3303" y="24"/>
                  </a:cubicBezTo>
                  <a:cubicBezTo>
                    <a:pt x="1468" y="91"/>
                    <a:pt x="1" y="458"/>
                    <a:pt x="1" y="825"/>
                  </a:cubicBezTo>
                  <a:cubicBezTo>
                    <a:pt x="1" y="858"/>
                    <a:pt x="1" y="892"/>
                    <a:pt x="34" y="925"/>
                  </a:cubicBezTo>
                  <a:cubicBezTo>
                    <a:pt x="268" y="591"/>
                    <a:pt x="1669" y="291"/>
                    <a:pt x="3336" y="191"/>
                  </a:cubicBezTo>
                  <a:cubicBezTo>
                    <a:pt x="3554" y="182"/>
                    <a:pt x="3767" y="178"/>
                    <a:pt x="3973" y="178"/>
                  </a:cubicBezTo>
                  <a:cubicBezTo>
                    <a:pt x="5350" y="178"/>
                    <a:pt x="6440" y="364"/>
                    <a:pt x="6672" y="625"/>
                  </a:cubicBezTo>
                  <a:cubicBezTo>
                    <a:pt x="6672" y="591"/>
                    <a:pt x="6706" y="558"/>
                    <a:pt x="6706" y="525"/>
                  </a:cubicBezTo>
                  <a:cubicBezTo>
                    <a:pt x="6706" y="215"/>
                    <a:pt x="5616" y="1"/>
                    <a:pt x="4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2"/>
            <p:cNvSpPr/>
            <p:nvPr/>
          </p:nvSpPr>
          <p:spPr>
            <a:xfrm flipH="1">
              <a:off x="5265185" y="4192120"/>
              <a:ext cx="359624" cy="315704"/>
            </a:xfrm>
            <a:custGeom>
              <a:avLst/>
              <a:gdLst/>
              <a:ahLst/>
              <a:cxnLst/>
              <a:rect l="l" t="t" r="r" b="b"/>
              <a:pathLst>
                <a:path w="13011" h="11422" extrusionOk="0">
                  <a:moveTo>
                    <a:pt x="6511" y="1"/>
                  </a:moveTo>
                  <a:cubicBezTo>
                    <a:pt x="4654" y="1"/>
                    <a:pt x="2834" y="907"/>
                    <a:pt x="1736" y="2575"/>
                  </a:cubicBezTo>
                  <a:cubicBezTo>
                    <a:pt x="1" y="5211"/>
                    <a:pt x="735" y="8747"/>
                    <a:pt x="3370" y="10481"/>
                  </a:cubicBezTo>
                  <a:cubicBezTo>
                    <a:pt x="4337" y="11117"/>
                    <a:pt x="5429" y="11421"/>
                    <a:pt x="6510" y="11421"/>
                  </a:cubicBezTo>
                  <a:cubicBezTo>
                    <a:pt x="8377" y="11421"/>
                    <a:pt x="10211" y="10515"/>
                    <a:pt x="11309" y="8847"/>
                  </a:cubicBezTo>
                  <a:cubicBezTo>
                    <a:pt x="13010" y="6211"/>
                    <a:pt x="12276" y="2642"/>
                    <a:pt x="9641" y="941"/>
                  </a:cubicBezTo>
                  <a:cubicBezTo>
                    <a:pt x="8675" y="305"/>
                    <a:pt x="7587" y="1"/>
                    <a:pt x="6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2"/>
            <p:cNvSpPr/>
            <p:nvPr/>
          </p:nvSpPr>
          <p:spPr>
            <a:xfrm flipH="1">
              <a:off x="5254128" y="4204779"/>
              <a:ext cx="339613" cy="316312"/>
            </a:xfrm>
            <a:custGeom>
              <a:avLst/>
              <a:gdLst/>
              <a:ahLst/>
              <a:cxnLst/>
              <a:rect l="l" t="t" r="r" b="b"/>
              <a:pathLst>
                <a:path w="12287" h="11444" extrusionOk="0">
                  <a:moveTo>
                    <a:pt x="5962" y="0"/>
                  </a:moveTo>
                  <a:cubicBezTo>
                    <a:pt x="2900" y="0"/>
                    <a:pt x="0" y="2492"/>
                    <a:pt x="211" y="6054"/>
                  </a:cubicBezTo>
                  <a:cubicBezTo>
                    <a:pt x="407" y="9358"/>
                    <a:pt x="3138" y="11443"/>
                    <a:pt x="5959" y="11443"/>
                  </a:cubicBezTo>
                  <a:cubicBezTo>
                    <a:pt x="7466" y="11443"/>
                    <a:pt x="9000" y="10847"/>
                    <a:pt x="10185" y="9523"/>
                  </a:cubicBezTo>
                  <a:cubicBezTo>
                    <a:pt x="12287" y="7154"/>
                    <a:pt x="12053" y="3552"/>
                    <a:pt x="9718" y="1450"/>
                  </a:cubicBezTo>
                  <a:cubicBezTo>
                    <a:pt x="8586" y="448"/>
                    <a:pt x="7260" y="0"/>
                    <a:pt x="5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2"/>
            <p:cNvSpPr/>
            <p:nvPr/>
          </p:nvSpPr>
          <p:spPr>
            <a:xfrm flipH="1">
              <a:off x="5355538" y="4288198"/>
              <a:ext cx="157686" cy="148454"/>
            </a:xfrm>
            <a:custGeom>
              <a:avLst/>
              <a:gdLst/>
              <a:ahLst/>
              <a:cxnLst/>
              <a:rect l="l" t="t" r="r" b="b"/>
              <a:pathLst>
                <a:path w="5705" h="5371" extrusionOk="0">
                  <a:moveTo>
                    <a:pt x="3341" y="1136"/>
                  </a:moveTo>
                  <a:cubicBezTo>
                    <a:pt x="3464" y="1136"/>
                    <a:pt x="3607" y="1179"/>
                    <a:pt x="3770" y="1268"/>
                  </a:cubicBezTo>
                  <a:lnTo>
                    <a:pt x="3069" y="2035"/>
                  </a:lnTo>
                  <a:cubicBezTo>
                    <a:pt x="2902" y="1835"/>
                    <a:pt x="2869" y="1568"/>
                    <a:pt x="2969" y="1334"/>
                  </a:cubicBezTo>
                  <a:cubicBezTo>
                    <a:pt x="3062" y="1204"/>
                    <a:pt x="3186" y="1136"/>
                    <a:pt x="3341" y="1136"/>
                  </a:cubicBezTo>
                  <a:close/>
                  <a:moveTo>
                    <a:pt x="2769" y="3402"/>
                  </a:moveTo>
                  <a:cubicBezTo>
                    <a:pt x="2902" y="3569"/>
                    <a:pt x="2936" y="3836"/>
                    <a:pt x="2836" y="4036"/>
                  </a:cubicBezTo>
                  <a:cubicBezTo>
                    <a:pt x="2763" y="4163"/>
                    <a:pt x="2652" y="4221"/>
                    <a:pt x="2512" y="4221"/>
                  </a:cubicBezTo>
                  <a:cubicBezTo>
                    <a:pt x="2393" y="4221"/>
                    <a:pt x="2254" y="4179"/>
                    <a:pt x="2102" y="4103"/>
                  </a:cubicBezTo>
                  <a:lnTo>
                    <a:pt x="2769" y="3402"/>
                  </a:lnTo>
                  <a:close/>
                  <a:moveTo>
                    <a:pt x="4970" y="0"/>
                  </a:moveTo>
                  <a:lnTo>
                    <a:pt x="4437" y="567"/>
                  </a:lnTo>
                  <a:cubicBezTo>
                    <a:pt x="3980" y="236"/>
                    <a:pt x="3538" y="69"/>
                    <a:pt x="3146" y="69"/>
                  </a:cubicBezTo>
                  <a:cubicBezTo>
                    <a:pt x="2708" y="69"/>
                    <a:pt x="2332" y="278"/>
                    <a:pt x="2068" y="701"/>
                  </a:cubicBezTo>
                  <a:cubicBezTo>
                    <a:pt x="1601" y="1434"/>
                    <a:pt x="2002" y="2168"/>
                    <a:pt x="2402" y="2769"/>
                  </a:cubicBezTo>
                  <a:lnTo>
                    <a:pt x="1568" y="3636"/>
                  </a:lnTo>
                  <a:cubicBezTo>
                    <a:pt x="1201" y="3269"/>
                    <a:pt x="968" y="2802"/>
                    <a:pt x="834" y="2302"/>
                  </a:cubicBezTo>
                  <a:lnTo>
                    <a:pt x="0" y="2769"/>
                  </a:lnTo>
                  <a:cubicBezTo>
                    <a:pt x="167" y="3336"/>
                    <a:pt x="501" y="3869"/>
                    <a:pt x="901" y="4303"/>
                  </a:cubicBezTo>
                  <a:lnTo>
                    <a:pt x="367" y="4904"/>
                  </a:lnTo>
                  <a:lnTo>
                    <a:pt x="901" y="5371"/>
                  </a:lnTo>
                  <a:lnTo>
                    <a:pt x="1435" y="4804"/>
                  </a:lnTo>
                  <a:cubicBezTo>
                    <a:pt x="1871" y="5131"/>
                    <a:pt x="2308" y="5298"/>
                    <a:pt x="2700" y="5298"/>
                  </a:cubicBezTo>
                  <a:cubicBezTo>
                    <a:pt x="3147" y="5298"/>
                    <a:pt x="3536" y="5081"/>
                    <a:pt x="3803" y="4637"/>
                  </a:cubicBezTo>
                  <a:cubicBezTo>
                    <a:pt x="4237" y="3936"/>
                    <a:pt x="3836" y="3236"/>
                    <a:pt x="3469" y="2635"/>
                  </a:cubicBezTo>
                  <a:lnTo>
                    <a:pt x="4337" y="1735"/>
                  </a:lnTo>
                  <a:cubicBezTo>
                    <a:pt x="4603" y="2001"/>
                    <a:pt x="4804" y="2368"/>
                    <a:pt x="4937" y="2735"/>
                  </a:cubicBezTo>
                  <a:lnTo>
                    <a:pt x="5704" y="2268"/>
                  </a:lnTo>
                  <a:cubicBezTo>
                    <a:pt x="5537" y="1835"/>
                    <a:pt x="5304" y="1401"/>
                    <a:pt x="4970" y="1067"/>
                  </a:cubicBezTo>
                  <a:lnTo>
                    <a:pt x="5504" y="500"/>
                  </a:lnTo>
                  <a:lnTo>
                    <a:pt x="49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2"/>
            <p:cNvSpPr/>
            <p:nvPr/>
          </p:nvSpPr>
          <p:spPr>
            <a:xfrm flipH="1">
              <a:off x="7172811" y="4481350"/>
              <a:ext cx="213021" cy="54202"/>
            </a:xfrm>
            <a:custGeom>
              <a:avLst/>
              <a:gdLst/>
              <a:ahLst/>
              <a:cxnLst/>
              <a:rect l="l" t="t" r="r" b="b"/>
              <a:pathLst>
                <a:path w="7707" h="1961" extrusionOk="0">
                  <a:moveTo>
                    <a:pt x="3210" y="1"/>
                  </a:moveTo>
                  <a:cubicBezTo>
                    <a:pt x="1411" y="1"/>
                    <a:pt x="64" y="343"/>
                    <a:pt x="34" y="818"/>
                  </a:cubicBezTo>
                  <a:cubicBezTo>
                    <a:pt x="1" y="1351"/>
                    <a:pt x="1702" y="1852"/>
                    <a:pt x="3804" y="1952"/>
                  </a:cubicBezTo>
                  <a:cubicBezTo>
                    <a:pt x="3985" y="1957"/>
                    <a:pt x="4164" y="1960"/>
                    <a:pt x="4339" y="1960"/>
                  </a:cubicBezTo>
                  <a:cubicBezTo>
                    <a:pt x="6221" y="1960"/>
                    <a:pt x="7673" y="1639"/>
                    <a:pt x="7673" y="1151"/>
                  </a:cubicBezTo>
                  <a:cubicBezTo>
                    <a:pt x="7706" y="618"/>
                    <a:pt x="6005" y="84"/>
                    <a:pt x="3904" y="17"/>
                  </a:cubicBezTo>
                  <a:cubicBezTo>
                    <a:pt x="3666" y="6"/>
                    <a:pt x="3435" y="1"/>
                    <a:pt x="3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2"/>
            <p:cNvSpPr/>
            <p:nvPr/>
          </p:nvSpPr>
          <p:spPr>
            <a:xfrm flipH="1">
              <a:off x="7172811" y="4477203"/>
              <a:ext cx="212082" cy="35987"/>
            </a:xfrm>
            <a:custGeom>
              <a:avLst/>
              <a:gdLst/>
              <a:ahLst/>
              <a:cxnLst/>
              <a:rect l="l" t="t" r="r" b="b"/>
              <a:pathLst>
                <a:path w="7673" h="1302" extrusionOk="0">
                  <a:moveTo>
                    <a:pt x="34" y="0"/>
                  </a:moveTo>
                  <a:lnTo>
                    <a:pt x="0" y="968"/>
                  </a:lnTo>
                  <a:lnTo>
                    <a:pt x="7639" y="1301"/>
                  </a:lnTo>
                  <a:lnTo>
                    <a:pt x="7672" y="334"/>
                  </a:lnTo>
                  <a:lnTo>
                    <a:pt x="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2"/>
            <p:cNvSpPr/>
            <p:nvPr/>
          </p:nvSpPr>
          <p:spPr>
            <a:xfrm flipH="1">
              <a:off x="7171899" y="4454621"/>
              <a:ext cx="212994" cy="54396"/>
            </a:xfrm>
            <a:custGeom>
              <a:avLst/>
              <a:gdLst/>
              <a:ahLst/>
              <a:cxnLst/>
              <a:rect l="l" t="t" r="r" b="b"/>
              <a:pathLst>
                <a:path w="7706" h="1968" extrusionOk="0">
                  <a:moveTo>
                    <a:pt x="3209" y="0"/>
                  </a:moveTo>
                  <a:cubicBezTo>
                    <a:pt x="1411" y="0"/>
                    <a:pt x="63" y="343"/>
                    <a:pt x="34" y="817"/>
                  </a:cubicBezTo>
                  <a:cubicBezTo>
                    <a:pt x="0" y="1351"/>
                    <a:pt x="1701" y="1851"/>
                    <a:pt x="3836" y="1951"/>
                  </a:cubicBezTo>
                  <a:cubicBezTo>
                    <a:pt x="4070" y="1963"/>
                    <a:pt x="4299" y="1968"/>
                    <a:pt x="4521" y="1968"/>
                  </a:cubicBezTo>
                  <a:cubicBezTo>
                    <a:pt x="6302" y="1968"/>
                    <a:pt x="7672" y="1625"/>
                    <a:pt x="7672" y="1151"/>
                  </a:cubicBezTo>
                  <a:cubicBezTo>
                    <a:pt x="7706" y="584"/>
                    <a:pt x="6004" y="83"/>
                    <a:pt x="3903" y="17"/>
                  </a:cubicBezTo>
                  <a:cubicBezTo>
                    <a:pt x="3666" y="6"/>
                    <a:pt x="3434" y="0"/>
                    <a:pt x="3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2"/>
            <p:cNvSpPr/>
            <p:nvPr/>
          </p:nvSpPr>
          <p:spPr>
            <a:xfrm flipH="1">
              <a:off x="7185719" y="4462084"/>
              <a:ext cx="184442" cy="25291"/>
            </a:xfrm>
            <a:custGeom>
              <a:avLst/>
              <a:gdLst/>
              <a:ahLst/>
              <a:cxnLst/>
              <a:rect l="l" t="t" r="r" b="b"/>
              <a:pathLst>
                <a:path w="6673" h="915" extrusionOk="0">
                  <a:moveTo>
                    <a:pt x="2682" y="1"/>
                  </a:moveTo>
                  <a:cubicBezTo>
                    <a:pt x="1167" y="1"/>
                    <a:pt x="1" y="194"/>
                    <a:pt x="1" y="514"/>
                  </a:cubicBezTo>
                  <a:cubicBezTo>
                    <a:pt x="1" y="547"/>
                    <a:pt x="1" y="581"/>
                    <a:pt x="34" y="614"/>
                  </a:cubicBezTo>
                  <a:cubicBezTo>
                    <a:pt x="226" y="367"/>
                    <a:pt x="1232" y="188"/>
                    <a:pt x="2511" y="188"/>
                  </a:cubicBezTo>
                  <a:cubicBezTo>
                    <a:pt x="2786" y="188"/>
                    <a:pt x="3075" y="196"/>
                    <a:pt x="3370" y="214"/>
                  </a:cubicBezTo>
                  <a:cubicBezTo>
                    <a:pt x="5038" y="280"/>
                    <a:pt x="6405" y="581"/>
                    <a:pt x="6639" y="914"/>
                  </a:cubicBezTo>
                  <a:cubicBezTo>
                    <a:pt x="6672" y="881"/>
                    <a:pt x="6672" y="848"/>
                    <a:pt x="6672" y="814"/>
                  </a:cubicBezTo>
                  <a:cubicBezTo>
                    <a:pt x="6672" y="447"/>
                    <a:pt x="5205" y="80"/>
                    <a:pt x="3370" y="14"/>
                  </a:cubicBezTo>
                  <a:cubicBezTo>
                    <a:pt x="3135" y="5"/>
                    <a:pt x="2905" y="1"/>
                    <a:pt x="2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2"/>
            <p:cNvSpPr/>
            <p:nvPr/>
          </p:nvSpPr>
          <p:spPr>
            <a:xfrm flipH="1">
              <a:off x="7194951" y="4440773"/>
              <a:ext cx="212082" cy="54202"/>
            </a:xfrm>
            <a:custGeom>
              <a:avLst/>
              <a:gdLst/>
              <a:ahLst/>
              <a:cxnLst/>
              <a:rect l="l" t="t" r="r" b="b"/>
              <a:pathLst>
                <a:path w="7673" h="1961" extrusionOk="0">
                  <a:moveTo>
                    <a:pt x="3175" y="1"/>
                  </a:moveTo>
                  <a:cubicBezTo>
                    <a:pt x="1371" y="1"/>
                    <a:pt x="1" y="344"/>
                    <a:pt x="1" y="818"/>
                  </a:cubicBezTo>
                  <a:cubicBezTo>
                    <a:pt x="1" y="1352"/>
                    <a:pt x="1668" y="1852"/>
                    <a:pt x="3770" y="1952"/>
                  </a:cubicBezTo>
                  <a:cubicBezTo>
                    <a:pt x="3952" y="1958"/>
                    <a:pt x="4130" y="1961"/>
                    <a:pt x="4305" y="1961"/>
                  </a:cubicBezTo>
                  <a:cubicBezTo>
                    <a:pt x="6182" y="1961"/>
                    <a:pt x="7609" y="1640"/>
                    <a:pt x="7639" y="1152"/>
                  </a:cubicBezTo>
                  <a:cubicBezTo>
                    <a:pt x="7673" y="618"/>
                    <a:pt x="5972" y="84"/>
                    <a:pt x="3870" y="17"/>
                  </a:cubicBezTo>
                  <a:cubicBezTo>
                    <a:pt x="3633" y="6"/>
                    <a:pt x="3401" y="1"/>
                    <a:pt x="3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2"/>
            <p:cNvSpPr/>
            <p:nvPr/>
          </p:nvSpPr>
          <p:spPr>
            <a:xfrm flipH="1">
              <a:off x="7194951" y="4435715"/>
              <a:ext cx="212994" cy="35987"/>
            </a:xfrm>
            <a:custGeom>
              <a:avLst/>
              <a:gdLst/>
              <a:ahLst/>
              <a:cxnLst/>
              <a:rect l="l" t="t" r="r" b="b"/>
              <a:pathLst>
                <a:path w="7706" h="1302" extrusionOk="0">
                  <a:moveTo>
                    <a:pt x="67" y="0"/>
                  </a:moveTo>
                  <a:lnTo>
                    <a:pt x="0" y="1001"/>
                  </a:lnTo>
                  <a:lnTo>
                    <a:pt x="7672" y="1301"/>
                  </a:lnTo>
                  <a:lnTo>
                    <a:pt x="7706" y="334"/>
                  </a:lnTo>
                  <a:lnTo>
                    <a:pt x="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2"/>
            <p:cNvSpPr/>
            <p:nvPr/>
          </p:nvSpPr>
          <p:spPr>
            <a:xfrm flipH="1">
              <a:off x="7193099" y="4414045"/>
              <a:ext cx="212082" cy="54423"/>
            </a:xfrm>
            <a:custGeom>
              <a:avLst/>
              <a:gdLst/>
              <a:ahLst/>
              <a:cxnLst/>
              <a:rect l="l" t="t" r="r" b="b"/>
              <a:pathLst>
                <a:path w="7673" h="1969" extrusionOk="0">
                  <a:moveTo>
                    <a:pt x="3175" y="1"/>
                  </a:moveTo>
                  <a:cubicBezTo>
                    <a:pt x="1371" y="1"/>
                    <a:pt x="0" y="343"/>
                    <a:pt x="0" y="818"/>
                  </a:cubicBezTo>
                  <a:cubicBezTo>
                    <a:pt x="0" y="1351"/>
                    <a:pt x="1668" y="1852"/>
                    <a:pt x="3770" y="1952"/>
                  </a:cubicBezTo>
                  <a:cubicBezTo>
                    <a:pt x="4007" y="1963"/>
                    <a:pt x="4239" y="1968"/>
                    <a:pt x="4464" y="1968"/>
                  </a:cubicBezTo>
                  <a:cubicBezTo>
                    <a:pt x="6262" y="1968"/>
                    <a:pt x="7609" y="1626"/>
                    <a:pt x="7639" y="1151"/>
                  </a:cubicBezTo>
                  <a:cubicBezTo>
                    <a:pt x="7672" y="584"/>
                    <a:pt x="5971" y="84"/>
                    <a:pt x="3870" y="17"/>
                  </a:cubicBezTo>
                  <a:cubicBezTo>
                    <a:pt x="3633" y="6"/>
                    <a:pt x="3400" y="1"/>
                    <a:pt x="3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2"/>
            <p:cNvSpPr/>
            <p:nvPr/>
          </p:nvSpPr>
          <p:spPr>
            <a:xfrm flipH="1">
              <a:off x="7207859" y="4421536"/>
              <a:ext cx="184414" cy="25263"/>
            </a:xfrm>
            <a:custGeom>
              <a:avLst/>
              <a:gdLst/>
              <a:ahLst/>
              <a:cxnLst/>
              <a:rect l="l" t="t" r="r" b="b"/>
              <a:pathLst>
                <a:path w="6672" h="914" extrusionOk="0">
                  <a:moveTo>
                    <a:pt x="2682" y="0"/>
                  </a:moveTo>
                  <a:cubicBezTo>
                    <a:pt x="1167" y="0"/>
                    <a:pt x="0" y="193"/>
                    <a:pt x="0" y="513"/>
                  </a:cubicBezTo>
                  <a:cubicBezTo>
                    <a:pt x="0" y="547"/>
                    <a:pt x="0" y="580"/>
                    <a:pt x="34" y="613"/>
                  </a:cubicBezTo>
                  <a:cubicBezTo>
                    <a:pt x="226" y="366"/>
                    <a:pt x="1231" y="187"/>
                    <a:pt x="2510" y="187"/>
                  </a:cubicBezTo>
                  <a:cubicBezTo>
                    <a:pt x="2786" y="187"/>
                    <a:pt x="3074" y="195"/>
                    <a:pt x="3369" y="213"/>
                  </a:cubicBezTo>
                  <a:cubicBezTo>
                    <a:pt x="5037" y="280"/>
                    <a:pt x="6405" y="580"/>
                    <a:pt x="6638" y="914"/>
                  </a:cubicBezTo>
                  <a:cubicBezTo>
                    <a:pt x="6638" y="880"/>
                    <a:pt x="6672" y="847"/>
                    <a:pt x="6672" y="813"/>
                  </a:cubicBezTo>
                  <a:cubicBezTo>
                    <a:pt x="6672" y="447"/>
                    <a:pt x="5204" y="80"/>
                    <a:pt x="3369" y="13"/>
                  </a:cubicBezTo>
                  <a:cubicBezTo>
                    <a:pt x="3134" y="4"/>
                    <a:pt x="2904" y="0"/>
                    <a:pt x="26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2"/>
            <p:cNvSpPr/>
            <p:nvPr/>
          </p:nvSpPr>
          <p:spPr>
            <a:xfrm flipH="1">
              <a:off x="7192187" y="4391343"/>
              <a:ext cx="212082" cy="54202"/>
            </a:xfrm>
            <a:custGeom>
              <a:avLst/>
              <a:gdLst/>
              <a:ahLst/>
              <a:cxnLst/>
              <a:rect l="l" t="t" r="r" b="b"/>
              <a:pathLst>
                <a:path w="7673" h="1961" extrusionOk="0">
                  <a:moveTo>
                    <a:pt x="3176" y="1"/>
                  </a:moveTo>
                  <a:cubicBezTo>
                    <a:pt x="1378" y="1"/>
                    <a:pt x="30" y="344"/>
                    <a:pt x="1" y="818"/>
                  </a:cubicBezTo>
                  <a:cubicBezTo>
                    <a:pt x="1" y="1352"/>
                    <a:pt x="1669" y="1852"/>
                    <a:pt x="3770" y="1952"/>
                  </a:cubicBezTo>
                  <a:cubicBezTo>
                    <a:pt x="3952" y="1958"/>
                    <a:pt x="4131" y="1961"/>
                    <a:pt x="4306" y="1961"/>
                  </a:cubicBezTo>
                  <a:cubicBezTo>
                    <a:pt x="6188" y="1961"/>
                    <a:pt x="7639" y="1640"/>
                    <a:pt x="7639" y="1152"/>
                  </a:cubicBezTo>
                  <a:cubicBezTo>
                    <a:pt x="7673" y="618"/>
                    <a:pt x="5972" y="84"/>
                    <a:pt x="3870" y="17"/>
                  </a:cubicBezTo>
                  <a:cubicBezTo>
                    <a:pt x="3633" y="6"/>
                    <a:pt x="3401" y="1"/>
                    <a:pt x="3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2"/>
            <p:cNvSpPr/>
            <p:nvPr/>
          </p:nvSpPr>
          <p:spPr>
            <a:xfrm flipH="1">
              <a:off x="7192187" y="4386847"/>
              <a:ext cx="212082" cy="35987"/>
            </a:xfrm>
            <a:custGeom>
              <a:avLst/>
              <a:gdLst/>
              <a:ahLst/>
              <a:cxnLst/>
              <a:rect l="l" t="t" r="r" b="b"/>
              <a:pathLst>
                <a:path w="7673" h="1302" extrusionOk="0">
                  <a:moveTo>
                    <a:pt x="34" y="0"/>
                  </a:moveTo>
                  <a:lnTo>
                    <a:pt x="1" y="1001"/>
                  </a:lnTo>
                  <a:lnTo>
                    <a:pt x="7639" y="1301"/>
                  </a:lnTo>
                  <a:lnTo>
                    <a:pt x="7673" y="334"/>
                  </a:lnTo>
                  <a:lnTo>
                    <a:pt x="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2"/>
            <p:cNvSpPr/>
            <p:nvPr/>
          </p:nvSpPr>
          <p:spPr>
            <a:xfrm flipH="1">
              <a:off x="7191247" y="4365177"/>
              <a:ext cx="212082" cy="54423"/>
            </a:xfrm>
            <a:custGeom>
              <a:avLst/>
              <a:gdLst/>
              <a:ahLst/>
              <a:cxnLst/>
              <a:rect l="l" t="t" r="r" b="b"/>
              <a:pathLst>
                <a:path w="7673" h="1969" extrusionOk="0">
                  <a:moveTo>
                    <a:pt x="3184" y="1"/>
                  </a:moveTo>
                  <a:cubicBezTo>
                    <a:pt x="1404" y="1"/>
                    <a:pt x="30" y="343"/>
                    <a:pt x="0" y="818"/>
                  </a:cubicBezTo>
                  <a:cubicBezTo>
                    <a:pt x="0" y="1351"/>
                    <a:pt x="1668" y="1852"/>
                    <a:pt x="3803" y="1952"/>
                  </a:cubicBezTo>
                  <a:cubicBezTo>
                    <a:pt x="4036" y="1963"/>
                    <a:pt x="4265" y="1968"/>
                    <a:pt x="4488" y="1968"/>
                  </a:cubicBezTo>
                  <a:cubicBezTo>
                    <a:pt x="6268" y="1968"/>
                    <a:pt x="7639" y="1626"/>
                    <a:pt x="7639" y="1151"/>
                  </a:cubicBezTo>
                  <a:cubicBezTo>
                    <a:pt x="7672" y="584"/>
                    <a:pt x="5971" y="84"/>
                    <a:pt x="3869" y="17"/>
                  </a:cubicBezTo>
                  <a:cubicBezTo>
                    <a:pt x="3636" y="6"/>
                    <a:pt x="3407" y="1"/>
                    <a:pt x="3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2"/>
            <p:cNvSpPr/>
            <p:nvPr/>
          </p:nvSpPr>
          <p:spPr>
            <a:xfrm flipH="1">
              <a:off x="7205094" y="4372695"/>
              <a:ext cx="184414" cy="25235"/>
            </a:xfrm>
            <a:custGeom>
              <a:avLst/>
              <a:gdLst/>
              <a:ahLst/>
              <a:cxnLst/>
              <a:rect l="l" t="t" r="r" b="b"/>
              <a:pathLst>
                <a:path w="6672" h="913" extrusionOk="0">
                  <a:moveTo>
                    <a:pt x="2747" y="1"/>
                  </a:moveTo>
                  <a:cubicBezTo>
                    <a:pt x="1201" y="1"/>
                    <a:pt x="0" y="217"/>
                    <a:pt x="0" y="512"/>
                  </a:cubicBezTo>
                  <a:cubicBezTo>
                    <a:pt x="0" y="546"/>
                    <a:pt x="0" y="579"/>
                    <a:pt x="34" y="612"/>
                  </a:cubicBezTo>
                  <a:cubicBezTo>
                    <a:pt x="226" y="365"/>
                    <a:pt x="1231" y="186"/>
                    <a:pt x="2511" y="186"/>
                  </a:cubicBezTo>
                  <a:cubicBezTo>
                    <a:pt x="2786" y="186"/>
                    <a:pt x="3074" y="194"/>
                    <a:pt x="3369" y="212"/>
                  </a:cubicBezTo>
                  <a:cubicBezTo>
                    <a:pt x="5037" y="279"/>
                    <a:pt x="6405" y="579"/>
                    <a:pt x="6638" y="913"/>
                  </a:cubicBezTo>
                  <a:cubicBezTo>
                    <a:pt x="6672" y="879"/>
                    <a:pt x="6672" y="846"/>
                    <a:pt x="6672" y="812"/>
                  </a:cubicBezTo>
                  <a:cubicBezTo>
                    <a:pt x="6672" y="446"/>
                    <a:pt x="5204" y="79"/>
                    <a:pt x="3369" y="12"/>
                  </a:cubicBezTo>
                  <a:cubicBezTo>
                    <a:pt x="3157" y="4"/>
                    <a:pt x="2949"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2"/>
            <p:cNvSpPr/>
            <p:nvPr/>
          </p:nvSpPr>
          <p:spPr>
            <a:xfrm flipH="1">
              <a:off x="7214299" y="4351357"/>
              <a:ext cx="212082" cy="54174"/>
            </a:xfrm>
            <a:custGeom>
              <a:avLst/>
              <a:gdLst/>
              <a:ahLst/>
              <a:cxnLst/>
              <a:rect l="l" t="t" r="r" b="b"/>
              <a:pathLst>
                <a:path w="7673" h="1960" extrusionOk="0">
                  <a:moveTo>
                    <a:pt x="3175" y="0"/>
                  </a:moveTo>
                  <a:cubicBezTo>
                    <a:pt x="1371" y="0"/>
                    <a:pt x="0" y="343"/>
                    <a:pt x="0" y="817"/>
                  </a:cubicBezTo>
                  <a:cubicBezTo>
                    <a:pt x="0" y="1351"/>
                    <a:pt x="1668" y="1851"/>
                    <a:pt x="3769" y="1951"/>
                  </a:cubicBezTo>
                  <a:cubicBezTo>
                    <a:pt x="3951" y="1957"/>
                    <a:pt x="4130" y="1960"/>
                    <a:pt x="4305" y="1960"/>
                  </a:cubicBezTo>
                  <a:cubicBezTo>
                    <a:pt x="6182" y="1960"/>
                    <a:pt x="7608" y="1639"/>
                    <a:pt x="7639" y="1151"/>
                  </a:cubicBezTo>
                  <a:cubicBezTo>
                    <a:pt x="7672" y="617"/>
                    <a:pt x="5971" y="83"/>
                    <a:pt x="3870" y="17"/>
                  </a:cubicBezTo>
                  <a:cubicBezTo>
                    <a:pt x="3632" y="6"/>
                    <a:pt x="3400" y="0"/>
                    <a:pt x="3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2"/>
            <p:cNvSpPr/>
            <p:nvPr/>
          </p:nvSpPr>
          <p:spPr>
            <a:xfrm flipH="1">
              <a:off x="7214299" y="4347183"/>
              <a:ext cx="212082" cy="35075"/>
            </a:xfrm>
            <a:custGeom>
              <a:avLst/>
              <a:gdLst/>
              <a:ahLst/>
              <a:cxnLst/>
              <a:rect l="l" t="t" r="r" b="b"/>
              <a:pathLst>
                <a:path w="7673" h="1269" extrusionOk="0">
                  <a:moveTo>
                    <a:pt x="33" y="1"/>
                  </a:moveTo>
                  <a:lnTo>
                    <a:pt x="0" y="968"/>
                  </a:lnTo>
                  <a:lnTo>
                    <a:pt x="7639" y="1268"/>
                  </a:lnTo>
                  <a:lnTo>
                    <a:pt x="7672" y="301"/>
                  </a:lnTo>
                  <a:lnTo>
                    <a:pt x="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2"/>
            <p:cNvSpPr/>
            <p:nvPr/>
          </p:nvSpPr>
          <p:spPr>
            <a:xfrm flipH="1">
              <a:off x="7213387" y="4324601"/>
              <a:ext cx="212994" cy="54423"/>
            </a:xfrm>
            <a:custGeom>
              <a:avLst/>
              <a:gdLst/>
              <a:ahLst/>
              <a:cxnLst/>
              <a:rect l="l" t="t" r="r" b="b"/>
              <a:pathLst>
                <a:path w="7706" h="1969" extrusionOk="0">
                  <a:moveTo>
                    <a:pt x="3218" y="1"/>
                  </a:moveTo>
                  <a:cubicBezTo>
                    <a:pt x="1437" y="1"/>
                    <a:pt x="63" y="344"/>
                    <a:pt x="33" y="818"/>
                  </a:cubicBezTo>
                  <a:cubicBezTo>
                    <a:pt x="0" y="1352"/>
                    <a:pt x="1701" y="1852"/>
                    <a:pt x="3803" y="1952"/>
                  </a:cubicBezTo>
                  <a:cubicBezTo>
                    <a:pt x="4040" y="1963"/>
                    <a:pt x="4272" y="1969"/>
                    <a:pt x="4498" y="1969"/>
                  </a:cubicBezTo>
                  <a:cubicBezTo>
                    <a:pt x="6302" y="1969"/>
                    <a:pt x="7672" y="1626"/>
                    <a:pt x="7672" y="1151"/>
                  </a:cubicBezTo>
                  <a:cubicBezTo>
                    <a:pt x="7706" y="618"/>
                    <a:pt x="6004" y="117"/>
                    <a:pt x="3903" y="17"/>
                  </a:cubicBezTo>
                  <a:cubicBezTo>
                    <a:pt x="3669" y="6"/>
                    <a:pt x="3440" y="1"/>
                    <a:pt x="3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2"/>
            <p:cNvSpPr/>
            <p:nvPr/>
          </p:nvSpPr>
          <p:spPr>
            <a:xfrm flipH="1">
              <a:off x="7227207" y="4332119"/>
              <a:ext cx="184442" cy="25235"/>
            </a:xfrm>
            <a:custGeom>
              <a:avLst/>
              <a:gdLst/>
              <a:ahLst/>
              <a:cxnLst/>
              <a:rect l="l" t="t" r="r" b="b"/>
              <a:pathLst>
                <a:path w="6673" h="913" extrusionOk="0">
                  <a:moveTo>
                    <a:pt x="2748" y="1"/>
                  </a:moveTo>
                  <a:cubicBezTo>
                    <a:pt x="1201" y="1"/>
                    <a:pt x="1" y="218"/>
                    <a:pt x="1" y="513"/>
                  </a:cubicBezTo>
                  <a:cubicBezTo>
                    <a:pt x="1" y="546"/>
                    <a:pt x="1" y="579"/>
                    <a:pt x="34" y="613"/>
                  </a:cubicBezTo>
                  <a:cubicBezTo>
                    <a:pt x="226" y="366"/>
                    <a:pt x="1232" y="186"/>
                    <a:pt x="2511" y="186"/>
                  </a:cubicBezTo>
                  <a:cubicBezTo>
                    <a:pt x="2786" y="186"/>
                    <a:pt x="3074" y="195"/>
                    <a:pt x="3370" y="212"/>
                  </a:cubicBezTo>
                  <a:cubicBezTo>
                    <a:pt x="5038" y="279"/>
                    <a:pt x="6405" y="579"/>
                    <a:pt x="6639" y="913"/>
                  </a:cubicBezTo>
                  <a:cubicBezTo>
                    <a:pt x="6639" y="879"/>
                    <a:pt x="6672" y="846"/>
                    <a:pt x="6672" y="813"/>
                  </a:cubicBezTo>
                  <a:cubicBezTo>
                    <a:pt x="6672" y="446"/>
                    <a:pt x="5205" y="79"/>
                    <a:pt x="3370" y="12"/>
                  </a:cubicBezTo>
                  <a:cubicBezTo>
                    <a:pt x="3158" y="4"/>
                    <a:pt x="2950" y="1"/>
                    <a:pt x="2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2"/>
            <p:cNvSpPr/>
            <p:nvPr/>
          </p:nvSpPr>
          <p:spPr>
            <a:xfrm flipH="1">
              <a:off x="7180191" y="4316530"/>
              <a:ext cx="213021" cy="54893"/>
            </a:xfrm>
            <a:custGeom>
              <a:avLst/>
              <a:gdLst/>
              <a:ahLst/>
              <a:cxnLst/>
              <a:rect l="l" t="t" r="r" b="b"/>
              <a:pathLst>
                <a:path w="7707" h="1986" extrusionOk="0">
                  <a:moveTo>
                    <a:pt x="3344" y="1"/>
                  </a:moveTo>
                  <a:cubicBezTo>
                    <a:pt x="1487" y="1"/>
                    <a:pt x="34" y="324"/>
                    <a:pt x="34" y="843"/>
                  </a:cubicBezTo>
                  <a:cubicBezTo>
                    <a:pt x="1" y="1377"/>
                    <a:pt x="1702" y="1877"/>
                    <a:pt x="3804" y="1977"/>
                  </a:cubicBezTo>
                  <a:cubicBezTo>
                    <a:pt x="3972" y="1982"/>
                    <a:pt x="4138" y="1985"/>
                    <a:pt x="4300" y="1985"/>
                  </a:cubicBezTo>
                  <a:cubicBezTo>
                    <a:pt x="6196" y="1985"/>
                    <a:pt x="7642" y="1635"/>
                    <a:pt x="7673" y="1143"/>
                  </a:cubicBezTo>
                  <a:cubicBezTo>
                    <a:pt x="7706" y="610"/>
                    <a:pt x="6005" y="109"/>
                    <a:pt x="3870" y="9"/>
                  </a:cubicBezTo>
                  <a:cubicBezTo>
                    <a:pt x="3692" y="3"/>
                    <a:pt x="3516" y="1"/>
                    <a:pt x="3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2"/>
            <p:cNvSpPr/>
            <p:nvPr/>
          </p:nvSpPr>
          <p:spPr>
            <a:xfrm flipH="1">
              <a:off x="7180191" y="4312162"/>
              <a:ext cx="213021" cy="35987"/>
            </a:xfrm>
            <a:custGeom>
              <a:avLst/>
              <a:gdLst/>
              <a:ahLst/>
              <a:cxnLst/>
              <a:rect l="l" t="t" r="r" b="b"/>
              <a:pathLst>
                <a:path w="7707" h="1302" extrusionOk="0">
                  <a:moveTo>
                    <a:pt x="68" y="0"/>
                  </a:moveTo>
                  <a:lnTo>
                    <a:pt x="1" y="968"/>
                  </a:lnTo>
                  <a:lnTo>
                    <a:pt x="7673" y="1301"/>
                  </a:lnTo>
                  <a:lnTo>
                    <a:pt x="7706" y="334"/>
                  </a:lnTo>
                  <a:lnTo>
                    <a:pt x="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2"/>
            <p:cNvSpPr/>
            <p:nvPr/>
          </p:nvSpPr>
          <p:spPr>
            <a:xfrm flipH="1">
              <a:off x="7179279" y="4289801"/>
              <a:ext cx="212994" cy="54865"/>
            </a:xfrm>
            <a:custGeom>
              <a:avLst/>
              <a:gdLst/>
              <a:ahLst/>
              <a:cxnLst/>
              <a:rect l="l" t="t" r="r" b="b"/>
              <a:pathLst>
                <a:path w="7706" h="1985" extrusionOk="0">
                  <a:moveTo>
                    <a:pt x="3406" y="1"/>
                  </a:moveTo>
                  <a:cubicBezTo>
                    <a:pt x="1506" y="1"/>
                    <a:pt x="34" y="351"/>
                    <a:pt x="34" y="843"/>
                  </a:cubicBezTo>
                  <a:cubicBezTo>
                    <a:pt x="0" y="1376"/>
                    <a:pt x="1702" y="1877"/>
                    <a:pt x="3803" y="1977"/>
                  </a:cubicBezTo>
                  <a:cubicBezTo>
                    <a:pt x="3971" y="1982"/>
                    <a:pt x="4137" y="1985"/>
                    <a:pt x="4299" y="1985"/>
                  </a:cubicBezTo>
                  <a:cubicBezTo>
                    <a:pt x="6196" y="1985"/>
                    <a:pt x="7642" y="1635"/>
                    <a:pt x="7672" y="1143"/>
                  </a:cubicBezTo>
                  <a:cubicBezTo>
                    <a:pt x="7706" y="609"/>
                    <a:pt x="6005" y="109"/>
                    <a:pt x="3903" y="9"/>
                  </a:cubicBezTo>
                  <a:cubicBezTo>
                    <a:pt x="3735" y="4"/>
                    <a:pt x="3569" y="1"/>
                    <a:pt x="3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2"/>
            <p:cNvSpPr/>
            <p:nvPr/>
          </p:nvSpPr>
          <p:spPr>
            <a:xfrm flipH="1">
              <a:off x="7193099" y="4297983"/>
              <a:ext cx="185354" cy="25263"/>
            </a:xfrm>
            <a:custGeom>
              <a:avLst/>
              <a:gdLst/>
              <a:ahLst/>
              <a:cxnLst/>
              <a:rect l="l" t="t" r="r" b="b"/>
              <a:pathLst>
                <a:path w="6706" h="914" extrusionOk="0">
                  <a:moveTo>
                    <a:pt x="2711" y="0"/>
                  </a:moveTo>
                  <a:cubicBezTo>
                    <a:pt x="1177" y="0"/>
                    <a:pt x="30" y="197"/>
                    <a:pt x="1" y="547"/>
                  </a:cubicBezTo>
                  <a:cubicBezTo>
                    <a:pt x="1" y="580"/>
                    <a:pt x="34" y="613"/>
                    <a:pt x="34" y="613"/>
                  </a:cubicBezTo>
                  <a:cubicBezTo>
                    <a:pt x="254" y="366"/>
                    <a:pt x="1241" y="187"/>
                    <a:pt x="2513" y="187"/>
                  </a:cubicBezTo>
                  <a:cubicBezTo>
                    <a:pt x="2787" y="187"/>
                    <a:pt x="3074" y="195"/>
                    <a:pt x="3370" y="213"/>
                  </a:cubicBezTo>
                  <a:cubicBezTo>
                    <a:pt x="5038" y="280"/>
                    <a:pt x="6439" y="580"/>
                    <a:pt x="6672" y="914"/>
                  </a:cubicBezTo>
                  <a:cubicBezTo>
                    <a:pt x="6672" y="880"/>
                    <a:pt x="6705" y="847"/>
                    <a:pt x="6705" y="814"/>
                  </a:cubicBezTo>
                  <a:cubicBezTo>
                    <a:pt x="6705" y="480"/>
                    <a:pt x="5238" y="113"/>
                    <a:pt x="3403" y="13"/>
                  </a:cubicBezTo>
                  <a:cubicBezTo>
                    <a:pt x="3166" y="5"/>
                    <a:pt x="293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2"/>
            <p:cNvSpPr/>
            <p:nvPr/>
          </p:nvSpPr>
          <p:spPr>
            <a:xfrm flipH="1">
              <a:off x="7333236" y="4438811"/>
              <a:ext cx="212082" cy="73439"/>
            </a:xfrm>
            <a:custGeom>
              <a:avLst/>
              <a:gdLst/>
              <a:ahLst/>
              <a:cxnLst/>
              <a:rect l="l" t="t" r="r" b="b"/>
              <a:pathLst>
                <a:path w="7673" h="2657" extrusionOk="0">
                  <a:moveTo>
                    <a:pt x="6278" y="1"/>
                  </a:moveTo>
                  <a:cubicBezTo>
                    <a:pt x="5565" y="1"/>
                    <a:pt x="4620" y="126"/>
                    <a:pt x="3603" y="389"/>
                  </a:cubicBezTo>
                  <a:cubicBezTo>
                    <a:pt x="1568" y="922"/>
                    <a:pt x="0" y="1756"/>
                    <a:pt x="133" y="2257"/>
                  </a:cubicBezTo>
                  <a:cubicBezTo>
                    <a:pt x="200" y="2523"/>
                    <a:pt x="676" y="2657"/>
                    <a:pt x="1389" y="2657"/>
                  </a:cubicBezTo>
                  <a:cubicBezTo>
                    <a:pt x="2102" y="2657"/>
                    <a:pt x="3052" y="2523"/>
                    <a:pt x="4070" y="2257"/>
                  </a:cubicBezTo>
                  <a:cubicBezTo>
                    <a:pt x="6138" y="1756"/>
                    <a:pt x="7672" y="922"/>
                    <a:pt x="7572" y="389"/>
                  </a:cubicBezTo>
                  <a:cubicBezTo>
                    <a:pt x="7504" y="134"/>
                    <a:pt x="7015" y="1"/>
                    <a:pt x="6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2"/>
            <p:cNvSpPr/>
            <p:nvPr/>
          </p:nvSpPr>
          <p:spPr>
            <a:xfrm flipH="1">
              <a:off x="7336000" y="4423719"/>
              <a:ext cx="212109" cy="77475"/>
            </a:xfrm>
            <a:custGeom>
              <a:avLst/>
              <a:gdLst/>
              <a:ahLst/>
              <a:cxnLst/>
              <a:rect l="l" t="t" r="r" b="b"/>
              <a:pathLst>
                <a:path w="7674" h="2803" extrusionOk="0">
                  <a:moveTo>
                    <a:pt x="7406" y="1"/>
                  </a:moveTo>
                  <a:lnTo>
                    <a:pt x="1" y="1869"/>
                  </a:lnTo>
                  <a:lnTo>
                    <a:pt x="234" y="2803"/>
                  </a:lnTo>
                  <a:lnTo>
                    <a:pt x="7673" y="935"/>
                  </a:lnTo>
                  <a:lnTo>
                    <a:pt x="74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2"/>
            <p:cNvSpPr/>
            <p:nvPr/>
          </p:nvSpPr>
          <p:spPr>
            <a:xfrm flipH="1">
              <a:off x="7339703" y="4412995"/>
              <a:ext cx="212082" cy="73439"/>
            </a:xfrm>
            <a:custGeom>
              <a:avLst/>
              <a:gdLst/>
              <a:ahLst/>
              <a:cxnLst/>
              <a:rect l="l" t="t" r="r" b="b"/>
              <a:pathLst>
                <a:path w="7673" h="2657" extrusionOk="0">
                  <a:moveTo>
                    <a:pt x="6262" y="1"/>
                  </a:moveTo>
                  <a:cubicBezTo>
                    <a:pt x="5557" y="1"/>
                    <a:pt x="4621" y="126"/>
                    <a:pt x="3603" y="389"/>
                  </a:cubicBezTo>
                  <a:cubicBezTo>
                    <a:pt x="1568" y="922"/>
                    <a:pt x="1" y="1756"/>
                    <a:pt x="134" y="2257"/>
                  </a:cubicBezTo>
                  <a:cubicBezTo>
                    <a:pt x="201" y="2523"/>
                    <a:pt x="676" y="2657"/>
                    <a:pt x="1389" y="2657"/>
                  </a:cubicBezTo>
                  <a:cubicBezTo>
                    <a:pt x="2102" y="2657"/>
                    <a:pt x="3053" y="2523"/>
                    <a:pt x="4070" y="2257"/>
                  </a:cubicBezTo>
                  <a:cubicBezTo>
                    <a:pt x="6138" y="1723"/>
                    <a:pt x="7673" y="922"/>
                    <a:pt x="7539" y="389"/>
                  </a:cubicBezTo>
                  <a:cubicBezTo>
                    <a:pt x="7471" y="134"/>
                    <a:pt x="6990" y="1"/>
                    <a:pt x="6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2"/>
            <p:cNvSpPr/>
            <p:nvPr/>
          </p:nvSpPr>
          <p:spPr>
            <a:xfrm flipH="1">
              <a:off x="7356287" y="4419988"/>
              <a:ext cx="181678" cy="53539"/>
            </a:xfrm>
            <a:custGeom>
              <a:avLst/>
              <a:gdLst/>
              <a:ahLst/>
              <a:cxnLst/>
              <a:rect l="l" t="t" r="r" b="b"/>
              <a:pathLst>
                <a:path w="6573" h="1937" extrusionOk="0">
                  <a:moveTo>
                    <a:pt x="5734" y="0"/>
                  </a:moveTo>
                  <a:cubicBezTo>
                    <a:pt x="5103" y="0"/>
                    <a:pt x="4163" y="136"/>
                    <a:pt x="3136" y="402"/>
                  </a:cubicBezTo>
                  <a:cubicBezTo>
                    <a:pt x="1369" y="836"/>
                    <a:pt x="1" y="1503"/>
                    <a:pt x="101" y="1870"/>
                  </a:cubicBezTo>
                  <a:cubicBezTo>
                    <a:pt x="101" y="1870"/>
                    <a:pt x="134" y="1904"/>
                    <a:pt x="134" y="1937"/>
                  </a:cubicBezTo>
                  <a:cubicBezTo>
                    <a:pt x="301" y="1570"/>
                    <a:pt x="1602" y="1003"/>
                    <a:pt x="3203" y="569"/>
                  </a:cubicBezTo>
                  <a:cubicBezTo>
                    <a:pt x="4222" y="320"/>
                    <a:pt x="5151" y="187"/>
                    <a:pt x="5778" y="187"/>
                  </a:cubicBezTo>
                  <a:cubicBezTo>
                    <a:pt x="6157" y="187"/>
                    <a:pt x="6426" y="235"/>
                    <a:pt x="6539" y="336"/>
                  </a:cubicBezTo>
                  <a:cubicBezTo>
                    <a:pt x="6572" y="302"/>
                    <a:pt x="6572" y="269"/>
                    <a:pt x="6539" y="236"/>
                  </a:cubicBezTo>
                  <a:cubicBezTo>
                    <a:pt x="6510" y="78"/>
                    <a:pt x="6210" y="0"/>
                    <a:pt x="57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2"/>
            <p:cNvSpPr/>
            <p:nvPr/>
          </p:nvSpPr>
          <p:spPr>
            <a:xfrm flipH="1">
              <a:off x="7428208" y="4481350"/>
              <a:ext cx="212082" cy="54202"/>
            </a:xfrm>
            <a:custGeom>
              <a:avLst/>
              <a:gdLst/>
              <a:ahLst/>
              <a:cxnLst/>
              <a:rect l="l" t="t" r="r" b="b"/>
              <a:pathLst>
                <a:path w="7673" h="1961" extrusionOk="0">
                  <a:moveTo>
                    <a:pt x="3185" y="1"/>
                  </a:moveTo>
                  <a:cubicBezTo>
                    <a:pt x="1404" y="1"/>
                    <a:pt x="30" y="343"/>
                    <a:pt x="0" y="818"/>
                  </a:cubicBezTo>
                  <a:cubicBezTo>
                    <a:pt x="0" y="1351"/>
                    <a:pt x="1668" y="1852"/>
                    <a:pt x="3803" y="1952"/>
                  </a:cubicBezTo>
                  <a:cubicBezTo>
                    <a:pt x="3982" y="1957"/>
                    <a:pt x="4158" y="1960"/>
                    <a:pt x="4331" y="1960"/>
                  </a:cubicBezTo>
                  <a:cubicBezTo>
                    <a:pt x="6188" y="1960"/>
                    <a:pt x="7642" y="1639"/>
                    <a:pt x="7672" y="1151"/>
                  </a:cubicBezTo>
                  <a:cubicBezTo>
                    <a:pt x="7672" y="618"/>
                    <a:pt x="6005" y="84"/>
                    <a:pt x="3870" y="17"/>
                  </a:cubicBezTo>
                  <a:cubicBezTo>
                    <a:pt x="3636" y="6"/>
                    <a:pt x="3407" y="1"/>
                    <a:pt x="3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2"/>
            <p:cNvSpPr/>
            <p:nvPr/>
          </p:nvSpPr>
          <p:spPr>
            <a:xfrm flipH="1">
              <a:off x="7427296" y="4477203"/>
              <a:ext cx="212994" cy="35048"/>
            </a:xfrm>
            <a:custGeom>
              <a:avLst/>
              <a:gdLst/>
              <a:ahLst/>
              <a:cxnLst/>
              <a:rect l="l" t="t" r="r" b="b"/>
              <a:pathLst>
                <a:path w="7706" h="1268" extrusionOk="0">
                  <a:moveTo>
                    <a:pt x="34" y="0"/>
                  </a:moveTo>
                  <a:lnTo>
                    <a:pt x="0" y="968"/>
                  </a:lnTo>
                  <a:lnTo>
                    <a:pt x="7672" y="1268"/>
                  </a:lnTo>
                  <a:lnTo>
                    <a:pt x="7706" y="301"/>
                  </a:lnTo>
                  <a:lnTo>
                    <a:pt x="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2"/>
            <p:cNvSpPr/>
            <p:nvPr/>
          </p:nvSpPr>
          <p:spPr>
            <a:xfrm flipH="1">
              <a:off x="7426356" y="4454621"/>
              <a:ext cx="213021" cy="54396"/>
            </a:xfrm>
            <a:custGeom>
              <a:avLst/>
              <a:gdLst/>
              <a:ahLst/>
              <a:cxnLst/>
              <a:rect l="l" t="t" r="r" b="b"/>
              <a:pathLst>
                <a:path w="7707" h="1968" extrusionOk="0">
                  <a:moveTo>
                    <a:pt x="3208" y="0"/>
                  </a:moveTo>
                  <a:cubicBezTo>
                    <a:pt x="1404" y="0"/>
                    <a:pt x="34" y="343"/>
                    <a:pt x="34" y="817"/>
                  </a:cubicBezTo>
                  <a:cubicBezTo>
                    <a:pt x="1" y="1351"/>
                    <a:pt x="1702" y="1851"/>
                    <a:pt x="3803" y="1951"/>
                  </a:cubicBezTo>
                  <a:cubicBezTo>
                    <a:pt x="4041" y="1963"/>
                    <a:pt x="4272" y="1968"/>
                    <a:pt x="4497" y="1968"/>
                  </a:cubicBezTo>
                  <a:cubicBezTo>
                    <a:pt x="6296" y="1968"/>
                    <a:pt x="7643" y="1625"/>
                    <a:pt x="7673" y="1151"/>
                  </a:cubicBezTo>
                  <a:cubicBezTo>
                    <a:pt x="7706" y="584"/>
                    <a:pt x="6005" y="83"/>
                    <a:pt x="3903" y="17"/>
                  </a:cubicBezTo>
                  <a:cubicBezTo>
                    <a:pt x="3666" y="6"/>
                    <a:pt x="3434" y="0"/>
                    <a:pt x="3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2"/>
            <p:cNvSpPr/>
            <p:nvPr/>
          </p:nvSpPr>
          <p:spPr>
            <a:xfrm flipH="1">
              <a:off x="7440204" y="4462084"/>
              <a:ext cx="185354" cy="25291"/>
            </a:xfrm>
            <a:custGeom>
              <a:avLst/>
              <a:gdLst/>
              <a:ahLst/>
              <a:cxnLst/>
              <a:rect l="l" t="t" r="r" b="b"/>
              <a:pathLst>
                <a:path w="6706" h="915" extrusionOk="0">
                  <a:moveTo>
                    <a:pt x="2706" y="1"/>
                  </a:moveTo>
                  <a:cubicBezTo>
                    <a:pt x="1175" y="1"/>
                    <a:pt x="30" y="194"/>
                    <a:pt x="1" y="514"/>
                  </a:cubicBezTo>
                  <a:cubicBezTo>
                    <a:pt x="1" y="547"/>
                    <a:pt x="34" y="581"/>
                    <a:pt x="34" y="614"/>
                  </a:cubicBezTo>
                  <a:cubicBezTo>
                    <a:pt x="254" y="367"/>
                    <a:pt x="1241" y="188"/>
                    <a:pt x="2514" y="188"/>
                  </a:cubicBezTo>
                  <a:cubicBezTo>
                    <a:pt x="2788" y="188"/>
                    <a:pt x="3075" y="196"/>
                    <a:pt x="3370" y="214"/>
                  </a:cubicBezTo>
                  <a:cubicBezTo>
                    <a:pt x="5038" y="280"/>
                    <a:pt x="6439" y="581"/>
                    <a:pt x="6672" y="914"/>
                  </a:cubicBezTo>
                  <a:cubicBezTo>
                    <a:pt x="6672" y="881"/>
                    <a:pt x="6706" y="848"/>
                    <a:pt x="6706" y="814"/>
                  </a:cubicBezTo>
                  <a:cubicBezTo>
                    <a:pt x="6706" y="447"/>
                    <a:pt x="5238" y="80"/>
                    <a:pt x="3403" y="14"/>
                  </a:cubicBezTo>
                  <a:cubicBezTo>
                    <a:pt x="3164" y="5"/>
                    <a:pt x="2931" y="1"/>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2"/>
            <p:cNvSpPr/>
            <p:nvPr/>
          </p:nvSpPr>
          <p:spPr>
            <a:xfrm flipH="1">
              <a:off x="6329171" y="4479498"/>
              <a:ext cx="219462" cy="55335"/>
            </a:xfrm>
            <a:custGeom>
              <a:avLst/>
              <a:gdLst/>
              <a:ahLst/>
              <a:cxnLst/>
              <a:rect l="l" t="t" r="r" b="b"/>
              <a:pathLst>
                <a:path w="7940" h="2002" extrusionOk="0">
                  <a:moveTo>
                    <a:pt x="3300" y="1"/>
                  </a:moveTo>
                  <a:cubicBezTo>
                    <a:pt x="1465" y="1"/>
                    <a:pt x="63" y="347"/>
                    <a:pt x="33" y="851"/>
                  </a:cubicBezTo>
                  <a:cubicBezTo>
                    <a:pt x="0" y="1385"/>
                    <a:pt x="1768" y="1919"/>
                    <a:pt x="3936" y="1985"/>
                  </a:cubicBezTo>
                  <a:cubicBezTo>
                    <a:pt x="4176" y="1997"/>
                    <a:pt x="4411" y="2002"/>
                    <a:pt x="4639" y="2002"/>
                  </a:cubicBezTo>
                  <a:cubicBezTo>
                    <a:pt x="6474" y="2002"/>
                    <a:pt x="7876" y="1656"/>
                    <a:pt x="7906" y="1152"/>
                  </a:cubicBezTo>
                  <a:cubicBezTo>
                    <a:pt x="7939" y="618"/>
                    <a:pt x="6205" y="84"/>
                    <a:pt x="4003" y="17"/>
                  </a:cubicBezTo>
                  <a:cubicBezTo>
                    <a:pt x="3763" y="6"/>
                    <a:pt x="3528" y="1"/>
                    <a:pt x="3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2"/>
            <p:cNvSpPr/>
            <p:nvPr/>
          </p:nvSpPr>
          <p:spPr>
            <a:xfrm flipH="1">
              <a:off x="6329171" y="4474439"/>
              <a:ext cx="218549" cy="36899"/>
            </a:xfrm>
            <a:custGeom>
              <a:avLst/>
              <a:gdLst/>
              <a:ahLst/>
              <a:cxnLst/>
              <a:rect l="l" t="t" r="r" b="b"/>
              <a:pathLst>
                <a:path w="7907" h="1335" extrusionOk="0">
                  <a:moveTo>
                    <a:pt x="34" y="0"/>
                  </a:moveTo>
                  <a:lnTo>
                    <a:pt x="0" y="1001"/>
                  </a:lnTo>
                  <a:lnTo>
                    <a:pt x="7873" y="1335"/>
                  </a:lnTo>
                  <a:lnTo>
                    <a:pt x="7906" y="334"/>
                  </a:lnTo>
                  <a:lnTo>
                    <a:pt x="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2"/>
            <p:cNvSpPr/>
            <p:nvPr/>
          </p:nvSpPr>
          <p:spPr>
            <a:xfrm flipH="1">
              <a:off x="6328259" y="4451857"/>
              <a:ext cx="218549" cy="55999"/>
            </a:xfrm>
            <a:custGeom>
              <a:avLst/>
              <a:gdLst/>
              <a:ahLst/>
              <a:cxnLst/>
              <a:rect l="l" t="t" r="r" b="b"/>
              <a:pathLst>
                <a:path w="7907" h="2026" extrusionOk="0">
                  <a:moveTo>
                    <a:pt x="3291" y="0"/>
                  </a:moveTo>
                  <a:cubicBezTo>
                    <a:pt x="1433" y="0"/>
                    <a:pt x="34" y="346"/>
                    <a:pt x="34" y="851"/>
                  </a:cubicBezTo>
                  <a:cubicBezTo>
                    <a:pt x="1" y="1384"/>
                    <a:pt x="1735" y="1918"/>
                    <a:pt x="3904" y="2018"/>
                  </a:cubicBezTo>
                  <a:cubicBezTo>
                    <a:pt x="4075" y="2023"/>
                    <a:pt x="4243" y="2026"/>
                    <a:pt x="4409" y="2026"/>
                  </a:cubicBezTo>
                  <a:cubicBezTo>
                    <a:pt x="6345" y="2026"/>
                    <a:pt x="7873" y="1676"/>
                    <a:pt x="7873" y="1184"/>
                  </a:cubicBezTo>
                  <a:cubicBezTo>
                    <a:pt x="7906" y="617"/>
                    <a:pt x="6172" y="117"/>
                    <a:pt x="4004" y="17"/>
                  </a:cubicBezTo>
                  <a:cubicBezTo>
                    <a:pt x="3760" y="6"/>
                    <a:pt x="3522" y="0"/>
                    <a:pt x="3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2"/>
            <p:cNvSpPr/>
            <p:nvPr/>
          </p:nvSpPr>
          <p:spPr>
            <a:xfrm flipH="1">
              <a:off x="6343019" y="4459099"/>
              <a:ext cx="189030" cy="26424"/>
            </a:xfrm>
            <a:custGeom>
              <a:avLst/>
              <a:gdLst/>
              <a:ahLst/>
              <a:cxnLst/>
              <a:rect l="l" t="t" r="r" b="b"/>
              <a:pathLst>
                <a:path w="6839" h="956" extrusionOk="0">
                  <a:moveTo>
                    <a:pt x="2642" y="0"/>
                  </a:moveTo>
                  <a:cubicBezTo>
                    <a:pt x="1125" y="0"/>
                    <a:pt x="1" y="241"/>
                    <a:pt x="1" y="555"/>
                  </a:cubicBezTo>
                  <a:cubicBezTo>
                    <a:pt x="1" y="589"/>
                    <a:pt x="1" y="622"/>
                    <a:pt x="1" y="655"/>
                  </a:cubicBezTo>
                  <a:cubicBezTo>
                    <a:pt x="228" y="370"/>
                    <a:pt x="1308" y="207"/>
                    <a:pt x="2699" y="207"/>
                  </a:cubicBezTo>
                  <a:cubicBezTo>
                    <a:pt x="2937" y="207"/>
                    <a:pt x="3183" y="212"/>
                    <a:pt x="3436" y="222"/>
                  </a:cubicBezTo>
                  <a:cubicBezTo>
                    <a:pt x="5171" y="288"/>
                    <a:pt x="6572" y="589"/>
                    <a:pt x="6805" y="956"/>
                  </a:cubicBezTo>
                  <a:cubicBezTo>
                    <a:pt x="6839" y="922"/>
                    <a:pt x="6839" y="889"/>
                    <a:pt x="6839" y="855"/>
                  </a:cubicBezTo>
                  <a:cubicBezTo>
                    <a:pt x="6839" y="489"/>
                    <a:pt x="5338" y="122"/>
                    <a:pt x="3436" y="22"/>
                  </a:cubicBezTo>
                  <a:cubicBezTo>
                    <a:pt x="3163" y="7"/>
                    <a:pt x="2897" y="0"/>
                    <a:pt x="264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2"/>
            <p:cNvSpPr/>
            <p:nvPr/>
          </p:nvSpPr>
          <p:spPr>
            <a:xfrm flipH="1">
              <a:off x="6343019" y="4459099"/>
              <a:ext cx="189030" cy="26424"/>
            </a:xfrm>
            <a:custGeom>
              <a:avLst/>
              <a:gdLst/>
              <a:ahLst/>
              <a:cxnLst/>
              <a:rect l="l" t="t" r="r" b="b"/>
              <a:pathLst>
                <a:path w="6839" h="956" extrusionOk="0">
                  <a:moveTo>
                    <a:pt x="2642" y="0"/>
                  </a:moveTo>
                  <a:cubicBezTo>
                    <a:pt x="1125" y="0"/>
                    <a:pt x="1" y="241"/>
                    <a:pt x="1" y="555"/>
                  </a:cubicBezTo>
                  <a:cubicBezTo>
                    <a:pt x="1" y="589"/>
                    <a:pt x="1" y="622"/>
                    <a:pt x="1" y="655"/>
                  </a:cubicBezTo>
                  <a:cubicBezTo>
                    <a:pt x="228" y="370"/>
                    <a:pt x="1308" y="207"/>
                    <a:pt x="2699" y="207"/>
                  </a:cubicBezTo>
                  <a:cubicBezTo>
                    <a:pt x="2937" y="207"/>
                    <a:pt x="3183" y="212"/>
                    <a:pt x="3436" y="222"/>
                  </a:cubicBezTo>
                  <a:cubicBezTo>
                    <a:pt x="5171" y="288"/>
                    <a:pt x="6572" y="589"/>
                    <a:pt x="6805" y="956"/>
                  </a:cubicBezTo>
                  <a:cubicBezTo>
                    <a:pt x="6839" y="922"/>
                    <a:pt x="6839" y="889"/>
                    <a:pt x="6839" y="855"/>
                  </a:cubicBezTo>
                  <a:cubicBezTo>
                    <a:pt x="6839" y="489"/>
                    <a:pt x="5338" y="122"/>
                    <a:pt x="3436" y="22"/>
                  </a:cubicBezTo>
                  <a:cubicBezTo>
                    <a:pt x="3163" y="7"/>
                    <a:pt x="2897" y="0"/>
                    <a:pt x="264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2"/>
            <p:cNvSpPr/>
            <p:nvPr/>
          </p:nvSpPr>
          <p:spPr>
            <a:xfrm flipH="1">
              <a:off x="6343931" y="4464821"/>
              <a:ext cx="188118" cy="33085"/>
            </a:xfrm>
            <a:custGeom>
              <a:avLst/>
              <a:gdLst/>
              <a:ahLst/>
              <a:cxnLst/>
              <a:rect l="l" t="t" r="r" b="b"/>
              <a:pathLst>
                <a:path w="6806" h="1197" extrusionOk="0">
                  <a:moveTo>
                    <a:pt x="2699" y="0"/>
                  </a:moveTo>
                  <a:cubicBezTo>
                    <a:pt x="1308" y="0"/>
                    <a:pt x="228" y="163"/>
                    <a:pt x="1" y="448"/>
                  </a:cubicBezTo>
                  <a:cubicBezTo>
                    <a:pt x="267" y="782"/>
                    <a:pt x="1668" y="1115"/>
                    <a:pt x="3403" y="1182"/>
                  </a:cubicBezTo>
                  <a:cubicBezTo>
                    <a:pt x="3651" y="1192"/>
                    <a:pt x="3894" y="1197"/>
                    <a:pt x="4128" y="1197"/>
                  </a:cubicBezTo>
                  <a:cubicBezTo>
                    <a:pt x="5498" y="1197"/>
                    <a:pt x="6577" y="1033"/>
                    <a:pt x="6805" y="749"/>
                  </a:cubicBezTo>
                  <a:cubicBezTo>
                    <a:pt x="6572" y="382"/>
                    <a:pt x="5171" y="81"/>
                    <a:pt x="3436" y="15"/>
                  </a:cubicBezTo>
                  <a:cubicBezTo>
                    <a:pt x="3183" y="5"/>
                    <a:pt x="2937" y="0"/>
                    <a:pt x="2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2"/>
            <p:cNvSpPr/>
            <p:nvPr/>
          </p:nvSpPr>
          <p:spPr>
            <a:xfrm flipH="1">
              <a:off x="6352224" y="4437125"/>
              <a:ext cx="218549" cy="56220"/>
            </a:xfrm>
            <a:custGeom>
              <a:avLst/>
              <a:gdLst/>
              <a:ahLst/>
              <a:cxnLst/>
              <a:rect l="l" t="t" r="r" b="b"/>
              <a:pathLst>
                <a:path w="7907" h="2034" extrusionOk="0">
                  <a:moveTo>
                    <a:pt x="3341" y="1"/>
                  </a:moveTo>
                  <a:cubicBezTo>
                    <a:pt x="1480" y="1"/>
                    <a:pt x="30" y="372"/>
                    <a:pt x="1" y="850"/>
                  </a:cubicBezTo>
                  <a:cubicBezTo>
                    <a:pt x="1" y="1417"/>
                    <a:pt x="1735" y="1917"/>
                    <a:pt x="3903" y="2017"/>
                  </a:cubicBezTo>
                  <a:cubicBezTo>
                    <a:pt x="4143" y="2028"/>
                    <a:pt x="4379" y="2034"/>
                    <a:pt x="4608" y="2034"/>
                  </a:cubicBezTo>
                  <a:cubicBezTo>
                    <a:pt x="6448" y="2034"/>
                    <a:pt x="7873" y="1688"/>
                    <a:pt x="7873" y="1183"/>
                  </a:cubicBezTo>
                  <a:cubicBezTo>
                    <a:pt x="7906" y="650"/>
                    <a:pt x="6172" y="116"/>
                    <a:pt x="4003" y="16"/>
                  </a:cubicBezTo>
                  <a:cubicBezTo>
                    <a:pt x="3778" y="6"/>
                    <a:pt x="3557" y="1"/>
                    <a:pt x="3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2"/>
            <p:cNvSpPr/>
            <p:nvPr/>
          </p:nvSpPr>
          <p:spPr>
            <a:xfrm flipH="1">
              <a:off x="6351311" y="4432951"/>
              <a:ext cx="219462" cy="36899"/>
            </a:xfrm>
            <a:custGeom>
              <a:avLst/>
              <a:gdLst/>
              <a:ahLst/>
              <a:cxnLst/>
              <a:rect l="l" t="t" r="r" b="b"/>
              <a:pathLst>
                <a:path w="7940" h="1335" extrusionOk="0">
                  <a:moveTo>
                    <a:pt x="67" y="0"/>
                  </a:moveTo>
                  <a:lnTo>
                    <a:pt x="1" y="1001"/>
                  </a:lnTo>
                  <a:lnTo>
                    <a:pt x="7873" y="1334"/>
                  </a:lnTo>
                  <a:lnTo>
                    <a:pt x="7940" y="334"/>
                  </a:lnTo>
                  <a:lnTo>
                    <a:pt x="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2"/>
            <p:cNvSpPr/>
            <p:nvPr/>
          </p:nvSpPr>
          <p:spPr>
            <a:xfrm flipH="1">
              <a:off x="6351311" y="4409678"/>
              <a:ext cx="218549" cy="56026"/>
            </a:xfrm>
            <a:custGeom>
              <a:avLst/>
              <a:gdLst/>
              <a:ahLst/>
              <a:cxnLst/>
              <a:rect l="l" t="t" r="r" b="b"/>
              <a:pathLst>
                <a:path w="7907" h="2027" extrusionOk="0">
                  <a:moveTo>
                    <a:pt x="3499" y="0"/>
                  </a:moveTo>
                  <a:cubicBezTo>
                    <a:pt x="1563" y="0"/>
                    <a:pt x="34" y="351"/>
                    <a:pt x="34" y="842"/>
                  </a:cubicBezTo>
                  <a:cubicBezTo>
                    <a:pt x="1" y="1409"/>
                    <a:pt x="1735" y="1943"/>
                    <a:pt x="3904" y="2010"/>
                  </a:cubicBezTo>
                  <a:cubicBezTo>
                    <a:pt x="4144" y="2021"/>
                    <a:pt x="4379" y="2026"/>
                    <a:pt x="4608" y="2026"/>
                  </a:cubicBezTo>
                  <a:cubicBezTo>
                    <a:pt x="6449" y="2026"/>
                    <a:pt x="7877" y="1680"/>
                    <a:pt x="7907" y="1176"/>
                  </a:cubicBezTo>
                  <a:cubicBezTo>
                    <a:pt x="7907" y="642"/>
                    <a:pt x="6172" y="108"/>
                    <a:pt x="4004" y="8"/>
                  </a:cubicBezTo>
                  <a:cubicBezTo>
                    <a:pt x="3833" y="3"/>
                    <a:pt x="3664" y="0"/>
                    <a:pt x="3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2"/>
            <p:cNvSpPr/>
            <p:nvPr/>
          </p:nvSpPr>
          <p:spPr>
            <a:xfrm flipH="1">
              <a:off x="6365131" y="4417611"/>
              <a:ext cx="189970" cy="26424"/>
            </a:xfrm>
            <a:custGeom>
              <a:avLst/>
              <a:gdLst/>
              <a:ahLst/>
              <a:cxnLst/>
              <a:rect l="l" t="t" r="r" b="b"/>
              <a:pathLst>
                <a:path w="6873" h="956" extrusionOk="0">
                  <a:moveTo>
                    <a:pt x="2652" y="0"/>
                  </a:moveTo>
                  <a:cubicBezTo>
                    <a:pt x="1150" y="0"/>
                    <a:pt x="1" y="241"/>
                    <a:pt x="1" y="555"/>
                  </a:cubicBezTo>
                  <a:cubicBezTo>
                    <a:pt x="1" y="589"/>
                    <a:pt x="1" y="622"/>
                    <a:pt x="34" y="655"/>
                  </a:cubicBezTo>
                  <a:cubicBezTo>
                    <a:pt x="262" y="370"/>
                    <a:pt x="1342" y="207"/>
                    <a:pt x="2712" y="207"/>
                  </a:cubicBezTo>
                  <a:cubicBezTo>
                    <a:pt x="2946" y="207"/>
                    <a:pt x="3188" y="212"/>
                    <a:pt x="3436" y="222"/>
                  </a:cubicBezTo>
                  <a:cubicBezTo>
                    <a:pt x="5171" y="288"/>
                    <a:pt x="6572" y="589"/>
                    <a:pt x="6805" y="955"/>
                  </a:cubicBezTo>
                  <a:cubicBezTo>
                    <a:pt x="6839" y="922"/>
                    <a:pt x="6872" y="889"/>
                    <a:pt x="6872" y="855"/>
                  </a:cubicBezTo>
                  <a:cubicBezTo>
                    <a:pt x="6872" y="488"/>
                    <a:pt x="5338" y="88"/>
                    <a:pt x="3436" y="21"/>
                  </a:cubicBezTo>
                  <a:cubicBezTo>
                    <a:pt x="3168" y="7"/>
                    <a:pt x="2905" y="0"/>
                    <a:pt x="2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2"/>
            <p:cNvSpPr/>
            <p:nvPr/>
          </p:nvSpPr>
          <p:spPr>
            <a:xfrm flipH="1">
              <a:off x="6302443" y="4402519"/>
              <a:ext cx="219462" cy="36899"/>
            </a:xfrm>
            <a:custGeom>
              <a:avLst/>
              <a:gdLst/>
              <a:ahLst/>
              <a:cxnLst/>
              <a:rect l="l" t="t" r="r" b="b"/>
              <a:pathLst>
                <a:path w="7940" h="1335" extrusionOk="0">
                  <a:moveTo>
                    <a:pt x="67" y="0"/>
                  </a:moveTo>
                  <a:lnTo>
                    <a:pt x="0" y="1001"/>
                  </a:lnTo>
                  <a:lnTo>
                    <a:pt x="7873" y="1335"/>
                  </a:lnTo>
                  <a:lnTo>
                    <a:pt x="7939" y="334"/>
                  </a:lnTo>
                  <a:lnTo>
                    <a:pt x="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2"/>
            <p:cNvSpPr/>
            <p:nvPr/>
          </p:nvSpPr>
          <p:spPr>
            <a:xfrm flipH="1">
              <a:off x="6301531" y="4379052"/>
              <a:ext cx="219462" cy="56220"/>
            </a:xfrm>
            <a:custGeom>
              <a:avLst/>
              <a:gdLst/>
              <a:ahLst/>
              <a:cxnLst/>
              <a:rect l="l" t="t" r="r" b="b"/>
              <a:pathLst>
                <a:path w="7940" h="2034" extrusionOk="0">
                  <a:moveTo>
                    <a:pt x="3342" y="0"/>
                  </a:moveTo>
                  <a:cubicBezTo>
                    <a:pt x="1487" y="0"/>
                    <a:pt x="64" y="371"/>
                    <a:pt x="34" y="849"/>
                  </a:cubicBezTo>
                  <a:cubicBezTo>
                    <a:pt x="1" y="1383"/>
                    <a:pt x="1735" y="1917"/>
                    <a:pt x="3904" y="2017"/>
                  </a:cubicBezTo>
                  <a:cubicBezTo>
                    <a:pt x="4147" y="2028"/>
                    <a:pt x="4385" y="2033"/>
                    <a:pt x="4617" y="2033"/>
                  </a:cubicBezTo>
                  <a:cubicBezTo>
                    <a:pt x="6475" y="2033"/>
                    <a:pt x="7877" y="1687"/>
                    <a:pt x="7906" y="1183"/>
                  </a:cubicBezTo>
                  <a:cubicBezTo>
                    <a:pt x="7940" y="616"/>
                    <a:pt x="6172" y="115"/>
                    <a:pt x="4004" y="15"/>
                  </a:cubicBezTo>
                  <a:cubicBezTo>
                    <a:pt x="3778" y="5"/>
                    <a:pt x="3557" y="0"/>
                    <a:pt x="334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2"/>
            <p:cNvSpPr/>
            <p:nvPr/>
          </p:nvSpPr>
          <p:spPr>
            <a:xfrm flipH="1">
              <a:off x="6301531" y="4379052"/>
              <a:ext cx="219462" cy="56220"/>
            </a:xfrm>
            <a:custGeom>
              <a:avLst/>
              <a:gdLst/>
              <a:ahLst/>
              <a:cxnLst/>
              <a:rect l="l" t="t" r="r" b="b"/>
              <a:pathLst>
                <a:path w="7940" h="2034" extrusionOk="0">
                  <a:moveTo>
                    <a:pt x="3342" y="0"/>
                  </a:moveTo>
                  <a:cubicBezTo>
                    <a:pt x="1487" y="0"/>
                    <a:pt x="64" y="371"/>
                    <a:pt x="34" y="849"/>
                  </a:cubicBezTo>
                  <a:cubicBezTo>
                    <a:pt x="1" y="1383"/>
                    <a:pt x="1735" y="1917"/>
                    <a:pt x="3904" y="2017"/>
                  </a:cubicBezTo>
                  <a:cubicBezTo>
                    <a:pt x="4147" y="2028"/>
                    <a:pt x="4385" y="2033"/>
                    <a:pt x="4617" y="2033"/>
                  </a:cubicBezTo>
                  <a:cubicBezTo>
                    <a:pt x="6475" y="2033"/>
                    <a:pt x="7877" y="1687"/>
                    <a:pt x="7906" y="1183"/>
                  </a:cubicBezTo>
                  <a:cubicBezTo>
                    <a:pt x="7940" y="616"/>
                    <a:pt x="6172" y="115"/>
                    <a:pt x="4004" y="15"/>
                  </a:cubicBezTo>
                  <a:cubicBezTo>
                    <a:pt x="3778" y="5"/>
                    <a:pt x="3557" y="0"/>
                    <a:pt x="3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2"/>
            <p:cNvSpPr/>
            <p:nvPr/>
          </p:nvSpPr>
          <p:spPr>
            <a:xfrm flipH="1">
              <a:off x="6317203" y="4386515"/>
              <a:ext cx="189030" cy="26175"/>
            </a:xfrm>
            <a:custGeom>
              <a:avLst/>
              <a:gdLst/>
              <a:ahLst/>
              <a:cxnLst/>
              <a:rect l="l" t="t" r="r" b="b"/>
              <a:pathLst>
                <a:path w="6839" h="947" extrusionOk="0">
                  <a:moveTo>
                    <a:pt x="2798" y="1"/>
                  </a:moveTo>
                  <a:cubicBezTo>
                    <a:pt x="1203" y="1"/>
                    <a:pt x="1" y="221"/>
                    <a:pt x="1" y="546"/>
                  </a:cubicBezTo>
                  <a:cubicBezTo>
                    <a:pt x="1" y="579"/>
                    <a:pt x="1" y="613"/>
                    <a:pt x="34" y="646"/>
                  </a:cubicBezTo>
                  <a:cubicBezTo>
                    <a:pt x="237" y="385"/>
                    <a:pt x="1348" y="200"/>
                    <a:pt x="2776" y="200"/>
                  </a:cubicBezTo>
                  <a:cubicBezTo>
                    <a:pt x="2989" y="200"/>
                    <a:pt x="3210" y="204"/>
                    <a:pt x="3436" y="212"/>
                  </a:cubicBezTo>
                  <a:cubicBezTo>
                    <a:pt x="5138" y="279"/>
                    <a:pt x="6572" y="613"/>
                    <a:pt x="6805" y="946"/>
                  </a:cubicBezTo>
                  <a:cubicBezTo>
                    <a:pt x="6839" y="913"/>
                    <a:pt x="6839" y="880"/>
                    <a:pt x="6839" y="846"/>
                  </a:cubicBezTo>
                  <a:cubicBezTo>
                    <a:pt x="6839" y="479"/>
                    <a:pt x="5338" y="112"/>
                    <a:pt x="3436" y="12"/>
                  </a:cubicBezTo>
                  <a:cubicBezTo>
                    <a:pt x="3218" y="5"/>
                    <a:pt x="3005" y="1"/>
                    <a:pt x="2798"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2"/>
            <p:cNvSpPr/>
            <p:nvPr/>
          </p:nvSpPr>
          <p:spPr>
            <a:xfrm flipH="1">
              <a:off x="6317203" y="4386515"/>
              <a:ext cx="189030" cy="26175"/>
            </a:xfrm>
            <a:custGeom>
              <a:avLst/>
              <a:gdLst/>
              <a:ahLst/>
              <a:cxnLst/>
              <a:rect l="l" t="t" r="r" b="b"/>
              <a:pathLst>
                <a:path w="6839" h="947" extrusionOk="0">
                  <a:moveTo>
                    <a:pt x="2798" y="1"/>
                  </a:moveTo>
                  <a:cubicBezTo>
                    <a:pt x="1203" y="1"/>
                    <a:pt x="1" y="221"/>
                    <a:pt x="1" y="546"/>
                  </a:cubicBezTo>
                  <a:cubicBezTo>
                    <a:pt x="1" y="579"/>
                    <a:pt x="1" y="613"/>
                    <a:pt x="34" y="646"/>
                  </a:cubicBezTo>
                  <a:cubicBezTo>
                    <a:pt x="237" y="385"/>
                    <a:pt x="1348" y="200"/>
                    <a:pt x="2776" y="200"/>
                  </a:cubicBezTo>
                  <a:cubicBezTo>
                    <a:pt x="2989" y="200"/>
                    <a:pt x="3210" y="204"/>
                    <a:pt x="3436" y="212"/>
                  </a:cubicBezTo>
                  <a:cubicBezTo>
                    <a:pt x="5138" y="279"/>
                    <a:pt x="6572" y="613"/>
                    <a:pt x="6805" y="946"/>
                  </a:cubicBezTo>
                  <a:cubicBezTo>
                    <a:pt x="6839" y="913"/>
                    <a:pt x="6839" y="880"/>
                    <a:pt x="6839" y="846"/>
                  </a:cubicBezTo>
                  <a:cubicBezTo>
                    <a:pt x="6839" y="479"/>
                    <a:pt x="5338" y="112"/>
                    <a:pt x="3436" y="12"/>
                  </a:cubicBezTo>
                  <a:cubicBezTo>
                    <a:pt x="3218" y="5"/>
                    <a:pt x="3005" y="1"/>
                    <a:pt x="2798"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2"/>
            <p:cNvSpPr/>
            <p:nvPr/>
          </p:nvSpPr>
          <p:spPr>
            <a:xfrm flipH="1">
              <a:off x="6318115" y="4392016"/>
              <a:ext cx="187206" cy="33361"/>
            </a:xfrm>
            <a:custGeom>
              <a:avLst/>
              <a:gdLst/>
              <a:ahLst/>
              <a:cxnLst/>
              <a:rect l="l" t="t" r="r" b="b"/>
              <a:pathLst>
                <a:path w="6773" h="1207" extrusionOk="0">
                  <a:moveTo>
                    <a:pt x="2759" y="1"/>
                  </a:moveTo>
                  <a:cubicBezTo>
                    <a:pt x="1351" y="1"/>
                    <a:pt x="233" y="190"/>
                    <a:pt x="1" y="480"/>
                  </a:cubicBezTo>
                  <a:cubicBezTo>
                    <a:pt x="234" y="814"/>
                    <a:pt x="1669" y="1114"/>
                    <a:pt x="3370" y="1181"/>
                  </a:cubicBezTo>
                  <a:cubicBezTo>
                    <a:pt x="3668" y="1198"/>
                    <a:pt x="3959" y="1207"/>
                    <a:pt x="4237" y="1207"/>
                  </a:cubicBezTo>
                  <a:cubicBezTo>
                    <a:pt x="5548" y="1207"/>
                    <a:pt x="6580" y="1022"/>
                    <a:pt x="6772" y="747"/>
                  </a:cubicBezTo>
                  <a:cubicBezTo>
                    <a:pt x="6572" y="414"/>
                    <a:pt x="5138" y="113"/>
                    <a:pt x="3403" y="13"/>
                  </a:cubicBezTo>
                  <a:cubicBezTo>
                    <a:pt x="3184" y="5"/>
                    <a:pt x="2968" y="1"/>
                    <a:pt x="27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2"/>
            <p:cNvSpPr/>
            <p:nvPr/>
          </p:nvSpPr>
          <p:spPr>
            <a:xfrm flipH="1">
              <a:off x="6302443" y="4365177"/>
              <a:ext cx="219462" cy="56026"/>
            </a:xfrm>
            <a:custGeom>
              <a:avLst/>
              <a:gdLst/>
              <a:ahLst/>
              <a:cxnLst/>
              <a:rect l="l" t="t" r="r" b="b"/>
              <a:pathLst>
                <a:path w="7940" h="2027" extrusionOk="0">
                  <a:moveTo>
                    <a:pt x="3300" y="1"/>
                  </a:moveTo>
                  <a:cubicBezTo>
                    <a:pt x="1465" y="1"/>
                    <a:pt x="64" y="347"/>
                    <a:pt x="34" y="851"/>
                  </a:cubicBezTo>
                  <a:cubicBezTo>
                    <a:pt x="0" y="1385"/>
                    <a:pt x="1768" y="1918"/>
                    <a:pt x="3937" y="2019"/>
                  </a:cubicBezTo>
                  <a:cubicBezTo>
                    <a:pt x="4108" y="2024"/>
                    <a:pt x="4276" y="2026"/>
                    <a:pt x="4441" y="2026"/>
                  </a:cubicBezTo>
                  <a:cubicBezTo>
                    <a:pt x="6373" y="2026"/>
                    <a:pt x="7875" y="1676"/>
                    <a:pt x="7906" y="1185"/>
                  </a:cubicBezTo>
                  <a:cubicBezTo>
                    <a:pt x="7939" y="617"/>
                    <a:pt x="6205" y="84"/>
                    <a:pt x="4003" y="17"/>
                  </a:cubicBezTo>
                  <a:cubicBezTo>
                    <a:pt x="3763" y="6"/>
                    <a:pt x="3528" y="1"/>
                    <a:pt x="3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2"/>
            <p:cNvSpPr/>
            <p:nvPr/>
          </p:nvSpPr>
          <p:spPr>
            <a:xfrm flipH="1">
              <a:off x="6301531" y="4337509"/>
              <a:ext cx="218522" cy="56026"/>
            </a:xfrm>
            <a:custGeom>
              <a:avLst/>
              <a:gdLst/>
              <a:ahLst/>
              <a:cxnLst/>
              <a:rect l="l" t="t" r="r" b="b"/>
              <a:pathLst>
                <a:path w="7906" h="2027" extrusionOk="0">
                  <a:moveTo>
                    <a:pt x="3299" y="1"/>
                  </a:moveTo>
                  <a:cubicBezTo>
                    <a:pt x="1458" y="1"/>
                    <a:pt x="34" y="347"/>
                    <a:pt x="34" y="851"/>
                  </a:cubicBezTo>
                  <a:cubicBezTo>
                    <a:pt x="0" y="1385"/>
                    <a:pt x="1735" y="1919"/>
                    <a:pt x="3903" y="2019"/>
                  </a:cubicBezTo>
                  <a:cubicBezTo>
                    <a:pt x="4074" y="2024"/>
                    <a:pt x="4243" y="2027"/>
                    <a:pt x="4408" y="2027"/>
                  </a:cubicBezTo>
                  <a:cubicBezTo>
                    <a:pt x="6344" y="2027"/>
                    <a:pt x="7872" y="1676"/>
                    <a:pt x="7872" y="1185"/>
                  </a:cubicBezTo>
                  <a:cubicBezTo>
                    <a:pt x="7906" y="618"/>
                    <a:pt x="6171" y="117"/>
                    <a:pt x="4003" y="17"/>
                  </a:cubicBezTo>
                  <a:cubicBezTo>
                    <a:pt x="3763" y="6"/>
                    <a:pt x="3528" y="1"/>
                    <a:pt x="3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2"/>
            <p:cNvSpPr/>
            <p:nvPr/>
          </p:nvSpPr>
          <p:spPr>
            <a:xfrm flipH="1">
              <a:off x="6316263" y="4344778"/>
              <a:ext cx="189058" cy="26424"/>
            </a:xfrm>
            <a:custGeom>
              <a:avLst/>
              <a:gdLst/>
              <a:ahLst/>
              <a:cxnLst/>
              <a:rect l="l" t="t" r="r" b="b"/>
              <a:pathLst>
                <a:path w="6840" h="956" extrusionOk="0">
                  <a:moveTo>
                    <a:pt x="2642" y="0"/>
                  </a:moveTo>
                  <a:cubicBezTo>
                    <a:pt x="1126" y="0"/>
                    <a:pt x="1" y="241"/>
                    <a:pt x="1" y="555"/>
                  </a:cubicBezTo>
                  <a:cubicBezTo>
                    <a:pt x="1" y="588"/>
                    <a:pt x="1" y="622"/>
                    <a:pt x="1" y="655"/>
                  </a:cubicBezTo>
                  <a:cubicBezTo>
                    <a:pt x="229" y="370"/>
                    <a:pt x="1308" y="207"/>
                    <a:pt x="2699" y="207"/>
                  </a:cubicBezTo>
                  <a:cubicBezTo>
                    <a:pt x="2937" y="207"/>
                    <a:pt x="3184" y="212"/>
                    <a:pt x="3437" y="221"/>
                  </a:cubicBezTo>
                  <a:cubicBezTo>
                    <a:pt x="5138" y="288"/>
                    <a:pt x="6572" y="622"/>
                    <a:pt x="6806" y="955"/>
                  </a:cubicBezTo>
                  <a:cubicBezTo>
                    <a:pt x="6839" y="922"/>
                    <a:pt x="6839" y="888"/>
                    <a:pt x="6839" y="855"/>
                  </a:cubicBezTo>
                  <a:cubicBezTo>
                    <a:pt x="6839" y="488"/>
                    <a:pt x="5338" y="121"/>
                    <a:pt x="3437" y="21"/>
                  </a:cubicBezTo>
                  <a:cubicBezTo>
                    <a:pt x="3163" y="7"/>
                    <a:pt x="2897" y="0"/>
                    <a:pt x="264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2"/>
            <p:cNvSpPr/>
            <p:nvPr/>
          </p:nvSpPr>
          <p:spPr>
            <a:xfrm flipH="1">
              <a:off x="6316263" y="4344778"/>
              <a:ext cx="189058" cy="26424"/>
            </a:xfrm>
            <a:custGeom>
              <a:avLst/>
              <a:gdLst/>
              <a:ahLst/>
              <a:cxnLst/>
              <a:rect l="l" t="t" r="r" b="b"/>
              <a:pathLst>
                <a:path w="6840" h="956" extrusionOk="0">
                  <a:moveTo>
                    <a:pt x="2642" y="0"/>
                  </a:moveTo>
                  <a:cubicBezTo>
                    <a:pt x="1126" y="0"/>
                    <a:pt x="1" y="241"/>
                    <a:pt x="1" y="555"/>
                  </a:cubicBezTo>
                  <a:cubicBezTo>
                    <a:pt x="1" y="588"/>
                    <a:pt x="1" y="622"/>
                    <a:pt x="1" y="655"/>
                  </a:cubicBezTo>
                  <a:cubicBezTo>
                    <a:pt x="229" y="370"/>
                    <a:pt x="1308" y="207"/>
                    <a:pt x="2699" y="207"/>
                  </a:cubicBezTo>
                  <a:cubicBezTo>
                    <a:pt x="2937" y="207"/>
                    <a:pt x="3184" y="212"/>
                    <a:pt x="3437" y="221"/>
                  </a:cubicBezTo>
                  <a:cubicBezTo>
                    <a:pt x="5138" y="288"/>
                    <a:pt x="6572" y="622"/>
                    <a:pt x="6806" y="955"/>
                  </a:cubicBezTo>
                  <a:cubicBezTo>
                    <a:pt x="6839" y="922"/>
                    <a:pt x="6839" y="888"/>
                    <a:pt x="6839" y="855"/>
                  </a:cubicBezTo>
                  <a:cubicBezTo>
                    <a:pt x="6839" y="488"/>
                    <a:pt x="5338" y="121"/>
                    <a:pt x="3437" y="21"/>
                  </a:cubicBezTo>
                  <a:cubicBezTo>
                    <a:pt x="3163" y="7"/>
                    <a:pt x="2897" y="0"/>
                    <a:pt x="2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2"/>
            <p:cNvSpPr/>
            <p:nvPr/>
          </p:nvSpPr>
          <p:spPr>
            <a:xfrm flipH="1">
              <a:off x="6317203" y="4350472"/>
              <a:ext cx="187178" cy="33113"/>
            </a:xfrm>
            <a:custGeom>
              <a:avLst/>
              <a:gdLst/>
              <a:ahLst/>
              <a:cxnLst/>
              <a:rect l="l" t="t" r="r" b="b"/>
              <a:pathLst>
                <a:path w="6772" h="1198" extrusionOk="0">
                  <a:moveTo>
                    <a:pt x="2665" y="1"/>
                  </a:moveTo>
                  <a:cubicBezTo>
                    <a:pt x="1275" y="1"/>
                    <a:pt x="200" y="164"/>
                    <a:pt x="0" y="449"/>
                  </a:cubicBezTo>
                  <a:cubicBezTo>
                    <a:pt x="234" y="816"/>
                    <a:pt x="1668" y="1116"/>
                    <a:pt x="3369" y="1183"/>
                  </a:cubicBezTo>
                  <a:cubicBezTo>
                    <a:pt x="3618" y="1193"/>
                    <a:pt x="3860" y="1197"/>
                    <a:pt x="4094" y="1197"/>
                  </a:cubicBezTo>
                  <a:cubicBezTo>
                    <a:pt x="5464" y="1197"/>
                    <a:pt x="6544" y="1034"/>
                    <a:pt x="6772" y="749"/>
                  </a:cubicBezTo>
                  <a:cubicBezTo>
                    <a:pt x="6538" y="416"/>
                    <a:pt x="5137" y="82"/>
                    <a:pt x="3403" y="15"/>
                  </a:cubicBezTo>
                  <a:cubicBezTo>
                    <a:pt x="3150" y="6"/>
                    <a:pt x="2903"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2"/>
            <p:cNvSpPr/>
            <p:nvPr/>
          </p:nvSpPr>
          <p:spPr>
            <a:xfrm flipH="1">
              <a:off x="6086682" y="4431099"/>
              <a:ext cx="204729" cy="102157"/>
            </a:xfrm>
            <a:custGeom>
              <a:avLst/>
              <a:gdLst/>
              <a:ahLst/>
              <a:cxnLst/>
              <a:rect l="l" t="t" r="r" b="b"/>
              <a:pathLst>
                <a:path w="7407" h="3696" extrusionOk="0">
                  <a:moveTo>
                    <a:pt x="864" y="1"/>
                  </a:moveTo>
                  <a:cubicBezTo>
                    <a:pt x="532" y="1"/>
                    <a:pt x="308" y="76"/>
                    <a:pt x="234" y="234"/>
                  </a:cubicBezTo>
                  <a:cubicBezTo>
                    <a:pt x="1" y="701"/>
                    <a:pt x="1368" y="1835"/>
                    <a:pt x="3303" y="2736"/>
                  </a:cubicBezTo>
                  <a:cubicBezTo>
                    <a:pt x="4618" y="3335"/>
                    <a:pt x="5853" y="3696"/>
                    <a:pt x="6567" y="3696"/>
                  </a:cubicBezTo>
                  <a:cubicBezTo>
                    <a:pt x="6885" y="3696"/>
                    <a:pt x="7100" y="3624"/>
                    <a:pt x="7173" y="3470"/>
                  </a:cubicBezTo>
                  <a:cubicBezTo>
                    <a:pt x="7406" y="2969"/>
                    <a:pt x="6038" y="1868"/>
                    <a:pt x="4137" y="968"/>
                  </a:cubicBezTo>
                  <a:cubicBezTo>
                    <a:pt x="2814" y="352"/>
                    <a:pt x="1584" y="1"/>
                    <a:pt x="8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2"/>
            <p:cNvSpPr/>
            <p:nvPr/>
          </p:nvSpPr>
          <p:spPr>
            <a:xfrm flipH="1">
              <a:off x="6082094" y="4413575"/>
              <a:ext cx="202850" cy="114347"/>
            </a:xfrm>
            <a:custGeom>
              <a:avLst/>
              <a:gdLst/>
              <a:ahLst/>
              <a:cxnLst/>
              <a:rect l="l" t="t" r="r" b="b"/>
              <a:pathLst>
                <a:path w="7339" h="4137" extrusionOk="0">
                  <a:moveTo>
                    <a:pt x="434" y="1"/>
                  </a:moveTo>
                  <a:lnTo>
                    <a:pt x="0" y="868"/>
                  </a:lnTo>
                  <a:lnTo>
                    <a:pt x="6939" y="4137"/>
                  </a:lnTo>
                  <a:lnTo>
                    <a:pt x="7339" y="3236"/>
                  </a:lnTo>
                  <a:lnTo>
                    <a:pt x="4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2"/>
            <p:cNvSpPr/>
            <p:nvPr/>
          </p:nvSpPr>
          <p:spPr>
            <a:xfrm flipH="1">
              <a:off x="6075626" y="4406831"/>
              <a:ext cx="203790" cy="102434"/>
            </a:xfrm>
            <a:custGeom>
              <a:avLst/>
              <a:gdLst/>
              <a:ahLst/>
              <a:cxnLst/>
              <a:rect l="l" t="t" r="r" b="b"/>
              <a:pathLst>
                <a:path w="7373" h="3706" extrusionOk="0">
                  <a:moveTo>
                    <a:pt x="815" y="1"/>
                  </a:moveTo>
                  <a:cubicBezTo>
                    <a:pt x="502" y="1"/>
                    <a:pt x="295" y="69"/>
                    <a:pt x="234" y="211"/>
                  </a:cubicBezTo>
                  <a:cubicBezTo>
                    <a:pt x="0" y="712"/>
                    <a:pt x="1368" y="1846"/>
                    <a:pt x="3269" y="2713"/>
                  </a:cubicBezTo>
                  <a:cubicBezTo>
                    <a:pt x="4588" y="3338"/>
                    <a:pt x="5842" y="3706"/>
                    <a:pt x="6554" y="3706"/>
                  </a:cubicBezTo>
                  <a:cubicBezTo>
                    <a:pt x="6869" y="3706"/>
                    <a:pt x="7077" y="3634"/>
                    <a:pt x="7139" y="3480"/>
                  </a:cubicBezTo>
                  <a:cubicBezTo>
                    <a:pt x="7372" y="2980"/>
                    <a:pt x="6005" y="1879"/>
                    <a:pt x="4103" y="979"/>
                  </a:cubicBezTo>
                  <a:cubicBezTo>
                    <a:pt x="2782" y="353"/>
                    <a:pt x="1526" y="1"/>
                    <a:pt x="81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2"/>
            <p:cNvSpPr/>
            <p:nvPr/>
          </p:nvSpPr>
          <p:spPr>
            <a:xfrm flipH="1">
              <a:off x="6075626" y="4406831"/>
              <a:ext cx="203790" cy="102434"/>
            </a:xfrm>
            <a:custGeom>
              <a:avLst/>
              <a:gdLst/>
              <a:ahLst/>
              <a:cxnLst/>
              <a:rect l="l" t="t" r="r" b="b"/>
              <a:pathLst>
                <a:path w="7373" h="3706" extrusionOk="0">
                  <a:moveTo>
                    <a:pt x="815" y="1"/>
                  </a:moveTo>
                  <a:cubicBezTo>
                    <a:pt x="502" y="1"/>
                    <a:pt x="295" y="69"/>
                    <a:pt x="234" y="211"/>
                  </a:cubicBezTo>
                  <a:cubicBezTo>
                    <a:pt x="0" y="712"/>
                    <a:pt x="1368" y="1846"/>
                    <a:pt x="3269" y="2713"/>
                  </a:cubicBezTo>
                  <a:cubicBezTo>
                    <a:pt x="4588" y="3338"/>
                    <a:pt x="5842" y="3706"/>
                    <a:pt x="6554" y="3706"/>
                  </a:cubicBezTo>
                  <a:cubicBezTo>
                    <a:pt x="6869" y="3706"/>
                    <a:pt x="7077" y="3634"/>
                    <a:pt x="7139" y="3480"/>
                  </a:cubicBezTo>
                  <a:cubicBezTo>
                    <a:pt x="7372" y="2980"/>
                    <a:pt x="6005" y="1879"/>
                    <a:pt x="4103" y="979"/>
                  </a:cubicBezTo>
                  <a:cubicBezTo>
                    <a:pt x="2782" y="353"/>
                    <a:pt x="1526"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2"/>
            <p:cNvSpPr/>
            <p:nvPr/>
          </p:nvSpPr>
          <p:spPr>
            <a:xfrm flipH="1">
              <a:off x="6089473" y="4414764"/>
              <a:ext cx="171506" cy="83666"/>
            </a:xfrm>
            <a:custGeom>
              <a:avLst/>
              <a:gdLst/>
              <a:ahLst/>
              <a:cxnLst/>
              <a:rect l="l" t="t" r="r" b="b"/>
              <a:pathLst>
                <a:path w="6205" h="3027" extrusionOk="0">
                  <a:moveTo>
                    <a:pt x="357" y="1"/>
                  </a:moveTo>
                  <a:cubicBezTo>
                    <a:pt x="167" y="1"/>
                    <a:pt x="43" y="40"/>
                    <a:pt x="1" y="124"/>
                  </a:cubicBezTo>
                  <a:cubicBezTo>
                    <a:pt x="1" y="124"/>
                    <a:pt x="1" y="191"/>
                    <a:pt x="1" y="225"/>
                  </a:cubicBezTo>
                  <a:cubicBezTo>
                    <a:pt x="68" y="188"/>
                    <a:pt x="169" y="170"/>
                    <a:pt x="298" y="170"/>
                  </a:cubicBezTo>
                  <a:cubicBezTo>
                    <a:pt x="874" y="170"/>
                    <a:pt x="2010" y="520"/>
                    <a:pt x="3236" y="1092"/>
                  </a:cubicBezTo>
                  <a:cubicBezTo>
                    <a:pt x="4737" y="1826"/>
                    <a:pt x="5905" y="2626"/>
                    <a:pt x="6005" y="3027"/>
                  </a:cubicBezTo>
                  <a:cubicBezTo>
                    <a:pt x="6038" y="2993"/>
                    <a:pt x="6038" y="2993"/>
                    <a:pt x="6072" y="2960"/>
                  </a:cubicBezTo>
                  <a:cubicBezTo>
                    <a:pt x="6205" y="2626"/>
                    <a:pt x="5004" y="1692"/>
                    <a:pt x="3336" y="925"/>
                  </a:cubicBezTo>
                  <a:cubicBezTo>
                    <a:pt x="2063" y="351"/>
                    <a:pt x="921" y="1"/>
                    <a:pt x="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2"/>
            <p:cNvSpPr/>
            <p:nvPr/>
          </p:nvSpPr>
          <p:spPr>
            <a:xfrm flipH="1">
              <a:off x="6183507" y="4462001"/>
              <a:ext cx="212994" cy="54396"/>
            </a:xfrm>
            <a:custGeom>
              <a:avLst/>
              <a:gdLst/>
              <a:ahLst/>
              <a:cxnLst/>
              <a:rect l="l" t="t" r="r" b="b"/>
              <a:pathLst>
                <a:path w="7706" h="1968" extrusionOk="0">
                  <a:moveTo>
                    <a:pt x="3208" y="0"/>
                  </a:moveTo>
                  <a:cubicBezTo>
                    <a:pt x="1404" y="0"/>
                    <a:pt x="33" y="343"/>
                    <a:pt x="33" y="817"/>
                  </a:cubicBezTo>
                  <a:cubicBezTo>
                    <a:pt x="0" y="1351"/>
                    <a:pt x="1701" y="1851"/>
                    <a:pt x="3803" y="1951"/>
                  </a:cubicBezTo>
                  <a:cubicBezTo>
                    <a:pt x="4040" y="1962"/>
                    <a:pt x="4272" y="1968"/>
                    <a:pt x="4497" y="1968"/>
                  </a:cubicBezTo>
                  <a:cubicBezTo>
                    <a:pt x="6295" y="1968"/>
                    <a:pt x="7643" y="1625"/>
                    <a:pt x="7672" y="1151"/>
                  </a:cubicBezTo>
                  <a:cubicBezTo>
                    <a:pt x="7706" y="617"/>
                    <a:pt x="6004" y="117"/>
                    <a:pt x="3903" y="17"/>
                  </a:cubicBezTo>
                  <a:cubicBezTo>
                    <a:pt x="3666" y="5"/>
                    <a:pt x="3433" y="0"/>
                    <a:pt x="3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2"/>
            <p:cNvSpPr/>
            <p:nvPr/>
          </p:nvSpPr>
          <p:spPr>
            <a:xfrm flipH="1">
              <a:off x="6183507" y="4457828"/>
              <a:ext cx="212994" cy="35987"/>
            </a:xfrm>
            <a:custGeom>
              <a:avLst/>
              <a:gdLst/>
              <a:ahLst/>
              <a:cxnLst/>
              <a:rect l="l" t="t" r="r" b="b"/>
              <a:pathLst>
                <a:path w="7706" h="1302" extrusionOk="0">
                  <a:moveTo>
                    <a:pt x="67" y="1"/>
                  </a:moveTo>
                  <a:lnTo>
                    <a:pt x="0" y="968"/>
                  </a:lnTo>
                  <a:lnTo>
                    <a:pt x="7672" y="1302"/>
                  </a:lnTo>
                  <a:lnTo>
                    <a:pt x="7706" y="301"/>
                  </a:lnTo>
                  <a:lnTo>
                    <a:pt x="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2"/>
            <p:cNvSpPr/>
            <p:nvPr/>
          </p:nvSpPr>
          <p:spPr>
            <a:xfrm flipH="1">
              <a:off x="6182594" y="4435245"/>
              <a:ext cx="212082" cy="54423"/>
            </a:xfrm>
            <a:custGeom>
              <a:avLst/>
              <a:gdLst/>
              <a:ahLst/>
              <a:cxnLst/>
              <a:rect l="l" t="t" r="r" b="b"/>
              <a:pathLst>
                <a:path w="7673" h="1969" extrusionOk="0">
                  <a:moveTo>
                    <a:pt x="3176" y="1"/>
                  </a:moveTo>
                  <a:cubicBezTo>
                    <a:pt x="1378" y="1"/>
                    <a:pt x="30" y="343"/>
                    <a:pt x="1" y="818"/>
                  </a:cubicBezTo>
                  <a:cubicBezTo>
                    <a:pt x="1" y="1352"/>
                    <a:pt x="1669" y="1852"/>
                    <a:pt x="3770" y="1952"/>
                  </a:cubicBezTo>
                  <a:cubicBezTo>
                    <a:pt x="4007" y="1963"/>
                    <a:pt x="4240" y="1968"/>
                    <a:pt x="4465" y="1968"/>
                  </a:cubicBezTo>
                  <a:cubicBezTo>
                    <a:pt x="6269" y="1968"/>
                    <a:pt x="7640" y="1626"/>
                    <a:pt x="7640" y="1151"/>
                  </a:cubicBezTo>
                  <a:cubicBezTo>
                    <a:pt x="7673" y="618"/>
                    <a:pt x="5972" y="117"/>
                    <a:pt x="3870" y="17"/>
                  </a:cubicBezTo>
                  <a:cubicBezTo>
                    <a:pt x="3633" y="6"/>
                    <a:pt x="3401" y="1"/>
                    <a:pt x="3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2"/>
            <p:cNvSpPr/>
            <p:nvPr/>
          </p:nvSpPr>
          <p:spPr>
            <a:xfrm flipH="1">
              <a:off x="6196414" y="4442763"/>
              <a:ext cx="184414" cy="25235"/>
            </a:xfrm>
            <a:custGeom>
              <a:avLst/>
              <a:gdLst/>
              <a:ahLst/>
              <a:cxnLst/>
              <a:rect l="l" t="t" r="r" b="b"/>
              <a:pathLst>
                <a:path w="6672" h="913" extrusionOk="0">
                  <a:moveTo>
                    <a:pt x="2751" y="1"/>
                  </a:moveTo>
                  <a:cubicBezTo>
                    <a:pt x="1203" y="1"/>
                    <a:pt x="0" y="221"/>
                    <a:pt x="0" y="546"/>
                  </a:cubicBezTo>
                  <a:cubicBezTo>
                    <a:pt x="0" y="579"/>
                    <a:pt x="0" y="613"/>
                    <a:pt x="0" y="646"/>
                  </a:cubicBezTo>
                  <a:cubicBezTo>
                    <a:pt x="228" y="361"/>
                    <a:pt x="1283" y="198"/>
                    <a:pt x="2626" y="198"/>
                  </a:cubicBezTo>
                  <a:cubicBezTo>
                    <a:pt x="2855" y="198"/>
                    <a:pt x="3092" y="202"/>
                    <a:pt x="3336" y="212"/>
                  </a:cubicBezTo>
                  <a:cubicBezTo>
                    <a:pt x="5004" y="312"/>
                    <a:pt x="6405" y="579"/>
                    <a:pt x="6638" y="913"/>
                  </a:cubicBezTo>
                  <a:cubicBezTo>
                    <a:pt x="6672" y="913"/>
                    <a:pt x="6672" y="879"/>
                    <a:pt x="6672" y="846"/>
                  </a:cubicBezTo>
                  <a:cubicBezTo>
                    <a:pt x="6672" y="479"/>
                    <a:pt x="5204" y="112"/>
                    <a:pt x="3369" y="12"/>
                  </a:cubicBezTo>
                  <a:cubicBezTo>
                    <a:pt x="3159" y="4"/>
                    <a:pt x="2952" y="1"/>
                    <a:pt x="2751"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2"/>
            <p:cNvSpPr/>
            <p:nvPr/>
          </p:nvSpPr>
          <p:spPr>
            <a:xfrm flipH="1">
              <a:off x="6196414" y="4442763"/>
              <a:ext cx="184414" cy="25235"/>
            </a:xfrm>
            <a:custGeom>
              <a:avLst/>
              <a:gdLst/>
              <a:ahLst/>
              <a:cxnLst/>
              <a:rect l="l" t="t" r="r" b="b"/>
              <a:pathLst>
                <a:path w="6672" h="913" extrusionOk="0">
                  <a:moveTo>
                    <a:pt x="2751" y="1"/>
                  </a:moveTo>
                  <a:cubicBezTo>
                    <a:pt x="1203" y="1"/>
                    <a:pt x="0" y="221"/>
                    <a:pt x="0" y="546"/>
                  </a:cubicBezTo>
                  <a:cubicBezTo>
                    <a:pt x="0" y="579"/>
                    <a:pt x="0" y="613"/>
                    <a:pt x="0" y="646"/>
                  </a:cubicBezTo>
                  <a:cubicBezTo>
                    <a:pt x="228" y="361"/>
                    <a:pt x="1283" y="198"/>
                    <a:pt x="2626" y="198"/>
                  </a:cubicBezTo>
                  <a:cubicBezTo>
                    <a:pt x="2855" y="198"/>
                    <a:pt x="3092" y="202"/>
                    <a:pt x="3336" y="212"/>
                  </a:cubicBezTo>
                  <a:cubicBezTo>
                    <a:pt x="5004" y="312"/>
                    <a:pt x="6405" y="579"/>
                    <a:pt x="6638" y="913"/>
                  </a:cubicBezTo>
                  <a:cubicBezTo>
                    <a:pt x="6672" y="913"/>
                    <a:pt x="6672" y="879"/>
                    <a:pt x="6672" y="846"/>
                  </a:cubicBezTo>
                  <a:cubicBezTo>
                    <a:pt x="6672" y="479"/>
                    <a:pt x="5204" y="112"/>
                    <a:pt x="3369" y="12"/>
                  </a:cubicBezTo>
                  <a:cubicBezTo>
                    <a:pt x="3159" y="4"/>
                    <a:pt x="2952" y="1"/>
                    <a:pt x="2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52"/>
          <p:cNvGrpSpPr/>
          <p:nvPr/>
        </p:nvGrpSpPr>
        <p:grpSpPr>
          <a:xfrm>
            <a:off x="4181374" y="3198608"/>
            <a:ext cx="449696" cy="426611"/>
            <a:chOff x="4192650" y="3203925"/>
            <a:chExt cx="438300" cy="415800"/>
          </a:xfrm>
        </p:grpSpPr>
        <p:sp>
          <p:nvSpPr>
            <p:cNvPr id="588" name="Google Shape;588;p52">
              <a:hlinkClick r:id="" action="ppaction://hlinkshowjump?jump=nextslide"/>
            </p:cNvPr>
            <p:cNvSpPr/>
            <p:nvPr/>
          </p:nvSpPr>
          <p:spPr>
            <a:xfrm>
              <a:off x="4192650" y="3203925"/>
              <a:ext cx="438300" cy="4158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 name="Google Shape;589;p52"/>
            <p:cNvGrpSpPr/>
            <p:nvPr/>
          </p:nvGrpSpPr>
          <p:grpSpPr>
            <a:xfrm>
              <a:off x="4309575" y="3316763"/>
              <a:ext cx="204457" cy="190123"/>
              <a:chOff x="4426425" y="4796938"/>
              <a:chExt cx="204457" cy="190123"/>
            </a:xfrm>
          </p:grpSpPr>
          <p:sp>
            <p:nvSpPr>
              <p:cNvPr id="590" name="Google Shape;590;p52"/>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2"/>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000"/>
                                        <p:tgtEl>
                                          <p:spTgt spid="336"/>
                                        </p:tgtEl>
                                      </p:cBhvr>
                                    </p:animEffect>
                                  </p:childTnLst>
                                </p:cTn>
                              </p:par>
                              <p:par>
                                <p:cTn id="8" presetID="10" presetClass="entr" presetSubtype="0" fill="hold" nodeType="withEffect">
                                  <p:stCondLst>
                                    <p:cond delay="0"/>
                                  </p:stCondLst>
                                  <p:childTnLst>
                                    <p:set>
                                      <p:cBhvr>
                                        <p:cTn id="9" dur="1" fill="hold">
                                          <p:stCondLst>
                                            <p:cond delay="0"/>
                                          </p:stCondLst>
                                        </p:cTn>
                                        <p:tgtEl>
                                          <p:spTgt spid="337"/>
                                        </p:tgtEl>
                                        <p:attrNameLst>
                                          <p:attrName>style.visibility</p:attrName>
                                        </p:attrNameLst>
                                      </p:cBhvr>
                                      <p:to>
                                        <p:strVal val="visible"/>
                                      </p:to>
                                    </p:set>
                                    <p:animEffect transition="in" filter="fade">
                                      <p:cBhvr>
                                        <p:cTn id="10" dur="1000"/>
                                        <p:tgtEl>
                                          <p:spTgt spid="337"/>
                                        </p:tgtEl>
                                      </p:cBhvr>
                                    </p:animEffect>
                                  </p:childTnLst>
                                </p:cTn>
                              </p:par>
                              <p:par>
                                <p:cTn id="11" presetID="10" presetClass="entr" presetSubtype="0" fill="hold" nodeType="withEffect">
                                  <p:stCondLst>
                                    <p:cond delay="0"/>
                                  </p:stCondLst>
                                  <p:childTnLst>
                                    <p:set>
                                      <p:cBhvr>
                                        <p:cTn id="12" dur="1" fill="hold">
                                          <p:stCondLst>
                                            <p:cond delay="0"/>
                                          </p:stCondLst>
                                        </p:cTn>
                                        <p:tgtEl>
                                          <p:spTgt spid="338"/>
                                        </p:tgtEl>
                                        <p:attrNameLst>
                                          <p:attrName>style.visibility</p:attrName>
                                        </p:attrNameLst>
                                      </p:cBhvr>
                                      <p:to>
                                        <p:strVal val="visible"/>
                                      </p:to>
                                    </p:set>
                                    <p:animEffect transition="in" filter="fade">
                                      <p:cBhvr>
                                        <p:cTn id="13" dur="1000"/>
                                        <p:tgtEl>
                                          <p:spTgt spid="338"/>
                                        </p:tgtEl>
                                      </p:cBhvr>
                                    </p:animEffect>
                                  </p:childTnLst>
                                </p:cTn>
                              </p:par>
                              <p:par>
                                <p:cTn id="14" presetID="10" presetClass="entr" presetSubtype="0" fill="hold" nodeType="withEffect">
                                  <p:stCondLst>
                                    <p:cond delay="0"/>
                                  </p:stCondLst>
                                  <p:childTnLst>
                                    <p:set>
                                      <p:cBhvr>
                                        <p:cTn id="15" dur="1" fill="hold">
                                          <p:stCondLst>
                                            <p:cond delay="0"/>
                                          </p:stCondLst>
                                        </p:cTn>
                                        <p:tgtEl>
                                          <p:spTgt spid="339"/>
                                        </p:tgtEl>
                                        <p:attrNameLst>
                                          <p:attrName>style.visibility</p:attrName>
                                        </p:attrNameLst>
                                      </p:cBhvr>
                                      <p:to>
                                        <p:strVal val="visible"/>
                                      </p:to>
                                    </p:set>
                                    <p:animEffect transition="in" filter="fade">
                                      <p:cBhvr>
                                        <p:cTn id="16" dur="1000"/>
                                        <p:tgtEl>
                                          <p:spTgt spid="339"/>
                                        </p:tgtEl>
                                      </p:cBhvr>
                                    </p:animEffect>
                                  </p:childTnLst>
                                </p:cTn>
                              </p:par>
                              <p:par>
                                <p:cTn id="17" presetID="10" presetClass="entr" presetSubtype="0" fill="hold" nodeType="withEffect">
                                  <p:stCondLst>
                                    <p:cond delay="0"/>
                                  </p:stCondLst>
                                  <p:childTnLst>
                                    <p:set>
                                      <p:cBhvr>
                                        <p:cTn id="18" dur="1" fill="hold">
                                          <p:stCondLst>
                                            <p:cond delay="0"/>
                                          </p:stCondLst>
                                        </p:cTn>
                                        <p:tgtEl>
                                          <p:spTgt spid="340"/>
                                        </p:tgtEl>
                                        <p:attrNameLst>
                                          <p:attrName>style.visibility</p:attrName>
                                        </p:attrNameLst>
                                      </p:cBhvr>
                                      <p:to>
                                        <p:strVal val="visible"/>
                                      </p:to>
                                    </p:set>
                                    <p:animEffect transition="in" filter="fade">
                                      <p:cBhvr>
                                        <p:cTn id="19"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a:extLst>
            <a:ext uri="{FF2B5EF4-FFF2-40B4-BE49-F238E27FC236}">
              <a16:creationId xmlns:a16="http://schemas.microsoft.com/office/drawing/2014/main" id="{E13D2648-BBD5-786F-3DAD-CD698A6DE5E2}"/>
            </a:ext>
          </a:extLst>
        </p:cNvPr>
        <p:cNvGrpSpPr/>
        <p:nvPr/>
      </p:nvGrpSpPr>
      <p:grpSpPr>
        <a:xfrm>
          <a:off x="0" y="0"/>
          <a:ext cx="0" cy="0"/>
          <a:chOff x="0" y="0"/>
          <a:chExt cx="0" cy="0"/>
        </a:xfrm>
      </p:grpSpPr>
      <p:sp>
        <p:nvSpPr>
          <p:cNvPr id="596" name="Google Shape;596;p53">
            <a:extLst>
              <a:ext uri="{FF2B5EF4-FFF2-40B4-BE49-F238E27FC236}">
                <a16:creationId xmlns:a16="http://schemas.microsoft.com/office/drawing/2014/main" id="{096507C5-0D57-849D-3417-AD2ADBE54408}"/>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Topics. </a:t>
            </a:r>
            <a:endParaRPr dirty="0"/>
          </a:p>
        </p:txBody>
      </p:sp>
      <p:sp>
        <p:nvSpPr>
          <p:cNvPr id="616" name="Google Shape;1656;p58">
            <a:extLst>
              <a:ext uri="{FF2B5EF4-FFF2-40B4-BE49-F238E27FC236}">
                <a16:creationId xmlns:a16="http://schemas.microsoft.com/office/drawing/2014/main" id="{430354B6-1A7A-4804-AA96-3FC360D3E5DA}"/>
              </a:ext>
            </a:extLst>
          </p:cNvPr>
          <p:cNvSpPr txBox="1">
            <a:spLocks/>
          </p:cNvSpPr>
          <p:nvPr/>
        </p:nvSpPr>
        <p:spPr>
          <a:xfrm>
            <a:off x="536713" y="2384965"/>
            <a:ext cx="3473813"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Women &amp; Wealth: 3 Retirement Planning Mistakes to Avoid</a:t>
            </a:r>
          </a:p>
        </p:txBody>
      </p:sp>
      <p:sp>
        <p:nvSpPr>
          <p:cNvPr id="619" name="Google Shape;1656;p58">
            <a:extLst>
              <a:ext uri="{FF2B5EF4-FFF2-40B4-BE49-F238E27FC236}">
                <a16:creationId xmlns:a16="http://schemas.microsoft.com/office/drawing/2014/main" id="{54F10F73-5ED9-1A40-A93B-2E5D71F1EE6C}"/>
              </a:ext>
            </a:extLst>
          </p:cNvPr>
          <p:cNvSpPr txBox="1">
            <a:spLocks/>
          </p:cNvSpPr>
          <p:nvPr/>
        </p:nvSpPr>
        <p:spPr>
          <a:xfrm>
            <a:off x="536713" y="3075000"/>
            <a:ext cx="3473812"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Solo but Not Broke: Wealth Planning for Single Women</a:t>
            </a:r>
          </a:p>
        </p:txBody>
      </p:sp>
      <p:sp>
        <p:nvSpPr>
          <p:cNvPr id="38" name="Google Shape;1656;p58">
            <a:extLst>
              <a:ext uri="{FF2B5EF4-FFF2-40B4-BE49-F238E27FC236}">
                <a16:creationId xmlns:a16="http://schemas.microsoft.com/office/drawing/2014/main" id="{8976A4D3-EA05-777E-8A16-933E3A41C8AF}"/>
              </a:ext>
            </a:extLst>
          </p:cNvPr>
          <p:cNvSpPr txBox="1">
            <a:spLocks/>
          </p:cNvSpPr>
          <p:nvPr/>
        </p:nvSpPr>
        <p:spPr>
          <a:xfrm>
            <a:off x="536713" y="3773864"/>
            <a:ext cx="3473812"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I’m 30, Where Do I Start? Financial Planning by Life Stage</a:t>
            </a:r>
          </a:p>
        </p:txBody>
      </p:sp>
      <p:grpSp>
        <p:nvGrpSpPr>
          <p:cNvPr id="15" name="Group 14">
            <a:extLst>
              <a:ext uri="{FF2B5EF4-FFF2-40B4-BE49-F238E27FC236}">
                <a16:creationId xmlns:a16="http://schemas.microsoft.com/office/drawing/2014/main" id="{77A4A03F-0D0B-5732-1216-22302DCF1513}"/>
              </a:ext>
            </a:extLst>
          </p:cNvPr>
          <p:cNvGrpSpPr/>
          <p:nvPr/>
        </p:nvGrpSpPr>
        <p:grpSpPr>
          <a:xfrm>
            <a:off x="1571498" y="1520414"/>
            <a:ext cx="602143" cy="602143"/>
            <a:chOff x="4120466" y="3134342"/>
            <a:chExt cx="906433" cy="906433"/>
          </a:xfrm>
        </p:grpSpPr>
        <p:sp>
          <p:nvSpPr>
            <p:cNvPr id="16" name="Google Shape;3018;p67">
              <a:extLst>
                <a:ext uri="{FF2B5EF4-FFF2-40B4-BE49-F238E27FC236}">
                  <a16:creationId xmlns:a16="http://schemas.microsoft.com/office/drawing/2014/main" id="{A9E9B272-29F1-AF8A-2253-EC17B3AAF88D}"/>
                </a:ext>
              </a:extLst>
            </p:cNvPr>
            <p:cNvSpPr/>
            <p:nvPr/>
          </p:nvSpPr>
          <p:spPr>
            <a:xfrm>
              <a:off x="4120466" y="3134342"/>
              <a:ext cx="906433" cy="906433"/>
            </a:xfrm>
            <a:custGeom>
              <a:avLst/>
              <a:gdLst/>
              <a:ahLst/>
              <a:cxnLst/>
              <a:rect l="l" t="t" r="r" b="b"/>
              <a:pathLst>
                <a:path w="38978" h="38978" extrusionOk="0">
                  <a:moveTo>
                    <a:pt x="19466" y="0"/>
                  </a:moveTo>
                  <a:cubicBezTo>
                    <a:pt x="8738" y="0"/>
                    <a:pt x="1" y="8737"/>
                    <a:pt x="1" y="19466"/>
                  </a:cubicBezTo>
                  <a:cubicBezTo>
                    <a:pt x="1" y="30240"/>
                    <a:pt x="8738" y="38977"/>
                    <a:pt x="19466" y="38977"/>
                  </a:cubicBezTo>
                  <a:cubicBezTo>
                    <a:pt x="30240" y="38977"/>
                    <a:pt x="38977" y="30240"/>
                    <a:pt x="38977" y="19466"/>
                  </a:cubicBezTo>
                  <a:cubicBezTo>
                    <a:pt x="38977" y="8737"/>
                    <a:pt x="30240" y="0"/>
                    <a:pt x="19466"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019;p67">
              <a:extLst>
                <a:ext uri="{FF2B5EF4-FFF2-40B4-BE49-F238E27FC236}">
                  <a16:creationId xmlns:a16="http://schemas.microsoft.com/office/drawing/2014/main" id="{C0F2FDB7-4EF4-3BB7-C80A-0C79CDAD2DD8}"/>
                </a:ext>
              </a:extLst>
            </p:cNvPr>
            <p:cNvSpPr/>
            <p:nvPr/>
          </p:nvSpPr>
          <p:spPr>
            <a:xfrm>
              <a:off x="4302604" y="3397527"/>
              <a:ext cx="542167" cy="380056"/>
            </a:xfrm>
            <a:custGeom>
              <a:avLst/>
              <a:gdLst/>
              <a:ahLst/>
              <a:cxnLst/>
              <a:rect l="l" t="t" r="r" b="b"/>
              <a:pathLst>
                <a:path w="23314" h="16343" extrusionOk="0">
                  <a:moveTo>
                    <a:pt x="23314" y="3486"/>
                  </a:moveTo>
                  <a:cubicBezTo>
                    <a:pt x="23314" y="1585"/>
                    <a:pt x="21729" y="1"/>
                    <a:pt x="19828" y="1"/>
                  </a:cubicBezTo>
                  <a:lnTo>
                    <a:pt x="3486" y="1"/>
                  </a:lnTo>
                  <a:cubicBezTo>
                    <a:pt x="1539" y="1"/>
                    <a:pt x="0" y="1585"/>
                    <a:pt x="0" y="3486"/>
                  </a:cubicBezTo>
                  <a:lnTo>
                    <a:pt x="0" y="12857"/>
                  </a:lnTo>
                  <a:cubicBezTo>
                    <a:pt x="0" y="14758"/>
                    <a:pt x="1539" y="16343"/>
                    <a:pt x="3486" y="16343"/>
                  </a:cubicBezTo>
                  <a:lnTo>
                    <a:pt x="19828" y="16343"/>
                  </a:lnTo>
                  <a:cubicBezTo>
                    <a:pt x="21729" y="16343"/>
                    <a:pt x="23314" y="14758"/>
                    <a:pt x="23314" y="12857"/>
                  </a:cubicBezTo>
                  <a:close/>
                  <a:moveTo>
                    <a:pt x="9326" y="12133"/>
                  </a:moveTo>
                  <a:lnTo>
                    <a:pt x="9326" y="3351"/>
                  </a:lnTo>
                  <a:lnTo>
                    <a:pt x="15980" y="7742"/>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4495;p102">
            <a:extLst>
              <a:ext uri="{FF2B5EF4-FFF2-40B4-BE49-F238E27FC236}">
                <a16:creationId xmlns:a16="http://schemas.microsoft.com/office/drawing/2014/main" id="{29F819E6-E3A9-84FA-5723-F396EDEF00C9}"/>
              </a:ext>
            </a:extLst>
          </p:cNvPr>
          <p:cNvGrpSpPr/>
          <p:nvPr/>
        </p:nvGrpSpPr>
        <p:grpSpPr>
          <a:xfrm rot="350599">
            <a:off x="7631181" y="-238548"/>
            <a:ext cx="936608" cy="2369164"/>
            <a:chOff x="999397" y="987488"/>
            <a:chExt cx="843596" cy="2133889"/>
          </a:xfrm>
        </p:grpSpPr>
        <p:sp>
          <p:nvSpPr>
            <p:cNvPr id="3" name="Google Shape;4571;p102">
              <a:extLst>
                <a:ext uri="{FF2B5EF4-FFF2-40B4-BE49-F238E27FC236}">
                  <a16:creationId xmlns:a16="http://schemas.microsoft.com/office/drawing/2014/main" id="{6A90A96D-167B-7D16-3336-DD7B25F03E63}"/>
                </a:ext>
              </a:extLst>
            </p:cNvPr>
            <p:cNvSpPr/>
            <p:nvPr/>
          </p:nvSpPr>
          <p:spPr>
            <a:xfrm>
              <a:off x="999397" y="987488"/>
              <a:ext cx="74344" cy="150694"/>
            </a:xfrm>
            <a:custGeom>
              <a:avLst/>
              <a:gdLst/>
              <a:ahLst/>
              <a:cxnLst/>
              <a:rect l="l" t="t" r="r" b="b"/>
              <a:pathLst>
                <a:path w="4004" h="8116" extrusionOk="0">
                  <a:moveTo>
                    <a:pt x="1551" y="1"/>
                  </a:moveTo>
                  <a:cubicBezTo>
                    <a:pt x="947" y="1"/>
                    <a:pt x="364" y="293"/>
                    <a:pt x="1" y="777"/>
                  </a:cubicBezTo>
                  <a:lnTo>
                    <a:pt x="301" y="1778"/>
                  </a:lnTo>
                  <a:cubicBezTo>
                    <a:pt x="601" y="1311"/>
                    <a:pt x="1102" y="1044"/>
                    <a:pt x="1635" y="1044"/>
                  </a:cubicBezTo>
                  <a:cubicBezTo>
                    <a:pt x="1674" y="1040"/>
                    <a:pt x="1712" y="1038"/>
                    <a:pt x="1749" y="1038"/>
                  </a:cubicBezTo>
                  <a:cubicBezTo>
                    <a:pt x="2302" y="1038"/>
                    <a:pt x="2767" y="1485"/>
                    <a:pt x="2736" y="2078"/>
                  </a:cubicBezTo>
                  <a:cubicBezTo>
                    <a:pt x="2736" y="3246"/>
                    <a:pt x="1368" y="4013"/>
                    <a:pt x="1368" y="5381"/>
                  </a:cubicBezTo>
                  <a:cubicBezTo>
                    <a:pt x="1368" y="5414"/>
                    <a:pt x="1368" y="5481"/>
                    <a:pt x="1402" y="5948"/>
                  </a:cubicBezTo>
                  <a:lnTo>
                    <a:pt x="2336" y="5948"/>
                  </a:lnTo>
                  <a:lnTo>
                    <a:pt x="2336" y="5814"/>
                  </a:lnTo>
                  <a:cubicBezTo>
                    <a:pt x="2336" y="4247"/>
                    <a:pt x="4004" y="3346"/>
                    <a:pt x="4004" y="2045"/>
                  </a:cubicBezTo>
                  <a:cubicBezTo>
                    <a:pt x="3939" y="886"/>
                    <a:pt x="3005" y="7"/>
                    <a:pt x="1860" y="7"/>
                  </a:cubicBezTo>
                  <a:cubicBezTo>
                    <a:pt x="1819" y="7"/>
                    <a:pt x="1777" y="8"/>
                    <a:pt x="1735" y="10"/>
                  </a:cubicBezTo>
                  <a:cubicBezTo>
                    <a:pt x="1674" y="4"/>
                    <a:pt x="1612" y="1"/>
                    <a:pt x="1551" y="1"/>
                  </a:cubicBezTo>
                  <a:close/>
                  <a:moveTo>
                    <a:pt x="1202" y="6748"/>
                  </a:moveTo>
                  <a:lnTo>
                    <a:pt x="1202" y="8116"/>
                  </a:lnTo>
                  <a:lnTo>
                    <a:pt x="2536" y="8116"/>
                  </a:lnTo>
                  <a:lnTo>
                    <a:pt x="2536" y="674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572;p102">
              <a:extLst>
                <a:ext uri="{FF2B5EF4-FFF2-40B4-BE49-F238E27FC236}">
                  <a16:creationId xmlns:a16="http://schemas.microsoft.com/office/drawing/2014/main" id="{8280F4F5-0FA5-F6D1-86C9-703AC979B1E3}"/>
                </a:ext>
              </a:extLst>
            </p:cNvPr>
            <p:cNvSpPr/>
            <p:nvPr/>
          </p:nvSpPr>
          <p:spPr>
            <a:xfrm>
              <a:off x="1636726" y="2900256"/>
              <a:ext cx="80527" cy="135654"/>
            </a:xfrm>
            <a:custGeom>
              <a:avLst/>
              <a:gdLst/>
              <a:ahLst/>
              <a:cxnLst/>
              <a:rect l="l" t="t" r="r" b="b"/>
              <a:pathLst>
                <a:path w="4337" h="7306" extrusionOk="0">
                  <a:moveTo>
                    <a:pt x="2802" y="0"/>
                  </a:moveTo>
                  <a:lnTo>
                    <a:pt x="0" y="968"/>
                  </a:lnTo>
                  <a:lnTo>
                    <a:pt x="901" y="4003"/>
                  </a:lnTo>
                  <a:lnTo>
                    <a:pt x="1902" y="7305"/>
                  </a:lnTo>
                  <a:lnTo>
                    <a:pt x="4337" y="6872"/>
                  </a:lnTo>
                  <a:lnTo>
                    <a:pt x="3603" y="3636"/>
                  </a:lnTo>
                  <a:lnTo>
                    <a:pt x="2802" y="0"/>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573;p102">
              <a:extLst>
                <a:ext uri="{FF2B5EF4-FFF2-40B4-BE49-F238E27FC236}">
                  <a16:creationId xmlns:a16="http://schemas.microsoft.com/office/drawing/2014/main" id="{FF3C5497-CD4C-39F0-3AFE-86C90C55FBDC}"/>
                </a:ext>
              </a:extLst>
            </p:cNvPr>
            <p:cNvSpPr/>
            <p:nvPr/>
          </p:nvSpPr>
          <p:spPr>
            <a:xfrm>
              <a:off x="1657875" y="3022876"/>
              <a:ext cx="185118" cy="86692"/>
            </a:xfrm>
            <a:custGeom>
              <a:avLst/>
              <a:gdLst/>
              <a:ahLst/>
              <a:cxnLst/>
              <a:rect l="l" t="t" r="r" b="b"/>
              <a:pathLst>
                <a:path w="9970" h="4669" extrusionOk="0">
                  <a:moveTo>
                    <a:pt x="3498" y="1"/>
                  </a:moveTo>
                  <a:cubicBezTo>
                    <a:pt x="3498" y="1"/>
                    <a:pt x="162" y="368"/>
                    <a:pt x="229" y="635"/>
                  </a:cubicBezTo>
                  <a:cubicBezTo>
                    <a:pt x="599" y="3192"/>
                    <a:pt x="1" y="4668"/>
                    <a:pt x="1143" y="4668"/>
                  </a:cubicBezTo>
                  <a:cubicBezTo>
                    <a:pt x="1237" y="4668"/>
                    <a:pt x="1344" y="4658"/>
                    <a:pt x="1463" y="4638"/>
                  </a:cubicBezTo>
                  <a:lnTo>
                    <a:pt x="6867" y="3670"/>
                  </a:lnTo>
                  <a:cubicBezTo>
                    <a:pt x="9069" y="3303"/>
                    <a:pt x="9969" y="1936"/>
                    <a:pt x="7901" y="1802"/>
                  </a:cubicBezTo>
                  <a:cubicBezTo>
                    <a:pt x="5866" y="1702"/>
                    <a:pt x="3498" y="1"/>
                    <a:pt x="3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74;p102">
              <a:extLst>
                <a:ext uri="{FF2B5EF4-FFF2-40B4-BE49-F238E27FC236}">
                  <a16:creationId xmlns:a16="http://schemas.microsoft.com/office/drawing/2014/main" id="{9F3A6067-DFD9-9103-7B09-446B5DBFB34F}"/>
                </a:ext>
              </a:extLst>
            </p:cNvPr>
            <p:cNvSpPr/>
            <p:nvPr/>
          </p:nvSpPr>
          <p:spPr>
            <a:xfrm>
              <a:off x="1729619" y="3005924"/>
              <a:ext cx="34703" cy="27666"/>
            </a:xfrm>
            <a:custGeom>
              <a:avLst/>
              <a:gdLst/>
              <a:ahLst/>
              <a:cxnLst/>
              <a:rect l="l" t="t" r="r" b="b"/>
              <a:pathLst>
                <a:path w="1869" h="1490" extrusionOk="0">
                  <a:moveTo>
                    <a:pt x="835" y="147"/>
                  </a:moveTo>
                  <a:lnTo>
                    <a:pt x="968" y="180"/>
                  </a:lnTo>
                  <a:cubicBezTo>
                    <a:pt x="1002" y="180"/>
                    <a:pt x="1102" y="213"/>
                    <a:pt x="1102" y="247"/>
                  </a:cubicBezTo>
                  <a:cubicBezTo>
                    <a:pt x="1102" y="414"/>
                    <a:pt x="701" y="747"/>
                    <a:pt x="234" y="1014"/>
                  </a:cubicBezTo>
                  <a:cubicBezTo>
                    <a:pt x="301" y="714"/>
                    <a:pt x="435" y="414"/>
                    <a:pt x="668" y="213"/>
                  </a:cubicBezTo>
                  <a:cubicBezTo>
                    <a:pt x="701" y="180"/>
                    <a:pt x="768" y="147"/>
                    <a:pt x="835" y="147"/>
                  </a:cubicBezTo>
                  <a:close/>
                  <a:moveTo>
                    <a:pt x="1282" y="927"/>
                  </a:moveTo>
                  <a:cubicBezTo>
                    <a:pt x="1367" y="927"/>
                    <a:pt x="1452" y="933"/>
                    <a:pt x="1535" y="947"/>
                  </a:cubicBezTo>
                  <a:cubicBezTo>
                    <a:pt x="1569" y="947"/>
                    <a:pt x="1602" y="981"/>
                    <a:pt x="1635" y="1014"/>
                  </a:cubicBezTo>
                  <a:cubicBezTo>
                    <a:pt x="1702" y="1147"/>
                    <a:pt x="1635" y="1214"/>
                    <a:pt x="1635" y="1214"/>
                  </a:cubicBezTo>
                  <a:cubicBezTo>
                    <a:pt x="1582" y="1268"/>
                    <a:pt x="1449" y="1289"/>
                    <a:pt x="1276" y="1289"/>
                  </a:cubicBezTo>
                  <a:cubicBezTo>
                    <a:pt x="1016" y="1289"/>
                    <a:pt x="668" y="1241"/>
                    <a:pt x="368" y="1181"/>
                  </a:cubicBezTo>
                  <a:cubicBezTo>
                    <a:pt x="632" y="1022"/>
                    <a:pt x="958" y="927"/>
                    <a:pt x="1282" y="927"/>
                  </a:cubicBezTo>
                  <a:close/>
                  <a:moveTo>
                    <a:pt x="874" y="0"/>
                  </a:moveTo>
                  <a:cubicBezTo>
                    <a:pt x="763" y="0"/>
                    <a:pt x="666" y="31"/>
                    <a:pt x="568" y="80"/>
                  </a:cubicBezTo>
                  <a:cubicBezTo>
                    <a:pt x="168" y="347"/>
                    <a:pt x="1" y="1147"/>
                    <a:pt x="1" y="1181"/>
                  </a:cubicBezTo>
                  <a:cubicBezTo>
                    <a:pt x="1" y="1214"/>
                    <a:pt x="1" y="1214"/>
                    <a:pt x="1" y="1214"/>
                  </a:cubicBezTo>
                  <a:lnTo>
                    <a:pt x="1" y="1248"/>
                  </a:lnTo>
                  <a:lnTo>
                    <a:pt x="34" y="1281"/>
                  </a:lnTo>
                  <a:lnTo>
                    <a:pt x="68" y="1281"/>
                  </a:lnTo>
                  <a:cubicBezTo>
                    <a:pt x="468" y="1381"/>
                    <a:pt x="835" y="1448"/>
                    <a:pt x="1268" y="1481"/>
                  </a:cubicBezTo>
                  <a:cubicBezTo>
                    <a:pt x="1297" y="1487"/>
                    <a:pt x="1327" y="1490"/>
                    <a:pt x="1357" y="1490"/>
                  </a:cubicBezTo>
                  <a:cubicBezTo>
                    <a:pt x="1503" y="1490"/>
                    <a:pt x="1664" y="1425"/>
                    <a:pt x="1802" y="1314"/>
                  </a:cubicBezTo>
                  <a:cubicBezTo>
                    <a:pt x="1869" y="1214"/>
                    <a:pt x="1869" y="1081"/>
                    <a:pt x="1802" y="981"/>
                  </a:cubicBezTo>
                  <a:cubicBezTo>
                    <a:pt x="1769" y="881"/>
                    <a:pt x="1669" y="814"/>
                    <a:pt x="1569" y="781"/>
                  </a:cubicBezTo>
                  <a:cubicBezTo>
                    <a:pt x="1479" y="755"/>
                    <a:pt x="1385" y="744"/>
                    <a:pt x="1290" y="744"/>
                  </a:cubicBezTo>
                  <a:cubicBezTo>
                    <a:pt x="1136" y="744"/>
                    <a:pt x="979" y="773"/>
                    <a:pt x="835" y="814"/>
                  </a:cubicBezTo>
                  <a:cubicBezTo>
                    <a:pt x="1068" y="647"/>
                    <a:pt x="1268" y="380"/>
                    <a:pt x="1235" y="247"/>
                  </a:cubicBezTo>
                  <a:cubicBezTo>
                    <a:pt x="1235" y="147"/>
                    <a:pt x="1135" y="47"/>
                    <a:pt x="1002" y="13"/>
                  </a:cubicBezTo>
                  <a:cubicBezTo>
                    <a:pt x="957" y="4"/>
                    <a:pt x="915"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575;p102">
              <a:extLst>
                <a:ext uri="{FF2B5EF4-FFF2-40B4-BE49-F238E27FC236}">
                  <a16:creationId xmlns:a16="http://schemas.microsoft.com/office/drawing/2014/main" id="{6A1B8C09-0DCE-1AF7-1B1A-8F63EB817370}"/>
                </a:ext>
              </a:extLst>
            </p:cNvPr>
            <p:cNvSpPr/>
            <p:nvPr/>
          </p:nvSpPr>
          <p:spPr>
            <a:xfrm>
              <a:off x="1636726" y="2900869"/>
              <a:ext cx="66899" cy="74957"/>
            </a:xfrm>
            <a:custGeom>
              <a:avLst/>
              <a:gdLst/>
              <a:ahLst/>
              <a:cxnLst/>
              <a:rect l="l" t="t" r="r" b="b"/>
              <a:pathLst>
                <a:path w="3603" h="4037" extrusionOk="0">
                  <a:moveTo>
                    <a:pt x="2802" y="1"/>
                  </a:moveTo>
                  <a:lnTo>
                    <a:pt x="0" y="968"/>
                  </a:lnTo>
                  <a:lnTo>
                    <a:pt x="934" y="4037"/>
                  </a:lnTo>
                  <a:lnTo>
                    <a:pt x="3603" y="3703"/>
                  </a:lnTo>
                  <a:lnTo>
                    <a:pt x="28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76;p102">
              <a:extLst>
                <a:ext uri="{FF2B5EF4-FFF2-40B4-BE49-F238E27FC236}">
                  <a16:creationId xmlns:a16="http://schemas.microsoft.com/office/drawing/2014/main" id="{D5FCC38B-F0A1-DCDF-D23B-F82AC305A5B4}"/>
                </a:ext>
              </a:extLst>
            </p:cNvPr>
            <p:cNvSpPr/>
            <p:nvPr/>
          </p:nvSpPr>
          <p:spPr>
            <a:xfrm>
              <a:off x="1356766" y="2916354"/>
              <a:ext cx="60103" cy="130697"/>
            </a:xfrm>
            <a:custGeom>
              <a:avLst/>
              <a:gdLst/>
              <a:ahLst/>
              <a:cxnLst/>
              <a:rect l="l" t="t" r="r" b="b"/>
              <a:pathLst>
                <a:path w="3237" h="7039" extrusionOk="0">
                  <a:moveTo>
                    <a:pt x="2936" y="1"/>
                  </a:moveTo>
                  <a:lnTo>
                    <a:pt x="1" y="501"/>
                  </a:lnTo>
                  <a:lnTo>
                    <a:pt x="401" y="3636"/>
                  </a:lnTo>
                  <a:lnTo>
                    <a:pt x="801" y="7039"/>
                  </a:lnTo>
                  <a:lnTo>
                    <a:pt x="3237" y="7039"/>
                  </a:lnTo>
                  <a:lnTo>
                    <a:pt x="3103" y="3737"/>
                  </a:lnTo>
                  <a:lnTo>
                    <a:pt x="2936"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77;p102">
              <a:extLst>
                <a:ext uri="{FF2B5EF4-FFF2-40B4-BE49-F238E27FC236}">
                  <a16:creationId xmlns:a16="http://schemas.microsoft.com/office/drawing/2014/main" id="{4D4AB29A-63D9-F8A5-051F-27A92259F1B2}"/>
                </a:ext>
              </a:extLst>
            </p:cNvPr>
            <p:cNvSpPr/>
            <p:nvPr/>
          </p:nvSpPr>
          <p:spPr>
            <a:xfrm>
              <a:off x="1341912" y="3041982"/>
              <a:ext cx="193251" cy="79395"/>
            </a:xfrm>
            <a:custGeom>
              <a:avLst/>
              <a:gdLst/>
              <a:ahLst/>
              <a:cxnLst/>
              <a:rect l="l" t="t" r="r" b="b"/>
              <a:pathLst>
                <a:path w="10408" h="4276" extrusionOk="0">
                  <a:moveTo>
                    <a:pt x="2242" y="1"/>
                  </a:moveTo>
                  <a:cubicBezTo>
                    <a:pt x="1601" y="1"/>
                    <a:pt x="1068" y="33"/>
                    <a:pt x="1068" y="139"/>
                  </a:cubicBezTo>
                  <a:cubicBezTo>
                    <a:pt x="1001" y="2942"/>
                    <a:pt x="0" y="4276"/>
                    <a:pt x="1568" y="4276"/>
                  </a:cubicBezTo>
                  <a:lnTo>
                    <a:pt x="7072" y="4276"/>
                  </a:lnTo>
                  <a:cubicBezTo>
                    <a:pt x="9307" y="4276"/>
                    <a:pt x="10408" y="3075"/>
                    <a:pt x="8440" y="2608"/>
                  </a:cubicBezTo>
                  <a:cubicBezTo>
                    <a:pt x="6438" y="2141"/>
                    <a:pt x="4403" y="73"/>
                    <a:pt x="4403" y="73"/>
                  </a:cubicBezTo>
                  <a:cubicBezTo>
                    <a:pt x="4403" y="73"/>
                    <a:pt x="3203" y="1"/>
                    <a:pt x="2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78;p102">
              <a:extLst>
                <a:ext uri="{FF2B5EF4-FFF2-40B4-BE49-F238E27FC236}">
                  <a16:creationId xmlns:a16="http://schemas.microsoft.com/office/drawing/2014/main" id="{E2D1735E-F097-550D-0CC3-1E64C9284B12}"/>
                </a:ext>
              </a:extLst>
            </p:cNvPr>
            <p:cNvSpPr/>
            <p:nvPr/>
          </p:nvSpPr>
          <p:spPr>
            <a:xfrm>
              <a:off x="1429866" y="3030006"/>
              <a:ext cx="34071" cy="29058"/>
            </a:xfrm>
            <a:custGeom>
              <a:avLst/>
              <a:gdLst/>
              <a:ahLst/>
              <a:cxnLst/>
              <a:rect l="l" t="t" r="r" b="b"/>
              <a:pathLst>
                <a:path w="1835" h="1565" extrusionOk="0">
                  <a:moveTo>
                    <a:pt x="934" y="184"/>
                  </a:moveTo>
                  <a:cubicBezTo>
                    <a:pt x="967" y="184"/>
                    <a:pt x="1034" y="184"/>
                    <a:pt x="1101" y="217"/>
                  </a:cubicBezTo>
                  <a:cubicBezTo>
                    <a:pt x="1134" y="217"/>
                    <a:pt x="1201" y="284"/>
                    <a:pt x="1201" y="317"/>
                  </a:cubicBezTo>
                  <a:cubicBezTo>
                    <a:pt x="1201" y="484"/>
                    <a:pt x="734" y="718"/>
                    <a:pt x="234" y="918"/>
                  </a:cubicBezTo>
                  <a:cubicBezTo>
                    <a:pt x="334" y="618"/>
                    <a:pt x="534" y="384"/>
                    <a:pt x="801" y="184"/>
                  </a:cubicBezTo>
                  <a:close/>
                  <a:moveTo>
                    <a:pt x="1015" y="991"/>
                  </a:moveTo>
                  <a:cubicBezTo>
                    <a:pt x="1182" y="991"/>
                    <a:pt x="1347" y="1009"/>
                    <a:pt x="1501" y="1051"/>
                  </a:cubicBezTo>
                  <a:cubicBezTo>
                    <a:pt x="1568" y="1085"/>
                    <a:pt x="1601" y="1118"/>
                    <a:pt x="1601" y="1185"/>
                  </a:cubicBezTo>
                  <a:cubicBezTo>
                    <a:pt x="1635" y="1318"/>
                    <a:pt x="1601" y="1352"/>
                    <a:pt x="1601" y="1352"/>
                  </a:cubicBezTo>
                  <a:cubicBezTo>
                    <a:pt x="1564" y="1382"/>
                    <a:pt x="1504" y="1395"/>
                    <a:pt x="1428" y="1395"/>
                  </a:cubicBezTo>
                  <a:cubicBezTo>
                    <a:pt x="1169" y="1395"/>
                    <a:pt x="721" y="1240"/>
                    <a:pt x="334" y="1085"/>
                  </a:cubicBezTo>
                  <a:cubicBezTo>
                    <a:pt x="547" y="1027"/>
                    <a:pt x="783" y="991"/>
                    <a:pt x="1015" y="991"/>
                  </a:cubicBezTo>
                  <a:close/>
                  <a:moveTo>
                    <a:pt x="955" y="1"/>
                  </a:moveTo>
                  <a:cubicBezTo>
                    <a:pt x="884" y="1"/>
                    <a:pt x="817" y="17"/>
                    <a:pt x="767" y="51"/>
                  </a:cubicBezTo>
                  <a:cubicBezTo>
                    <a:pt x="300" y="251"/>
                    <a:pt x="0" y="1018"/>
                    <a:pt x="0" y="1051"/>
                  </a:cubicBezTo>
                  <a:cubicBezTo>
                    <a:pt x="0" y="1085"/>
                    <a:pt x="0" y="1085"/>
                    <a:pt x="0" y="1118"/>
                  </a:cubicBezTo>
                  <a:cubicBezTo>
                    <a:pt x="0" y="1118"/>
                    <a:pt x="33" y="1151"/>
                    <a:pt x="33" y="1151"/>
                  </a:cubicBezTo>
                  <a:cubicBezTo>
                    <a:pt x="467" y="1352"/>
                    <a:pt x="934" y="1518"/>
                    <a:pt x="1434" y="1552"/>
                  </a:cubicBezTo>
                  <a:cubicBezTo>
                    <a:pt x="1461" y="1561"/>
                    <a:pt x="1488" y="1565"/>
                    <a:pt x="1514" y="1565"/>
                  </a:cubicBezTo>
                  <a:cubicBezTo>
                    <a:pt x="1586" y="1565"/>
                    <a:pt x="1652" y="1534"/>
                    <a:pt x="1701" y="1485"/>
                  </a:cubicBezTo>
                  <a:cubicBezTo>
                    <a:pt x="1801" y="1418"/>
                    <a:pt x="1835" y="1252"/>
                    <a:pt x="1801" y="1151"/>
                  </a:cubicBezTo>
                  <a:cubicBezTo>
                    <a:pt x="1768" y="1051"/>
                    <a:pt x="1701" y="951"/>
                    <a:pt x="1601" y="918"/>
                  </a:cubicBezTo>
                  <a:cubicBezTo>
                    <a:pt x="1450" y="853"/>
                    <a:pt x="1300" y="817"/>
                    <a:pt x="1140" y="817"/>
                  </a:cubicBezTo>
                  <a:cubicBezTo>
                    <a:pt x="1052" y="817"/>
                    <a:pt x="962" y="828"/>
                    <a:pt x="867" y="851"/>
                  </a:cubicBezTo>
                  <a:cubicBezTo>
                    <a:pt x="1134" y="684"/>
                    <a:pt x="1401" y="518"/>
                    <a:pt x="1401" y="351"/>
                  </a:cubicBezTo>
                  <a:cubicBezTo>
                    <a:pt x="1401" y="217"/>
                    <a:pt x="1334" y="151"/>
                    <a:pt x="1168" y="51"/>
                  </a:cubicBezTo>
                  <a:cubicBezTo>
                    <a:pt x="1101" y="17"/>
                    <a:pt x="1026" y="1"/>
                    <a:pt x="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79;p102">
              <a:extLst>
                <a:ext uri="{FF2B5EF4-FFF2-40B4-BE49-F238E27FC236}">
                  <a16:creationId xmlns:a16="http://schemas.microsoft.com/office/drawing/2014/main" id="{69F2B6CA-9C4B-1123-567F-971D9799AF74}"/>
                </a:ext>
              </a:extLst>
            </p:cNvPr>
            <p:cNvSpPr/>
            <p:nvPr/>
          </p:nvSpPr>
          <p:spPr>
            <a:xfrm>
              <a:off x="1356766" y="2916967"/>
              <a:ext cx="57634" cy="70018"/>
            </a:xfrm>
            <a:custGeom>
              <a:avLst/>
              <a:gdLst/>
              <a:ahLst/>
              <a:cxnLst/>
              <a:rect l="l" t="t" r="r" b="b"/>
              <a:pathLst>
                <a:path w="3104" h="3771" extrusionOk="0">
                  <a:moveTo>
                    <a:pt x="2936" y="1"/>
                  </a:moveTo>
                  <a:lnTo>
                    <a:pt x="1" y="501"/>
                  </a:lnTo>
                  <a:lnTo>
                    <a:pt x="401" y="3670"/>
                  </a:lnTo>
                  <a:lnTo>
                    <a:pt x="3103" y="3770"/>
                  </a:lnTo>
                  <a:lnTo>
                    <a:pt x="29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80;p102">
              <a:extLst>
                <a:ext uri="{FF2B5EF4-FFF2-40B4-BE49-F238E27FC236}">
                  <a16:creationId xmlns:a16="http://schemas.microsoft.com/office/drawing/2014/main" id="{DBF9E542-C29B-CCB3-51D0-88F22477CA16}"/>
                </a:ext>
              </a:extLst>
            </p:cNvPr>
            <p:cNvSpPr/>
            <p:nvPr/>
          </p:nvSpPr>
          <p:spPr>
            <a:xfrm>
              <a:off x="1167247" y="1846717"/>
              <a:ext cx="540723" cy="1106196"/>
            </a:xfrm>
            <a:custGeom>
              <a:avLst/>
              <a:gdLst/>
              <a:ahLst/>
              <a:cxnLst/>
              <a:rect l="l" t="t" r="r" b="b"/>
              <a:pathLst>
                <a:path w="29122" h="59577" extrusionOk="0">
                  <a:moveTo>
                    <a:pt x="18714" y="1"/>
                  </a:moveTo>
                  <a:lnTo>
                    <a:pt x="6972" y="2002"/>
                  </a:lnTo>
                  <a:cubicBezTo>
                    <a:pt x="6972" y="2002"/>
                    <a:pt x="1" y="12710"/>
                    <a:pt x="9841" y="59577"/>
                  </a:cubicBezTo>
                  <a:lnTo>
                    <a:pt x="13877" y="59577"/>
                  </a:lnTo>
                  <a:lnTo>
                    <a:pt x="13877" y="34859"/>
                  </a:lnTo>
                  <a:lnTo>
                    <a:pt x="13677" y="23951"/>
                  </a:lnTo>
                  <a:lnTo>
                    <a:pt x="13677" y="23951"/>
                  </a:lnTo>
                  <a:cubicBezTo>
                    <a:pt x="14344" y="26920"/>
                    <a:pt x="15178" y="30222"/>
                    <a:pt x="16279" y="33958"/>
                  </a:cubicBezTo>
                  <a:cubicBezTo>
                    <a:pt x="18280" y="40897"/>
                    <a:pt x="21149" y="49236"/>
                    <a:pt x="25152" y="59243"/>
                  </a:cubicBezTo>
                  <a:lnTo>
                    <a:pt x="29121" y="58576"/>
                  </a:lnTo>
                  <a:lnTo>
                    <a:pt x="24818" y="34192"/>
                  </a:lnTo>
                  <a:lnTo>
                    <a:pt x="20248" y="10475"/>
                  </a:lnTo>
                  <a:lnTo>
                    <a:pt x="19715" y="6572"/>
                  </a:lnTo>
                  <a:cubicBezTo>
                    <a:pt x="19515" y="4370"/>
                    <a:pt x="19181" y="2169"/>
                    <a:pt x="1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81;p102">
              <a:extLst>
                <a:ext uri="{FF2B5EF4-FFF2-40B4-BE49-F238E27FC236}">
                  <a16:creationId xmlns:a16="http://schemas.microsoft.com/office/drawing/2014/main" id="{ABC255C6-61F3-491D-B16C-B80CB1A19643}"/>
                </a:ext>
              </a:extLst>
            </p:cNvPr>
            <p:cNvSpPr/>
            <p:nvPr/>
          </p:nvSpPr>
          <p:spPr>
            <a:xfrm>
              <a:off x="1622485" y="2907070"/>
              <a:ext cx="91668" cy="63185"/>
            </a:xfrm>
            <a:custGeom>
              <a:avLst/>
              <a:gdLst/>
              <a:ahLst/>
              <a:cxnLst/>
              <a:rect l="l" t="t" r="r" b="b"/>
              <a:pathLst>
                <a:path w="4937" h="3403" extrusionOk="0">
                  <a:moveTo>
                    <a:pt x="4937" y="0"/>
                  </a:moveTo>
                  <a:lnTo>
                    <a:pt x="0" y="1635"/>
                  </a:lnTo>
                  <a:lnTo>
                    <a:pt x="801" y="3403"/>
                  </a:lnTo>
                  <a:lnTo>
                    <a:pt x="4870" y="2102"/>
                  </a:lnTo>
                  <a:lnTo>
                    <a:pt x="4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82;p102">
              <a:extLst>
                <a:ext uri="{FF2B5EF4-FFF2-40B4-BE49-F238E27FC236}">
                  <a16:creationId xmlns:a16="http://schemas.microsoft.com/office/drawing/2014/main" id="{6A10DEFC-5BAF-E633-A9F8-BC284D1114B7}"/>
                </a:ext>
              </a:extLst>
            </p:cNvPr>
            <p:cNvSpPr/>
            <p:nvPr/>
          </p:nvSpPr>
          <p:spPr>
            <a:xfrm>
              <a:off x="1340055" y="2928126"/>
              <a:ext cx="95400" cy="48331"/>
            </a:xfrm>
            <a:custGeom>
              <a:avLst/>
              <a:gdLst/>
              <a:ahLst/>
              <a:cxnLst/>
              <a:rect l="l" t="t" r="r" b="b"/>
              <a:pathLst>
                <a:path w="5138" h="2603" extrusionOk="0">
                  <a:moveTo>
                    <a:pt x="5137" y="0"/>
                  </a:moveTo>
                  <a:lnTo>
                    <a:pt x="0" y="734"/>
                  </a:lnTo>
                  <a:lnTo>
                    <a:pt x="467" y="2602"/>
                  </a:lnTo>
                  <a:lnTo>
                    <a:pt x="4704" y="2035"/>
                  </a:lnTo>
                  <a:lnTo>
                    <a:pt x="5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83;p102">
              <a:extLst>
                <a:ext uri="{FF2B5EF4-FFF2-40B4-BE49-F238E27FC236}">
                  <a16:creationId xmlns:a16="http://schemas.microsoft.com/office/drawing/2014/main" id="{60307B8D-D854-0D95-8149-4F6111D38AA0}"/>
                </a:ext>
              </a:extLst>
            </p:cNvPr>
            <p:cNvSpPr/>
            <p:nvPr/>
          </p:nvSpPr>
          <p:spPr>
            <a:xfrm>
              <a:off x="1296700" y="1828131"/>
              <a:ext cx="222364" cy="55777"/>
            </a:xfrm>
            <a:custGeom>
              <a:avLst/>
              <a:gdLst/>
              <a:ahLst/>
              <a:cxnLst/>
              <a:rect l="l" t="t" r="r" b="b"/>
              <a:pathLst>
                <a:path w="11976" h="3004" extrusionOk="0">
                  <a:moveTo>
                    <a:pt x="11975" y="1"/>
                  </a:moveTo>
                  <a:lnTo>
                    <a:pt x="0" y="1235"/>
                  </a:lnTo>
                  <a:lnTo>
                    <a:pt x="0" y="3003"/>
                  </a:lnTo>
                  <a:lnTo>
                    <a:pt x="11975" y="2069"/>
                  </a:lnTo>
                  <a:lnTo>
                    <a:pt x="119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84;p102">
              <a:extLst>
                <a:ext uri="{FF2B5EF4-FFF2-40B4-BE49-F238E27FC236}">
                  <a16:creationId xmlns:a16="http://schemas.microsoft.com/office/drawing/2014/main" id="{683E0F04-FC87-4085-207B-2CA287F01D45}"/>
                </a:ext>
              </a:extLst>
            </p:cNvPr>
            <p:cNvSpPr/>
            <p:nvPr/>
          </p:nvSpPr>
          <p:spPr>
            <a:xfrm>
              <a:off x="1419319" y="1836190"/>
              <a:ext cx="51432" cy="40904"/>
            </a:xfrm>
            <a:custGeom>
              <a:avLst/>
              <a:gdLst/>
              <a:ahLst/>
              <a:cxnLst/>
              <a:rect l="l" t="t" r="r" b="b"/>
              <a:pathLst>
                <a:path w="2770" h="2203" extrusionOk="0">
                  <a:moveTo>
                    <a:pt x="2603" y="1"/>
                  </a:moveTo>
                  <a:lnTo>
                    <a:pt x="1" y="234"/>
                  </a:lnTo>
                  <a:lnTo>
                    <a:pt x="168" y="2202"/>
                  </a:lnTo>
                  <a:lnTo>
                    <a:pt x="2770" y="1969"/>
                  </a:lnTo>
                  <a:lnTo>
                    <a:pt x="26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4585;p102">
              <a:extLst>
                <a:ext uri="{FF2B5EF4-FFF2-40B4-BE49-F238E27FC236}">
                  <a16:creationId xmlns:a16="http://schemas.microsoft.com/office/drawing/2014/main" id="{92BB50D5-B4CC-24C5-14AA-3F20B05AF3DA}"/>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4586;p102">
              <a:extLst>
                <a:ext uri="{FF2B5EF4-FFF2-40B4-BE49-F238E27FC236}">
                  <a16:creationId xmlns:a16="http://schemas.microsoft.com/office/drawing/2014/main" id="{BF94844A-232D-7372-A97F-03672993919A}"/>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4587;p102">
              <a:extLst>
                <a:ext uri="{FF2B5EF4-FFF2-40B4-BE49-F238E27FC236}">
                  <a16:creationId xmlns:a16="http://schemas.microsoft.com/office/drawing/2014/main" id="{62D7066B-39B7-9558-CAE3-0669B2279E12}"/>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4588;p102">
              <a:extLst>
                <a:ext uri="{FF2B5EF4-FFF2-40B4-BE49-F238E27FC236}">
                  <a16:creationId xmlns:a16="http://schemas.microsoft.com/office/drawing/2014/main" id="{7D4A9C62-C78B-8885-9D71-2C76754E23E0}"/>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4589;p102">
              <a:extLst>
                <a:ext uri="{FF2B5EF4-FFF2-40B4-BE49-F238E27FC236}">
                  <a16:creationId xmlns:a16="http://schemas.microsoft.com/office/drawing/2014/main" id="{6D261807-9BA4-54FF-326F-0F5D03C769B9}"/>
                </a:ext>
              </a:extLst>
            </p:cNvPr>
            <p:cNvSpPr/>
            <p:nvPr/>
          </p:nvSpPr>
          <p:spPr>
            <a:xfrm>
              <a:off x="1224231" y="1307517"/>
              <a:ext cx="246521" cy="350202"/>
            </a:xfrm>
            <a:custGeom>
              <a:avLst/>
              <a:gdLst/>
              <a:ahLst/>
              <a:cxnLst/>
              <a:rect l="l" t="t" r="r" b="b"/>
              <a:pathLst>
                <a:path w="13277" h="18861" extrusionOk="0">
                  <a:moveTo>
                    <a:pt x="10260" y="0"/>
                  </a:moveTo>
                  <a:cubicBezTo>
                    <a:pt x="7338" y="0"/>
                    <a:pt x="834" y="4623"/>
                    <a:pt x="834" y="4623"/>
                  </a:cubicBezTo>
                  <a:cubicBezTo>
                    <a:pt x="1168" y="6925"/>
                    <a:pt x="2102" y="9460"/>
                    <a:pt x="1068" y="11728"/>
                  </a:cubicBezTo>
                  <a:cubicBezTo>
                    <a:pt x="0" y="13963"/>
                    <a:pt x="101" y="18500"/>
                    <a:pt x="5037" y="18833"/>
                  </a:cubicBezTo>
                  <a:cubicBezTo>
                    <a:pt x="5312" y="18852"/>
                    <a:pt x="5581" y="18861"/>
                    <a:pt x="5844" y="18861"/>
                  </a:cubicBezTo>
                  <a:cubicBezTo>
                    <a:pt x="10296" y="18861"/>
                    <a:pt x="12952" y="16259"/>
                    <a:pt x="13110" y="13329"/>
                  </a:cubicBezTo>
                  <a:cubicBezTo>
                    <a:pt x="13277" y="10227"/>
                    <a:pt x="11776" y="9493"/>
                    <a:pt x="11942" y="7559"/>
                  </a:cubicBezTo>
                  <a:cubicBezTo>
                    <a:pt x="12109" y="5657"/>
                    <a:pt x="12643" y="3622"/>
                    <a:pt x="11542" y="720"/>
                  </a:cubicBezTo>
                  <a:cubicBezTo>
                    <a:pt x="11343" y="210"/>
                    <a:pt x="10883" y="0"/>
                    <a:pt x="10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4590;p102">
              <a:extLst>
                <a:ext uri="{FF2B5EF4-FFF2-40B4-BE49-F238E27FC236}">
                  <a16:creationId xmlns:a16="http://schemas.microsoft.com/office/drawing/2014/main" id="{F1C9C8AE-6FF2-E193-CB09-48E0CC11B9E4}"/>
                </a:ext>
              </a:extLst>
            </p:cNvPr>
            <p:cNvSpPr/>
            <p:nvPr/>
          </p:nvSpPr>
          <p:spPr>
            <a:xfrm>
              <a:off x="1233942" y="1251685"/>
              <a:ext cx="241155" cy="224388"/>
            </a:xfrm>
            <a:custGeom>
              <a:avLst/>
              <a:gdLst/>
              <a:ahLst/>
              <a:cxnLst/>
              <a:rect l="l" t="t" r="r" b="b"/>
              <a:pathLst>
                <a:path w="12988" h="12085" extrusionOk="0">
                  <a:moveTo>
                    <a:pt x="5431" y="1"/>
                  </a:moveTo>
                  <a:cubicBezTo>
                    <a:pt x="2803" y="1"/>
                    <a:pt x="2146" y="2060"/>
                    <a:pt x="2146" y="2060"/>
                  </a:cubicBezTo>
                  <a:cubicBezTo>
                    <a:pt x="2146" y="2060"/>
                    <a:pt x="2126" y="2057"/>
                    <a:pt x="2090" y="2057"/>
                  </a:cubicBezTo>
                  <a:cubicBezTo>
                    <a:pt x="1781" y="2057"/>
                    <a:pt x="290" y="2244"/>
                    <a:pt x="111" y="5829"/>
                  </a:cubicBezTo>
                  <a:cubicBezTo>
                    <a:pt x="0" y="8437"/>
                    <a:pt x="1413" y="12085"/>
                    <a:pt x="5022" y="12085"/>
                  </a:cubicBezTo>
                  <a:cubicBezTo>
                    <a:pt x="5751" y="12085"/>
                    <a:pt x="6569" y="11936"/>
                    <a:pt x="7483" y="11600"/>
                  </a:cubicBezTo>
                  <a:cubicBezTo>
                    <a:pt x="12987" y="9532"/>
                    <a:pt x="12387" y="1959"/>
                    <a:pt x="7617" y="392"/>
                  </a:cubicBezTo>
                  <a:cubicBezTo>
                    <a:pt x="6769" y="113"/>
                    <a:pt x="6046" y="1"/>
                    <a:pt x="5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4591;p102">
              <a:extLst>
                <a:ext uri="{FF2B5EF4-FFF2-40B4-BE49-F238E27FC236}">
                  <a16:creationId xmlns:a16="http://schemas.microsoft.com/office/drawing/2014/main" id="{9E57CC2E-BB79-CB7B-51C7-B6502B4C518C}"/>
                </a:ext>
              </a:extLst>
            </p:cNvPr>
            <p:cNvSpPr/>
            <p:nvPr/>
          </p:nvSpPr>
          <p:spPr>
            <a:xfrm>
              <a:off x="1222374" y="1528990"/>
              <a:ext cx="304748" cy="323947"/>
            </a:xfrm>
            <a:custGeom>
              <a:avLst/>
              <a:gdLst/>
              <a:ahLst/>
              <a:cxnLst/>
              <a:rect l="l" t="t" r="r" b="b"/>
              <a:pathLst>
                <a:path w="16413" h="17447" extrusionOk="0">
                  <a:moveTo>
                    <a:pt x="9807" y="0"/>
                  </a:moveTo>
                  <a:cubicBezTo>
                    <a:pt x="9107" y="34"/>
                    <a:pt x="8406" y="67"/>
                    <a:pt x="7739" y="134"/>
                  </a:cubicBezTo>
                  <a:lnTo>
                    <a:pt x="7706" y="134"/>
                  </a:lnTo>
                  <a:lnTo>
                    <a:pt x="6772" y="267"/>
                  </a:lnTo>
                  <a:cubicBezTo>
                    <a:pt x="6472" y="301"/>
                    <a:pt x="6171" y="334"/>
                    <a:pt x="5838" y="367"/>
                  </a:cubicBezTo>
                  <a:lnTo>
                    <a:pt x="4937" y="534"/>
                  </a:lnTo>
                  <a:lnTo>
                    <a:pt x="4770" y="567"/>
                  </a:lnTo>
                  <a:lnTo>
                    <a:pt x="4037" y="701"/>
                  </a:lnTo>
                  <a:lnTo>
                    <a:pt x="3970" y="701"/>
                  </a:lnTo>
                  <a:lnTo>
                    <a:pt x="3603" y="768"/>
                  </a:lnTo>
                  <a:cubicBezTo>
                    <a:pt x="3369" y="801"/>
                    <a:pt x="3136" y="868"/>
                    <a:pt x="2902" y="901"/>
                  </a:cubicBezTo>
                  <a:lnTo>
                    <a:pt x="2836" y="901"/>
                  </a:lnTo>
                  <a:lnTo>
                    <a:pt x="2002" y="1101"/>
                  </a:lnTo>
                  <a:lnTo>
                    <a:pt x="1902" y="1135"/>
                  </a:lnTo>
                  <a:cubicBezTo>
                    <a:pt x="1602" y="1201"/>
                    <a:pt x="1268" y="1301"/>
                    <a:pt x="968" y="1368"/>
                  </a:cubicBezTo>
                  <a:cubicBezTo>
                    <a:pt x="367" y="1568"/>
                    <a:pt x="0" y="2235"/>
                    <a:pt x="201" y="2836"/>
                  </a:cubicBezTo>
                  <a:cubicBezTo>
                    <a:pt x="334" y="3203"/>
                    <a:pt x="467" y="3570"/>
                    <a:pt x="567" y="3937"/>
                  </a:cubicBezTo>
                  <a:cubicBezTo>
                    <a:pt x="901" y="4837"/>
                    <a:pt x="1168" y="5671"/>
                    <a:pt x="1401" y="6472"/>
                  </a:cubicBezTo>
                  <a:cubicBezTo>
                    <a:pt x="1868" y="7939"/>
                    <a:pt x="2235" y="9207"/>
                    <a:pt x="2502" y="10374"/>
                  </a:cubicBezTo>
                  <a:cubicBezTo>
                    <a:pt x="3403" y="13877"/>
                    <a:pt x="3970" y="17446"/>
                    <a:pt x="3970" y="17446"/>
                  </a:cubicBezTo>
                  <a:lnTo>
                    <a:pt x="15945" y="16112"/>
                  </a:lnTo>
                  <a:cubicBezTo>
                    <a:pt x="16412" y="7706"/>
                    <a:pt x="15978" y="5071"/>
                    <a:pt x="15712" y="2802"/>
                  </a:cubicBezTo>
                  <a:cubicBezTo>
                    <a:pt x="15545" y="801"/>
                    <a:pt x="15245" y="367"/>
                    <a:pt x="15145" y="267"/>
                  </a:cubicBezTo>
                  <a:lnTo>
                    <a:pt x="15111" y="234"/>
                  </a:lnTo>
                  <a:lnTo>
                    <a:pt x="14344" y="167"/>
                  </a:lnTo>
                  <a:cubicBezTo>
                    <a:pt x="14010" y="134"/>
                    <a:pt x="13610" y="100"/>
                    <a:pt x="13176" y="100"/>
                  </a:cubicBezTo>
                  <a:lnTo>
                    <a:pt x="12476" y="67"/>
                  </a:lnTo>
                  <a:lnTo>
                    <a:pt x="12443" y="67"/>
                  </a:lnTo>
                  <a:cubicBezTo>
                    <a:pt x="11709" y="0"/>
                    <a:pt x="10908" y="0"/>
                    <a:pt x="10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4592;p102">
              <a:extLst>
                <a:ext uri="{FF2B5EF4-FFF2-40B4-BE49-F238E27FC236}">
                  <a16:creationId xmlns:a16="http://schemas.microsoft.com/office/drawing/2014/main" id="{73CE1445-7A2A-08D9-5395-4C35EEF0E4A2}"/>
                </a:ext>
              </a:extLst>
            </p:cNvPr>
            <p:cNvSpPr/>
            <p:nvPr/>
          </p:nvSpPr>
          <p:spPr>
            <a:xfrm>
              <a:off x="1317142" y="1462092"/>
              <a:ext cx="92912" cy="113373"/>
            </a:xfrm>
            <a:custGeom>
              <a:avLst/>
              <a:gdLst/>
              <a:ahLst/>
              <a:cxnLst/>
              <a:rect l="l" t="t" r="r" b="b"/>
              <a:pathLst>
                <a:path w="5004" h="6106" extrusionOk="0">
                  <a:moveTo>
                    <a:pt x="300" y="1"/>
                  </a:moveTo>
                  <a:lnTo>
                    <a:pt x="300" y="1"/>
                  </a:lnTo>
                  <a:cubicBezTo>
                    <a:pt x="300" y="1"/>
                    <a:pt x="1768" y="2903"/>
                    <a:pt x="0" y="4571"/>
                  </a:cubicBezTo>
                  <a:cubicBezTo>
                    <a:pt x="0" y="4571"/>
                    <a:pt x="834" y="5738"/>
                    <a:pt x="3636" y="6105"/>
                  </a:cubicBezTo>
                  <a:cubicBezTo>
                    <a:pt x="3636" y="6105"/>
                    <a:pt x="5004" y="5205"/>
                    <a:pt x="4403" y="4104"/>
                  </a:cubicBezTo>
                  <a:cubicBezTo>
                    <a:pt x="4403" y="4104"/>
                    <a:pt x="3469" y="4070"/>
                    <a:pt x="3503" y="2036"/>
                  </a:cubicBezTo>
                  <a:cubicBezTo>
                    <a:pt x="3536" y="1569"/>
                    <a:pt x="3569" y="1102"/>
                    <a:pt x="3636" y="635"/>
                  </a:cubicBezTo>
                  <a:lnTo>
                    <a:pt x="300"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4593;p102">
              <a:extLst>
                <a:ext uri="{FF2B5EF4-FFF2-40B4-BE49-F238E27FC236}">
                  <a16:creationId xmlns:a16="http://schemas.microsoft.com/office/drawing/2014/main" id="{B74BCF14-56E2-C131-0DE6-F5A15BCBFE05}"/>
                </a:ext>
              </a:extLst>
            </p:cNvPr>
            <p:cNvSpPr/>
            <p:nvPr/>
          </p:nvSpPr>
          <p:spPr>
            <a:xfrm>
              <a:off x="1322713" y="1462092"/>
              <a:ext cx="62572" cy="37803"/>
            </a:xfrm>
            <a:custGeom>
              <a:avLst/>
              <a:gdLst/>
              <a:ahLst/>
              <a:cxnLst/>
              <a:rect l="l" t="t" r="r" b="b"/>
              <a:pathLst>
                <a:path w="3370" h="2036" extrusionOk="0">
                  <a:moveTo>
                    <a:pt x="0" y="1"/>
                  </a:moveTo>
                  <a:cubicBezTo>
                    <a:pt x="0" y="1"/>
                    <a:pt x="968" y="2036"/>
                    <a:pt x="3236" y="2036"/>
                  </a:cubicBezTo>
                  <a:cubicBezTo>
                    <a:pt x="3236" y="1569"/>
                    <a:pt x="3269" y="1102"/>
                    <a:pt x="3369" y="635"/>
                  </a:cubicBez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4594;p102">
              <a:extLst>
                <a:ext uri="{FF2B5EF4-FFF2-40B4-BE49-F238E27FC236}">
                  <a16:creationId xmlns:a16="http://schemas.microsoft.com/office/drawing/2014/main" id="{A91F95FE-569A-D9F4-ECF8-BF6D545051F4}"/>
                </a:ext>
              </a:extLst>
            </p:cNvPr>
            <p:cNvSpPr/>
            <p:nvPr/>
          </p:nvSpPr>
          <p:spPr>
            <a:xfrm>
              <a:off x="1306596" y="1511036"/>
              <a:ext cx="126370" cy="77556"/>
            </a:xfrm>
            <a:custGeom>
              <a:avLst/>
              <a:gdLst/>
              <a:ahLst/>
              <a:cxnLst/>
              <a:rect l="l" t="t" r="r" b="b"/>
              <a:pathLst>
                <a:path w="6806" h="4177" extrusionOk="0">
                  <a:moveTo>
                    <a:pt x="768" y="0"/>
                  </a:moveTo>
                  <a:cubicBezTo>
                    <a:pt x="668" y="834"/>
                    <a:pt x="401" y="1635"/>
                    <a:pt x="1" y="2368"/>
                  </a:cubicBezTo>
                  <a:cubicBezTo>
                    <a:pt x="1" y="2368"/>
                    <a:pt x="2370" y="4176"/>
                    <a:pt x="3823" y="4176"/>
                  </a:cubicBezTo>
                  <a:cubicBezTo>
                    <a:pt x="3874" y="4176"/>
                    <a:pt x="3923" y="4174"/>
                    <a:pt x="3970" y="4170"/>
                  </a:cubicBezTo>
                  <a:cubicBezTo>
                    <a:pt x="5438" y="4003"/>
                    <a:pt x="6806" y="2402"/>
                    <a:pt x="6806" y="2402"/>
                  </a:cubicBezTo>
                  <a:cubicBezTo>
                    <a:pt x="6105" y="1901"/>
                    <a:pt x="5838" y="0"/>
                    <a:pt x="5838" y="0"/>
                  </a:cubicBezTo>
                  <a:cubicBezTo>
                    <a:pt x="5194" y="278"/>
                    <a:pt x="4415" y="371"/>
                    <a:pt x="3664" y="371"/>
                  </a:cubicBezTo>
                  <a:cubicBezTo>
                    <a:pt x="2162" y="37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4595;p102">
              <a:extLst>
                <a:ext uri="{FF2B5EF4-FFF2-40B4-BE49-F238E27FC236}">
                  <a16:creationId xmlns:a16="http://schemas.microsoft.com/office/drawing/2014/main" id="{05669F38-9F65-FCCA-13FF-F9616F4D4BC3}"/>
                </a:ext>
              </a:extLst>
            </p:cNvPr>
            <p:cNvSpPr/>
            <p:nvPr/>
          </p:nvSpPr>
          <p:spPr>
            <a:xfrm>
              <a:off x="1293952" y="1526502"/>
              <a:ext cx="146460" cy="150527"/>
            </a:xfrm>
            <a:custGeom>
              <a:avLst/>
              <a:gdLst/>
              <a:ahLst/>
              <a:cxnLst/>
              <a:rect l="l" t="t" r="r" b="b"/>
              <a:pathLst>
                <a:path w="7888" h="8107" extrusionOk="0">
                  <a:moveTo>
                    <a:pt x="7053" y="1"/>
                  </a:moveTo>
                  <a:cubicBezTo>
                    <a:pt x="6986" y="1"/>
                    <a:pt x="6953" y="68"/>
                    <a:pt x="6986" y="134"/>
                  </a:cubicBezTo>
                  <a:cubicBezTo>
                    <a:pt x="7687" y="2670"/>
                    <a:pt x="7654" y="5338"/>
                    <a:pt x="6953" y="7873"/>
                  </a:cubicBezTo>
                  <a:cubicBezTo>
                    <a:pt x="4118" y="6172"/>
                    <a:pt x="1783" y="3704"/>
                    <a:pt x="248" y="768"/>
                  </a:cubicBezTo>
                  <a:cubicBezTo>
                    <a:pt x="239" y="739"/>
                    <a:pt x="212" y="727"/>
                    <a:pt x="180" y="727"/>
                  </a:cubicBezTo>
                  <a:cubicBezTo>
                    <a:pt x="104" y="727"/>
                    <a:pt x="1" y="797"/>
                    <a:pt x="48" y="868"/>
                  </a:cubicBezTo>
                  <a:cubicBezTo>
                    <a:pt x="1616" y="3870"/>
                    <a:pt x="4018" y="6372"/>
                    <a:pt x="6953" y="8107"/>
                  </a:cubicBezTo>
                  <a:lnTo>
                    <a:pt x="7053" y="8107"/>
                  </a:lnTo>
                  <a:cubicBezTo>
                    <a:pt x="7053" y="8107"/>
                    <a:pt x="7087" y="8073"/>
                    <a:pt x="7120" y="8040"/>
                  </a:cubicBezTo>
                  <a:cubicBezTo>
                    <a:pt x="7887" y="5438"/>
                    <a:pt x="7887" y="2703"/>
                    <a:pt x="7187" y="68"/>
                  </a:cubicBezTo>
                  <a:cubicBezTo>
                    <a:pt x="7187" y="34"/>
                    <a:pt x="7120" y="1"/>
                    <a:pt x="7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4596;p102">
              <a:extLst>
                <a:ext uri="{FF2B5EF4-FFF2-40B4-BE49-F238E27FC236}">
                  <a16:creationId xmlns:a16="http://schemas.microsoft.com/office/drawing/2014/main" id="{DCD941C3-9EFB-2A58-7352-3D88173A9E54}"/>
                </a:ext>
              </a:extLst>
            </p:cNvPr>
            <p:cNvSpPr/>
            <p:nvPr/>
          </p:nvSpPr>
          <p:spPr>
            <a:xfrm>
              <a:off x="1410686" y="1675154"/>
              <a:ext cx="41480" cy="31193"/>
            </a:xfrm>
            <a:custGeom>
              <a:avLst/>
              <a:gdLst/>
              <a:ahLst/>
              <a:cxnLst/>
              <a:rect l="l" t="t" r="r" b="b"/>
              <a:pathLst>
                <a:path w="2234" h="1680" extrusionOk="0">
                  <a:moveTo>
                    <a:pt x="733" y="1"/>
                  </a:moveTo>
                  <a:cubicBezTo>
                    <a:pt x="733" y="1"/>
                    <a:pt x="0" y="1679"/>
                    <a:pt x="929" y="1679"/>
                  </a:cubicBezTo>
                  <a:cubicBezTo>
                    <a:pt x="971" y="1679"/>
                    <a:pt x="1017" y="1676"/>
                    <a:pt x="1066" y="1669"/>
                  </a:cubicBezTo>
                  <a:cubicBezTo>
                    <a:pt x="2234" y="1535"/>
                    <a:pt x="733"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4597;p102">
              <a:extLst>
                <a:ext uri="{FF2B5EF4-FFF2-40B4-BE49-F238E27FC236}">
                  <a16:creationId xmlns:a16="http://schemas.microsoft.com/office/drawing/2014/main" id="{24F05FA5-2B83-87BD-2883-F61B797880F5}"/>
                </a:ext>
              </a:extLst>
            </p:cNvPr>
            <p:cNvSpPr/>
            <p:nvPr/>
          </p:nvSpPr>
          <p:spPr>
            <a:xfrm>
              <a:off x="1412524" y="1673297"/>
              <a:ext cx="30971" cy="34833"/>
            </a:xfrm>
            <a:custGeom>
              <a:avLst/>
              <a:gdLst/>
              <a:ahLst/>
              <a:cxnLst/>
              <a:rect l="l" t="t" r="r" b="b"/>
              <a:pathLst>
                <a:path w="1668" h="1876" extrusionOk="0">
                  <a:moveTo>
                    <a:pt x="634" y="301"/>
                  </a:moveTo>
                  <a:cubicBezTo>
                    <a:pt x="967" y="668"/>
                    <a:pt x="1368" y="1201"/>
                    <a:pt x="1268" y="1502"/>
                  </a:cubicBezTo>
                  <a:cubicBezTo>
                    <a:pt x="1234" y="1602"/>
                    <a:pt x="1134" y="1668"/>
                    <a:pt x="967" y="1668"/>
                  </a:cubicBezTo>
                  <a:cubicBezTo>
                    <a:pt x="928" y="1676"/>
                    <a:pt x="889" y="1681"/>
                    <a:pt x="850" y="1681"/>
                  </a:cubicBezTo>
                  <a:cubicBezTo>
                    <a:pt x="724" y="1681"/>
                    <a:pt x="602" y="1637"/>
                    <a:pt x="500" y="1535"/>
                  </a:cubicBezTo>
                  <a:cubicBezTo>
                    <a:pt x="334" y="1268"/>
                    <a:pt x="500" y="634"/>
                    <a:pt x="634" y="301"/>
                  </a:cubicBezTo>
                  <a:close/>
                  <a:moveTo>
                    <a:pt x="600" y="1"/>
                  </a:moveTo>
                  <a:cubicBezTo>
                    <a:pt x="567" y="1"/>
                    <a:pt x="534" y="34"/>
                    <a:pt x="534" y="67"/>
                  </a:cubicBezTo>
                  <a:cubicBezTo>
                    <a:pt x="467" y="167"/>
                    <a:pt x="0" y="1201"/>
                    <a:pt x="334" y="1668"/>
                  </a:cubicBezTo>
                  <a:cubicBezTo>
                    <a:pt x="449" y="1784"/>
                    <a:pt x="591" y="1875"/>
                    <a:pt x="757" y="1875"/>
                  </a:cubicBezTo>
                  <a:cubicBezTo>
                    <a:pt x="782" y="1875"/>
                    <a:pt x="808" y="1873"/>
                    <a:pt x="834" y="1869"/>
                  </a:cubicBezTo>
                  <a:lnTo>
                    <a:pt x="967" y="1869"/>
                  </a:lnTo>
                  <a:cubicBezTo>
                    <a:pt x="1234" y="1835"/>
                    <a:pt x="1434" y="1735"/>
                    <a:pt x="1468" y="1535"/>
                  </a:cubicBezTo>
                  <a:cubicBezTo>
                    <a:pt x="1668" y="1035"/>
                    <a:pt x="801" y="134"/>
                    <a:pt x="701" y="34"/>
                  </a:cubicBezTo>
                  <a:cubicBezTo>
                    <a:pt x="667" y="1"/>
                    <a:pt x="634" y="1"/>
                    <a:pt x="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4598;p102">
              <a:extLst>
                <a:ext uri="{FF2B5EF4-FFF2-40B4-BE49-F238E27FC236}">
                  <a16:creationId xmlns:a16="http://schemas.microsoft.com/office/drawing/2014/main" id="{F0F4589A-BF71-5FB3-6DD6-72A6735AC79B}"/>
                </a:ext>
              </a:extLst>
            </p:cNvPr>
            <p:cNvSpPr/>
            <p:nvPr/>
          </p:nvSpPr>
          <p:spPr>
            <a:xfrm>
              <a:off x="1427990" y="1556247"/>
              <a:ext cx="4976" cy="6833"/>
            </a:xfrm>
            <a:custGeom>
              <a:avLst/>
              <a:gdLst/>
              <a:ahLst/>
              <a:cxnLst/>
              <a:rect l="l" t="t" r="r" b="b"/>
              <a:pathLst>
                <a:path w="268" h="368" extrusionOk="0">
                  <a:moveTo>
                    <a:pt x="268" y="0"/>
                  </a:moveTo>
                  <a:lnTo>
                    <a:pt x="268" y="0"/>
                  </a:lnTo>
                  <a:cubicBezTo>
                    <a:pt x="268" y="0"/>
                    <a:pt x="168" y="134"/>
                    <a:pt x="1" y="367"/>
                  </a:cubicBezTo>
                  <a:cubicBezTo>
                    <a:pt x="101" y="234"/>
                    <a:pt x="201" y="134"/>
                    <a:pt x="2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4599;p102">
              <a:extLst>
                <a:ext uri="{FF2B5EF4-FFF2-40B4-BE49-F238E27FC236}">
                  <a16:creationId xmlns:a16="http://schemas.microsoft.com/office/drawing/2014/main" id="{9F31954C-1D1E-A70E-02F0-236B384457A6}"/>
                </a:ext>
              </a:extLst>
            </p:cNvPr>
            <p:cNvSpPr/>
            <p:nvPr/>
          </p:nvSpPr>
          <p:spPr>
            <a:xfrm>
              <a:off x="1260772" y="1300220"/>
              <a:ext cx="173439" cy="190465"/>
            </a:xfrm>
            <a:custGeom>
              <a:avLst/>
              <a:gdLst/>
              <a:ahLst/>
              <a:cxnLst/>
              <a:rect l="l" t="t" r="r" b="b"/>
              <a:pathLst>
                <a:path w="9341" h="10258" extrusionOk="0">
                  <a:moveTo>
                    <a:pt x="5264" y="0"/>
                  </a:moveTo>
                  <a:cubicBezTo>
                    <a:pt x="5127" y="0"/>
                    <a:pt x="4984" y="4"/>
                    <a:pt x="4837" y="13"/>
                  </a:cubicBezTo>
                  <a:cubicBezTo>
                    <a:pt x="1" y="279"/>
                    <a:pt x="267" y="9353"/>
                    <a:pt x="5271" y="10187"/>
                  </a:cubicBezTo>
                  <a:cubicBezTo>
                    <a:pt x="5404" y="10220"/>
                    <a:pt x="5538" y="10253"/>
                    <a:pt x="5671" y="10253"/>
                  </a:cubicBezTo>
                  <a:lnTo>
                    <a:pt x="6305" y="10253"/>
                  </a:lnTo>
                  <a:cubicBezTo>
                    <a:pt x="6353" y="10256"/>
                    <a:pt x="6401" y="10257"/>
                    <a:pt x="6448" y="10257"/>
                  </a:cubicBezTo>
                  <a:cubicBezTo>
                    <a:pt x="7626" y="10257"/>
                    <a:pt x="8686" y="9473"/>
                    <a:pt x="9007" y="8319"/>
                  </a:cubicBezTo>
                  <a:cubicBezTo>
                    <a:pt x="9040" y="8218"/>
                    <a:pt x="9074" y="8118"/>
                    <a:pt x="9074" y="8018"/>
                  </a:cubicBezTo>
                  <a:cubicBezTo>
                    <a:pt x="9341" y="6817"/>
                    <a:pt x="9341" y="5550"/>
                    <a:pt x="9140" y="4349"/>
                  </a:cubicBezTo>
                  <a:cubicBezTo>
                    <a:pt x="8792" y="1497"/>
                    <a:pt x="7871" y="0"/>
                    <a:pt x="5264"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4" name="Google Shape;4600;p102">
              <a:extLst>
                <a:ext uri="{FF2B5EF4-FFF2-40B4-BE49-F238E27FC236}">
                  <a16:creationId xmlns:a16="http://schemas.microsoft.com/office/drawing/2014/main" id="{0438FB23-46DF-6A0B-2BF8-36EF811BAC62}"/>
                </a:ext>
              </a:extLst>
            </p:cNvPr>
            <p:cNvSpPr/>
            <p:nvPr/>
          </p:nvSpPr>
          <p:spPr>
            <a:xfrm>
              <a:off x="1395794" y="1379726"/>
              <a:ext cx="16748" cy="27981"/>
            </a:xfrm>
            <a:custGeom>
              <a:avLst/>
              <a:gdLst/>
              <a:ahLst/>
              <a:cxnLst/>
              <a:rect l="l" t="t" r="r" b="b"/>
              <a:pathLst>
                <a:path w="902" h="1507" extrusionOk="0">
                  <a:moveTo>
                    <a:pt x="0" y="0"/>
                  </a:moveTo>
                  <a:lnTo>
                    <a:pt x="134" y="1501"/>
                  </a:lnTo>
                  <a:cubicBezTo>
                    <a:pt x="164" y="1505"/>
                    <a:pt x="194" y="1506"/>
                    <a:pt x="225" y="1506"/>
                  </a:cubicBezTo>
                  <a:cubicBezTo>
                    <a:pt x="493" y="1506"/>
                    <a:pt x="751" y="1374"/>
                    <a:pt x="901" y="1134"/>
                  </a:cubicBezTo>
                  <a:cubicBezTo>
                    <a:pt x="534" y="801"/>
                    <a:pt x="234" y="401"/>
                    <a:pt x="0" y="0"/>
                  </a:cubicBezTo>
                  <a:close/>
                </a:path>
              </a:pathLst>
            </a:custGeom>
            <a:solidFill>
              <a:srgbClr val="D4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4601;p102">
              <a:extLst>
                <a:ext uri="{FF2B5EF4-FFF2-40B4-BE49-F238E27FC236}">
                  <a16:creationId xmlns:a16="http://schemas.microsoft.com/office/drawing/2014/main" id="{005F0FE8-598A-20E8-5152-D107C483AFD6}"/>
                </a:ext>
              </a:extLst>
            </p:cNvPr>
            <p:cNvSpPr/>
            <p:nvPr/>
          </p:nvSpPr>
          <p:spPr>
            <a:xfrm>
              <a:off x="1351195" y="1369124"/>
              <a:ext cx="11178" cy="16191"/>
            </a:xfrm>
            <a:custGeom>
              <a:avLst/>
              <a:gdLst/>
              <a:ahLst/>
              <a:cxnLst/>
              <a:rect l="l" t="t" r="r" b="b"/>
              <a:pathLst>
                <a:path w="602" h="872" extrusionOk="0">
                  <a:moveTo>
                    <a:pt x="304" y="1"/>
                  </a:moveTo>
                  <a:cubicBezTo>
                    <a:pt x="292" y="1"/>
                    <a:pt x="280" y="2"/>
                    <a:pt x="268" y="4"/>
                  </a:cubicBezTo>
                  <a:cubicBezTo>
                    <a:pt x="101" y="4"/>
                    <a:pt x="1" y="204"/>
                    <a:pt x="1" y="438"/>
                  </a:cubicBezTo>
                  <a:cubicBezTo>
                    <a:pt x="34" y="705"/>
                    <a:pt x="167" y="872"/>
                    <a:pt x="334" y="872"/>
                  </a:cubicBezTo>
                  <a:cubicBezTo>
                    <a:pt x="501" y="872"/>
                    <a:pt x="601" y="638"/>
                    <a:pt x="601" y="405"/>
                  </a:cubicBezTo>
                  <a:cubicBezTo>
                    <a:pt x="570" y="188"/>
                    <a:pt x="453" y="1"/>
                    <a:pt x="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4602;p102">
              <a:extLst>
                <a:ext uri="{FF2B5EF4-FFF2-40B4-BE49-F238E27FC236}">
                  <a16:creationId xmlns:a16="http://schemas.microsoft.com/office/drawing/2014/main" id="{E6CACEEC-D16F-C260-6E7C-58B7DD41A56F}"/>
                </a:ext>
              </a:extLst>
            </p:cNvPr>
            <p:cNvSpPr/>
            <p:nvPr/>
          </p:nvSpPr>
          <p:spPr>
            <a:xfrm>
              <a:off x="1354909" y="1364854"/>
              <a:ext cx="9321" cy="5904"/>
            </a:xfrm>
            <a:custGeom>
              <a:avLst/>
              <a:gdLst/>
              <a:ahLst/>
              <a:cxnLst/>
              <a:rect l="l" t="t" r="r" b="b"/>
              <a:pathLst>
                <a:path w="502" h="318" extrusionOk="0">
                  <a:moveTo>
                    <a:pt x="501" y="1"/>
                  </a:moveTo>
                  <a:lnTo>
                    <a:pt x="1" y="268"/>
                  </a:lnTo>
                  <a:cubicBezTo>
                    <a:pt x="54" y="303"/>
                    <a:pt x="104" y="317"/>
                    <a:pt x="150" y="317"/>
                  </a:cubicBezTo>
                  <a:cubicBezTo>
                    <a:pt x="365" y="31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4603;p102">
              <a:extLst>
                <a:ext uri="{FF2B5EF4-FFF2-40B4-BE49-F238E27FC236}">
                  <a16:creationId xmlns:a16="http://schemas.microsoft.com/office/drawing/2014/main" id="{82BE2831-CEA7-F125-84BF-41CAEB02ABD4}"/>
                </a:ext>
              </a:extLst>
            </p:cNvPr>
            <p:cNvSpPr/>
            <p:nvPr/>
          </p:nvSpPr>
          <p:spPr>
            <a:xfrm>
              <a:off x="1406322" y="1363628"/>
              <a:ext cx="11790" cy="16172"/>
            </a:xfrm>
            <a:custGeom>
              <a:avLst/>
              <a:gdLst/>
              <a:ahLst/>
              <a:cxnLst/>
              <a:rect l="l" t="t" r="r" b="b"/>
              <a:pathLst>
                <a:path w="635" h="871" extrusionOk="0">
                  <a:moveTo>
                    <a:pt x="267" y="0"/>
                  </a:moveTo>
                  <a:cubicBezTo>
                    <a:pt x="134" y="33"/>
                    <a:pt x="0" y="234"/>
                    <a:pt x="34" y="467"/>
                  </a:cubicBezTo>
                  <a:cubicBezTo>
                    <a:pt x="34" y="683"/>
                    <a:pt x="177" y="871"/>
                    <a:pt x="304" y="871"/>
                  </a:cubicBezTo>
                  <a:cubicBezTo>
                    <a:pt x="314" y="871"/>
                    <a:pt x="324" y="870"/>
                    <a:pt x="334" y="867"/>
                  </a:cubicBezTo>
                  <a:cubicBezTo>
                    <a:pt x="501" y="867"/>
                    <a:pt x="634" y="667"/>
                    <a:pt x="601" y="434"/>
                  </a:cubicBezTo>
                  <a:cubicBezTo>
                    <a:pt x="568" y="200"/>
                    <a:pt x="434" y="0"/>
                    <a:pt x="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4604;p102">
              <a:extLst>
                <a:ext uri="{FF2B5EF4-FFF2-40B4-BE49-F238E27FC236}">
                  <a16:creationId xmlns:a16="http://schemas.microsoft.com/office/drawing/2014/main" id="{B40688F7-ECCA-FE31-AA2C-A3788C94E58C}"/>
                </a:ext>
              </a:extLst>
            </p:cNvPr>
            <p:cNvSpPr/>
            <p:nvPr/>
          </p:nvSpPr>
          <p:spPr>
            <a:xfrm>
              <a:off x="1410036" y="1359896"/>
              <a:ext cx="9302" cy="5347"/>
            </a:xfrm>
            <a:custGeom>
              <a:avLst/>
              <a:gdLst/>
              <a:ahLst/>
              <a:cxnLst/>
              <a:rect l="l" t="t" r="r" b="b"/>
              <a:pathLst>
                <a:path w="501" h="288" extrusionOk="0">
                  <a:moveTo>
                    <a:pt x="501" y="1"/>
                  </a:moveTo>
                  <a:lnTo>
                    <a:pt x="1" y="234"/>
                  </a:lnTo>
                  <a:cubicBezTo>
                    <a:pt x="51" y="272"/>
                    <a:pt x="99" y="287"/>
                    <a:pt x="146" y="287"/>
                  </a:cubicBezTo>
                  <a:cubicBezTo>
                    <a:pt x="347" y="28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4605;p102">
              <a:extLst>
                <a:ext uri="{FF2B5EF4-FFF2-40B4-BE49-F238E27FC236}">
                  <a16:creationId xmlns:a16="http://schemas.microsoft.com/office/drawing/2014/main" id="{B9F6D3E6-7E6C-84B2-E11D-CF2878E2BE7A}"/>
                </a:ext>
              </a:extLst>
            </p:cNvPr>
            <p:cNvSpPr/>
            <p:nvPr/>
          </p:nvSpPr>
          <p:spPr>
            <a:xfrm>
              <a:off x="1333241" y="1336780"/>
              <a:ext cx="29132" cy="15095"/>
            </a:xfrm>
            <a:custGeom>
              <a:avLst/>
              <a:gdLst/>
              <a:ahLst/>
              <a:cxnLst/>
              <a:rect l="l" t="t" r="r" b="b"/>
              <a:pathLst>
                <a:path w="1569" h="813" extrusionOk="0">
                  <a:moveTo>
                    <a:pt x="1254" y="0"/>
                  </a:moveTo>
                  <a:cubicBezTo>
                    <a:pt x="789" y="0"/>
                    <a:pt x="363" y="224"/>
                    <a:pt x="67" y="579"/>
                  </a:cubicBezTo>
                  <a:cubicBezTo>
                    <a:pt x="0" y="645"/>
                    <a:pt x="34" y="712"/>
                    <a:pt x="100" y="779"/>
                  </a:cubicBezTo>
                  <a:cubicBezTo>
                    <a:pt x="134" y="812"/>
                    <a:pt x="134" y="812"/>
                    <a:pt x="167" y="812"/>
                  </a:cubicBezTo>
                  <a:cubicBezTo>
                    <a:pt x="234" y="812"/>
                    <a:pt x="267" y="779"/>
                    <a:pt x="301" y="746"/>
                  </a:cubicBezTo>
                  <a:cubicBezTo>
                    <a:pt x="575" y="471"/>
                    <a:pt x="934" y="308"/>
                    <a:pt x="1300" y="308"/>
                  </a:cubicBezTo>
                  <a:cubicBezTo>
                    <a:pt x="1334" y="308"/>
                    <a:pt x="1367" y="309"/>
                    <a:pt x="1401" y="312"/>
                  </a:cubicBezTo>
                  <a:cubicBezTo>
                    <a:pt x="1501" y="312"/>
                    <a:pt x="1568" y="245"/>
                    <a:pt x="1568" y="145"/>
                  </a:cubicBezTo>
                  <a:cubicBezTo>
                    <a:pt x="1568" y="78"/>
                    <a:pt x="1501" y="12"/>
                    <a:pt x="1435" y="12"/>
                  </a:cubicBezTo>
                  <a:cubicBezTo>
                    <a:pt x="1374" y="4"/>
                    <a:pt x="1313" y="0"/>
                    <a:pt x="1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4606;p102">
              <a:extLst>
                <a:ext uri="{FF2B5EF4-FFF2-40B4-BE49-F238E27FC236}">
                  <a16:creationId xmlns:a16="http://schemas.microsoft.com/office/drawing/2014/main" id="{7BF449E8-187D-8045-6E2F-463455156C11}"/>
                </a:ext>
              </a:extLst>
            </p:cNvPr>
            <p:cNvSpPr/>
            <p:nvPr/>
          </p:nvSpPr>
          <p:spPr>
            <a:xfrm>
              <a:off x="1394885" y="1330968"/>
              <a:ext cx="28798" cy="10379"/>
            </a:xfrm>
            <a:custGeom>
              <a:avLst/>
              <a:gdLst/>
              <a:ahLst/>
              <a:cxnLst/>
              <a:rect l="l" t="t" r="r" b="b"/>
              <a:pathLst>
                <a:path w="1551" h="559" extrusionOk="0">
                  <a:moveTo>
                    <a:pt x="644" y="0"/>
                  </a:moveTo>
                  <a:cubicBezTo>
                    <a:pt x="477" y="0"/>
                    <a:pt x="308" y="30"/>
                    <a:pt x="149" y="91"/>
                  </a:cubicBezTo>
                  <a:cubicBezTo>
                    <a:pt x="1" y="151"/>
                    <a:pt x="64" y="369"/>
                    <a:pt x="221" y="369"/>
                  </a:cubicBezTo>
                  <a:cubicBezTo>
                    <a:pt x="240" y="369"/>
                    <a:pt x="261" y="365"/>
                    <a:pt x="283" y="358"/>
                  </a:cubicBezTo>
                  <a:cubicBezTo>
                    <a:pt x="386" y="327"/>
                    <a:pt x="496" y="312"/>
                    <a:pt x="607" y="312"/>
                  </a:cubicBezTo>
                  <a:cubicBezTo>
                    <a:pt x="855" y="312"/>
                    <a:pt x="1110" y="387"/>
                    <a:pt x="1317" y="525"/>
                  </a:cubicBezTo>
                  <a:cubicBezTo>
                    <a:pt x="1317" y="525"/>
                    <a:pt x="1350" y="558"/>
                    <a:pt x="1384" y="558"/>
                  </a:cubicBezTo>
                  <a:cubicBezTo>
                    <a:pt x="1450" y="558"/>
                    <a:pt x="1484" y="525"/>
                    <a:pt x="1517" y="458"/>
                  </a:cubicBezTo>
                  <a:cubicBezTo>
                    <a:pt x="1550" y="391"/>
                    <a:pt x="1517" y="291"/>
                    <a:pt x="1450" y="258"/>
                  </a:cubicBezTo>
                  <a:cubicBezTo>
                    <a:pt x="1218" y="89"/>
                    <a:pt x="932"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4607;p102">
              <a:extLst>
                <a:ext uri="{FF2B5EF4-FFF2-40B4-BE49-F238E27FC236}">
                  <a16:creationId xmlns:a16="http://schemas.microsoft.com/office/drawing/2014/main" id="{25CAC2AE-FECE-C4B8-BEF8-E384C442769C}"/>
                </a:ext>
              </a:extLst>
            </p:cNvPr>
            <p:cNvSpPr/>
            <p:nvPr/>
          </p:nvSpPr>
          <p:spPr>
            <a:xfrm>
              <a:off x="1249074" y="1279313"/>
              <a:ext cx="185601" cy="176614"/>
            </a:xfrm>
            <a:custGeom>
              <a:avLst/>
              <a:gdLst/>
              <a:ahLst/>
              <a:cxnLst/>
              <a:rect l="l" t="t" r="r" b="b"/>
              <a:pathLst>
                <a:path w="9996" h="9512" extrusionOk="0">
                  <a:moveTo>
                    <a:pt x="5232" y="1"/>
                  </a:moveTo>
                  <a:cubicBezTo>
                    <a:pt x="5156" y="1"/>
                    <a:pt x="5079" y="2"/>
                    <a:pt x="5000" y="4"/>
                  </a:cubicBezTo>
                  <a:cubicBezTo>
                    <a:pt x="1" y="138"/>
                    <a:pt x="430" y="7464"/>
                    <a:pt x="3126" y="9506"/>
                  </a:cubicBezTo>
                  <a:lnTo>
                    <a:pt x="3126" y="9506"/>
                  </a:lnTo>
                  <a:cubicBezTo>
                    <a:pt x="3021" y="9402"/>
                    <a:pt x="1822" y="7696"/>
                    <a:pt x="2565" y="6209"/>
                  </a:cubicBezTo>
                  <a:cubicBezTo>
                    <a:pt x="2565" y="6209"/>
                    <a:pt x="3799" y="3740"/>
                    <a:pt x="3466" y="1906"/>
                  </a:cubicBezTo>
                  <a:cubicBezTo>
                    <a:pt x="3466" y="1906"/>
                    <a:pt x="4759" y="1297"/>
                    <a:pt x="6176" y="1297"/>
                  </a:cubicBezTo>
                  <a:cubicBezTo>
                    <a:pt x="7726" y="1297"/>
                    <a:pt x="9423" y="2025"/>
                    <a:pt x="9737" y="5075"/>
                  </a:cubicBezTo>
                  <a:cubicBezTo>
                    <a:pt x="9737" y="5075"/>
                    <a:pt x="9996" y="1"/>
                    <a:pt x="5232" y="1"/>
                  </a:cubicBezTo>
                  <a:close/>
                  <a:moveTo>
                    <a:pt x="3126" y="9506"/>
                  </a:moveTo>
                  <a:cubicBezTo>
                    <a:pt x="3129" y="9510"/>
                    <a:pt x="3131" y="9511"/>
                    <a:pt x="3132" y="9511"/>
                  </a:cubicBezTo>
                  <a:cubicBezTo>
                    <a:pt x="3130" y="9510"/>
                    <a:pt x="3128" y="9508"/>
                    <a:pt x="3126" y="95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4608;p102">
              <a:extLst>
                <a:ext uri="{FF2B5EF4-FFF2-40B4-BE49-F238E27FC236}">
                  <a16:creationId xmlns:a16="http://schemas.microsoft.com/office/drawing/2014/main" id="{F8DDF114-8E96-8149-8425-036CC2F3C770}"/>
                </a:ext>
              </a:extLst>
            </p:cNvPr>
            <p:cNvSpPr/>
            <p:nvPr/>
          </p:nvSpPr>
          <p:spPr>
            <a:xfrm>
              <a:off x="1256445" y="1385055"/>
              <a:ext cx="51321" cy="43652"/>
            </a:xfrm>
            <a:custGeom>
              <a:avLst/>
              <a:gdLst/>
              <a:ahLst/>
              <a:cxnLst/>
              <a:rect l="l" t="t" r="r" b="b"/>
              <a:pathLst>
                <a:path w="2764" h="2351" extrusionOk="0">
                  <a:moveTo>
                    <a:pt x="1423" y="0"/>
                  </a:moveTo>
                  <a:cubicBezTo>
                    <a:pt x="1361" y="0"/>
                    <a:pt x="1298" y="4"/>
                    <a:pt x="1234" y="14"/>
                  </a:cubicBezTo>
                  <a:cubicBezTo>
                    <a:pt x="334" y="147"/>
                    <a:pt x="0" y="2015"/>
                    <a:pt x="2268" y="2349"/>
                  </a:cubicBezTo>
                  <a:cubicBezTo>
                    <a:pt x="2285" y="2350"/>
                    <a:pt x="2300" y="2351"/>
                    <a:pt x="2316" y="2351"/>
                  </a:cubicBezTo>
                  <a:cubicBezTo>
                    <a:pt x="2617" y="2351"/>
                    <a:pt x="2764" y="2033"/>
                    <a:pt x="2669" y="1081"/>
                  </a:cubicBezTo>
                  <a:cubicBezTo>
                    <a:pt x="2578" y="444"/>
                    <a:pt x="2045" y="0"/>
                    <a:pt x="1423"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4609;p102">
              <a:extLst>
                <a:ext uri="{FF2B5EF4-FFF2-40B4-BE49-F238E27FC236}">
                  <a16:creationId xmlns:a16="http://schemas.microsoft.com/office/drawing/2014/main" id="{6443906F-AA65-092F-1778-1B536E4E0FB6}"/>
                </a:ext>
              </a:extLst>
            </p:cNvPr>
            <p:cNvSpPr/>
            <p:nvPr/>
          </p:nvSpPr>
          <p:spPr>
            <a:xfrm>
              <a:off x="1367925" y="1415654"/>
              <a:ext cx="29745" cy="22931"/>
            </a:xfrm>
            <a:custGeom>
              <a:avLst/>
              <a:gdLst/>
              <a:ahLst/>
              <a:cxnLst/>
              <a:rect l="l" t="t" r="r" b="b"/>
              <a:pathLst>
                <a:path w="1602" h="1235" extrusionOk="0">
                  <a:moveTo>
                    <a:pt x="100" y="0"/>
                  </a:moveTo>
                  <a:cubicBezTo>
                    <a:pt x="34" y="33"/>
                    <a:pt x="0" y="67"/>
                    <a:pt x="0" y="133"/>
                  </a:cubicBezTo>
                  <a:cubicBezTo>
                    <a:pt x="234" y="767"/>
                    <a:pt x="801" y="1201"/>
                    <a:pt x="1501" y="1234"/>
                  </a:cubicBezTo>
                  <a:cubicBezTo>
                    <a:pt x="1535" y="1234"/>
                    <a:pt x="1601" y="1168"/>
                    <a:pt x="1601" y="1134"/>
                  </a:cubicBezTo>
                  <a:cubicBezTo>
                    <a:pt x="1601" y="1067"/>
                    <a:pt x="1568" y="1034"/>
                    <a:pt x="1501" y="1001"/>
                  </a:cubicBezTo>
                  <a:cubicBezTo>
                    <a:pt x="934" y="1001"/>
                    <a:pt x="401" y="634"/>
                    <a:pt x="200" y="100"/>
                  </a:cubicBezTo>
                  <a:cubicBezTo>
                    <a:pt x="200" y="33"/>
                    <a:pt x="134"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4610;p102">
              <a:extLst>
                <a:ext uri="{FF2B5EF4-FFF2-40B4-BE49-F238E27FC236}">
                  <a16:creationId xmlns:a16="http://schemas.microsoft.com/office/drawing/2014/main" id="{C81B3C68-E11D-65FF-2B76-AA4FBA4F1640}"/>
                </a:ext>
              </a:extLst>
            </p:cNvPr>
            <p:cNvSpPr/>
            <p:nvPr/>
          </p:nvSpPr>
          <p:spPr>
            <a:xfrm>
              <a:off x="1377840" y="1454665"/>
              <a:ext cx="50169" cy="36021"/>
            </a:xfrm>
            <a:custGeom>
              <a:avLst/>
              <a:gdLst/>
              <a:ahLst/>
              <a:cxnLst/>
              <a:rect l="l" t="t" r="r" b="b"/>
              <a:pathLst>
                <a:path w="2702" h="1940" extrusionOk="0">
                  <a:moveTo>
                    <a:pt x="2702" y="1"/>
                  </a:moveTo>
                  <a:lnTo>
                    <a:pt x="2702" y="1"/>
                  </a:lnTo>
                  <a:cubicBezTo>
                    <a:pt x="1968" y="234"/>
                    <a:pt x="634" y="901"/>
                    <a:pt x="0" y="1935"/>
                  </a:cubicBezTo>
                  <a:cubicBezTo>
                    <a:pt x="48" y="1938"/>
                    <a:pt x="96" y="1939"/>
                    <a:pt x="143" y="1939"/>
                  </a:cubicBezTo>
                  <a:cubicBezTo>
                    <a:pt x="1321" y="1939"/>
                    <a:pt x="2381" y="1155"/>
                    <a:pt x="27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4611;p102">
              <a:extLst>
                <a:ext uri="{FF2B5EF4-FFF2-40B4-BE49-F238E27FC236}">
                  <a16:creationId xmlns:a16="http://schemas.microsoft.com/office/drawing/2014/main" id="{C26A9149-0C48-D1A6-F874-9D98C4948F67}"/>
                </a:ext>
              </a:extLst>
            </p:cNvPr>
            <p:cNvSpPr/>
            <p:nvPr/>
          </p:nvSpPr>
          <p:spPr>
            <a:xfrm>
              <a:off x="1333240" y="1357649"/>
              <a:ext cx="57002" cy="48108"/>
            </a:xfrm>
            <a:custGeom>
              <a:avLst/>
              <a:gdLst/>
              <a:ahLst/>
              <a:cxnLst/>
              <a:rect l="l" t="t" r="r" b="b"/>
              <a:pathLst>
                <a:path w="3070" h="2591" extrusionOk="0">
                  <a:moveTo>
                    <a:pt x="1768" y="222"/>
                  </a:moveTo>
                  <a:cubicBezTo>
                    <a:pt x="2369" y="222"/>
                    <a:pt x="2836" y="689"/>
                    <a:pt x="2836" y="1323"/>
                  </a:cubicBezTo>
                  <a:cubicBezTo>
                    <a:pt x="2836" y="1977"/>
                    <a:pt x="2301" y="2403"/>
                    <a:pt x="1738" y="2403"/>
                  </a:cubicBezTo>
                  <a:cubicBezTo>
                    <a:pt x="1469" y="2403"/>
                    <a:pt x="1194" y="2306"/>
                    <a:pt x="968" y="2090"/>
                  </a:cubicBezTo>
                  <a:cubicBezTo>
                    <a:pt x="301" y="1389"/>
                    <a:pt x="768" y="222"/>
                    <a:pt x="1768" y="222"/>
                  </a:cubicBezTo>
                  <a:close/>
                  <a:moveTo>
                    <a:pt x="1751" y="0"/>
                  </a:moveTo>
                  <a:cubicBezTo>
                    <a:pt x="1430" y="0"/>
                    <a:pt x="1103" y="120"/>
                    <a:pt x="834" y="389"/>
                  </a:cubicBezTo>
                  <a:cubicBezTo>
                    <a:pt x="0" y="1189"/>
                    <a:pt x="601" y="2590"/>
                    <a:pt x="1768" y="2590"/>
                  </a:cubicBezTo>
                  <a:cubicBezTo>
                    <a:pt x="2469" y="2590"/>
                    <a:pt x="3069" y="2023"/>
                    <a:pt x="3069" y="1323"/>
                  </a:cubicBezTo>
                  <a:cubicBezTo>
                    <a:pt x="3069" y="531"/>
                    <a:pt x="2425" y="0"/>
                    <a:pt x="1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4612;p102">
              <a:extLst>
                <a:ext uri="{FF2B5EF4-FFF2-40B4-BE49-F238E27FC236}">
                  <a16:creationId xmlns:a16="http://schemas.microsoft.com/office/drawing/2014/main" id="{CC80E850-DE35-CB9C-B467-599F823A39A2}"/>
                </a:ext>
              </a:extLst>
            </p:cNvPr>
            <p:cNvSpPr/>
            <p:nvPr/>
          </p:nvSpPr>
          <p:spPr>
            <a:xfrm>
              <a:off x="1392081" y="1348960"/>
              <a:ext cx="56371" cy="48127"/>
            </a:xfrm>
            <a:custGeom>
              <a:avLst/>
              <a:gdLst/>
              <a:ahLst/>
              <a:cxnLst/>
              <a:rect l="l" t="t" r="r" b="b"/>
              <a:pathLst>
                <a:path w="3036" h="2592" extrusionOk="0">
                  <a:moveTo>
                    <a:pt x="1791" y="221"/>
                  </a:moveTo>
                  <a:cubicBezTo>
                    <a:pt x="2364" y="221"/>
                    <a:pt x="2802" y="709"/>
                    <a:pt x="2802" y="1290"/>
                  </a:cubicBezTo>
                  <a:cubicBezTo>
                    <a:pt x="2802" y="1945"/>
                    <a:pt x="2268" y="2385"/>
                    <a:pt x="1716" y="2385"/>
                  </a:cubicBezTo>
                  <a:cubicBezTo>
                    <a:pt x="1452" y="2385"/>
                    <a:pt x="1184" y="2284"/>
                    <a:pt x="968" y="2058"/>
                  </a:cubicBezTo>
                  <a:cubicBezTo>
                    <a:pt x="267" y="1390"/>
                    <a:pt x="734" y="223"/>
                    <a:pt x="1735" y="223"/>
                  </a:cubicBezTo>
                  <a:cubicBezTo>
                    <a:pt x="1754" y="222"/>
                    <a:pt x="1773" y="221"/>
                    <a:pt x="1791" y="221"/>
                  </a:cubicBezTo>
                  <a:close/>
                  <a:moveTo>
                    <a:pt x="1715" y="0"/>
                  </a:moveTo>
                  <a:cubicBezTo>
                    <a:pt x="1396" y="0"/>
                    <a:pt x="1071" y="120"/>
                    <a:pt x="801" y="390"/>
                  </a:cubicBezTo>
                  <a:cubicBezTo>
                    <a:pt x="0" y="1190"/>
                    <a:pt x="567" y="2591"/>
                    <a:pt x="1735" y="2591"/>
                  </a:cubicBezTo>
                  <a:cubicBezTo>
                    <a:pt x="2435" y="2591"/>
                    <a:pt x="3036" y="2024"/>
                    <a:pt x="3036" y="1290"/>
                  </a:cubicBezTo>
                  <a:cubicBezTo>
                    <a:pt x="3013" y="523"/>
                    <a:pt x="238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4613;p102">
              <a:extLst>
                <a:ext uri="{FF2B5EF4-FFF2-40B4-BE49-F238E27FC236}">
                  <a16:creationId xmlns:a16="http://schemas.microsoft.com/office/drawing/2014/main" id="{39633A73-2748-5B91-588E-88DA8844E2E3}"/>
                </a:ext>
              </a:extLst>
            </p:cNvPr>
            <p:cNvSpPr/>
            <p:nvPr/>
          </p:nvSpPr>
          <p:spPr>
            <a:xfrm>
              <a:off x="1385267" y="1370424"/>
              <a:ext cx="19533" cy="8690"/>
            </a:xfrm>
            <a:custGeom>
              <a:avLst/>
              <a:gdLst/>
              <a:ahLst/>
              <a:cxnLst/>
              <a:rect l="l" t="t" r="r" b="b"/>
              <a:pathLst>
                <a:path w="1052" h="468" extrusionOk="0">
                  <a:moveTo>
                    <a:pt x="634" y="1"/>
                  </a:moveTo>
                  <a:cubicBezTo>
                    <a:pt x="401" y="34"/>
                    <a:pt x="200" y="134"/>
                    <a:pt x="67" y="301"/>
                  </a:cubicBezTo>
                  <a:cubicBezTo>
                    <a:pt x="0" y="335"/>
                    <a:pt x="0" y="401"/>
                    <a:pt x="67" y="435"/>
                  </a:cubicBezTo>
                  <a:cubicBezTo>
                    <a:pt x="67" y="468"/>
                    <a:pt x="100" y="468"/>
                    <a:pt x="134" y="468"/>
                  </a:cubicBezTo>
                  <a:cubicBezTo>
                    <a:pt x="167" y="468"/>
                    <a:pt x="200" y="468"/>
                    <a:pt x="200" y="435"/>
                  </a:cubicBezTo>
                  <a:cubicBezTo>
                    <a:pt x="334" y="301"/>
                    <a:pt x="467" y="234"/>
                    <a:pt x="634" y="201"/>
                  </a:cubicBezTo>
                  <a:cubicBezTo>
                    <a:pt x="701" y="201"/>
                    <a:pt x="768" y="268"/>
                    <a:pt x="834" y="335"/>
                  </a:cubicBezTo>
                  <a:cubicBezTo>
                    <a:pt x="851" y="360"/>
                    <a:pt x="874" y="370"/>
                    <a:pt x="898" y="370"/>
                  </a:cubicBezTo>
                  <a:cubicBezTo>
                    <a:pt x="970" y="370"/>
                    <a:pt x="1051" y="276"/>
                    <a:pt x="1001" y="201"/>
                  </a:cubicBezTo>
                  <a:cubicBezTo>
                    <a:pt x="901" y="68"/>
                    <a:pt x="768" y="1"/>
                    <a:pt x="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4614;p102">
              <a:extLst>
                <a:ext uri="{FF2B5EF4-FFF2-40B4-BE49-F238E27FC236}">
                  <a16:creationId xmlns:a16="http://schemas.microsoft.com/office/drawing/2014/main" id="{AAFAC182-A6C5-ECE5-65E7-01BC4555AF69}"/>
                </a:ext>
              </a:extLst>
            </p:cNvPr>
            <p:cNvSpPr/>
            <p:nvPr/>
          </p:nvSpPr>
          <p:spPr>
            <a:xfrm>
              <a:off x="1292986" y="1379726"/>
              <a:ext cx="52657" cy="7446"/>
            </a:xfrm>
            <a:custGeom>
              <a:avLst/>
              <a:gdLst/>
              <a:ahLst/>
              <a:cxnLst/>
              <a:rect l="l" t="t" r="r" b="b"/>
              <a:pathLst>
                <a:path w="2836" h="401" extrusionOk="0">
                  <a:moveTo>
                    <a:pt x="2735" y="0"/>
                  </a:moveTo>
                  <a:lnTo>
                    <a:pt x="100" y="200"/>
                  </a:lnTo>
                  <a:cubicBezTo>
                    <a:pt x="33" y="200"/>
                    <a:pt x="0" y="234"/>
                    <a:pt x="0" y="301"/>
                  </a:cubicBezTo>
                  <a:cubicBezTo>
                    <a:pt x="0" y="367"/>
                    <a:pt x="67" y="401"/>
                    <a:pt x="100" y="401"/>
                  </a:cubicBezTo>
                  <a:lnTo>
                    <a:pt x="2735" y="234"/>
                  </a:lnTo>
                  <a:cubicBezTo>
                    <a:pt x="2802" y="200"/>
                    <a:pt x="2835" y="167"/>
                    <a:pt x="2835" y="100"/>
                  </a:cubicBezTo>
                  <a:cubicBezTo>
                    <a:pt x="2835" y="34"/>
                    <a:pt x="2769" y="0"/>
                    <a:pt x="2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4615;p102">
              <a:extLst>
                <a:ext uri="{FF2B5EF4-FFF2-40B4-BE49-F238E27FC236}">
                  <a16:creationId xmlns:a16="http://schemas.microsoft.com/office/drawing/2014/main" id="{BB06F42A-566B-5C2F-86B2-4F8D56DD8382}"/>
                </a:ext>
              </a:extLst>
            </p:cNvPr>
            <p:cNvSpPr/>
            <p:nvPr/>
          </p:nvSpPr>
          <p:spPr>
            <a:xfrm>
              <a:off x="1380309" y="1455686"/>
              <a:ext cx="69350" cy="104906"/>
            </a:xfrm>
            <a:custGeom>
              <a:avLst/>
              <a:gdLst/>
              <a:ahLst/>
              <a:cxnLst/>
              <a:rect l="l" t="t" r="r" b="b"/>
              <a:pathLst>
                <a:path w="3735" h="5650" extrusionOk="0">
                  <a:moveTo>
                    <a:pt x="2514" y="1"/>
                  </a:moveTo>
                  <a:cubicBezTo>
                    <a:pt x="2488" y="1"/>
                    <a:pt x="2462" y="4"/>
                    <a:pt x="2436" y="12"/>
                  </a:cubicBezTo>
                  <a:cubicBezTo>
                    <a:pt x="1802" y="212"/>
                    <a:pt x="267" y="1780"/>
                    <a:pt x="201" y="2381"/>
                  </a:cubicBezTo>
                  <a:cubicBezTo>
                    <a:pt x="134" y="3014"/>
                    <a:pt x="434" y="3014"/>
                    <a:pt x="434" y="3014"/>
                  </a:cubicBezTo>
                  <a:lnTo>
                    <a:pt x="0" y="5249"/>
                  </a:lnTo>
                  <a:lnTo>
                    <a:pt x="1468" y="5650"/>
                  </a:lnTo>
                  <a:lnTo>
                    <a:pt x="1835" y="3682"/>
                  </a:lnTo>
                  <a:cubicBezTo>
                    <a:pt x="1861" y="3691"/>
                    <a:pt x="1890" y="3696"/>
                    <a:pt x="1922" y="3696"/>
                  </a:cubicBezTo>
                  <a:cubicBezTo>
                    <a:pt x="2436" y="3696"/>
                    <a:pt x="3734" y="2506"/>
                    <a:pt x="3703" y="2381"/>
                  </a:cubicBezTo>
                  <a:cubicBezTo>
                    <a:pt x="3639" y="2252"/>
                    <a:pt x="3144" y="1"/>
                    <a:pt x="2514"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4616;p102">
              <a:extLst>
                <a:ext uri="{FF2B5EF4-FFF2-40B4-BE49-F238E27FC236}">
                  <a16:creationId xmlns:a16="http://schemas.microsoft.com/office/drawing/2014/main" id="{8038B392-6D8B-BFDC-D8FB-DD632E23E5A0}"/>
                </a:ext>
              </a:extLst>
            </p:cNvPr>
            <p:cNvSpPr/>
            <p:nvPr/>
          </p:nvSpPr>
          <p:spPr>
            <a:xfrm>
              <a:off x="1200687" y="1528378"/>
              <a:ext cx="218651" cy="177784"/>
            </a:xfrm>
            <a:custGeom>
              <a:avLst/>
              <a:gdLst/>
              <a:ahLst/>
              <a:cxnLst/>
              <a:rect l="l" t="t" r="r" b="b"/>
              <a:pathLst>
                <a:path w="11776" h="9575" extrusionOk="0">
                  <a:moveTo>
                    <a:pt x="9775" y="0"/>
                  </a:moveTo>
                  <a:cubicBezTo>
                    <a:pt x="9775" y="0"/>
                    <a:pt x="9082" y="6422"/>
                    <a:pt x="8370" y="6422"/>
                  </a:cubicBezTo>
                  <a:cubicBezTo>
                    <a:pt x="8349" y="6422"/>
                    <a:pt x="8328" y="6416"/>
                    <a:pt x="8307" y="6405"/>
                  </a:cubicBezTo>
                  <a:cubicBezTo>
                    <a:pt x="7658" y="6066"/>
                    <a:pt x="3793" y="1486"/>
                    <a:pt x="2028" y="1486"/>
                  </a:cubicBezTo>
                  <a:cubicBezTo>
                    <a:pt x="1704" y="1486"/>
                    <a:pt x="1452" y="1640"/>
                    <a:pt x="1302" y="2001"/>
                  </a:cubicBezTo>
                  <a:cubicBezTo>
                    <a:pt x="1" y="5204"/>
                    <a:pt x="7506" y="9407"/>
                    <a:pt x="9274" y="9574"/>
                  </a:cubicBezTo>
                  <a:cubicBezTo>
                    <a:pt x="9287" y="9575"/>
                    <a:pt x="9299" y="9575"/>
                    <a:pt x="9311" y="9575"/>
                  </a:cubicBezTo>
                  <a:cubicBezTo>
                    <a:pt x="11052" y="9575"/>
                    <a:pt x="11776" y="334"/>
                    <a:pt x="11776" y="334"/>
                  </a:cubicBezTo>
                  <a:lnTo>
                    <a:pt x="9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4617;p102">
              <a:extLst>
                <a:ext uri="{FF2B5EF4-FFF2-40B4-BE49-F238E27FC236}">
                  <a16:creationId xmlns:a16="http://schemas.microsoft.com/office/drawing/2014/main" id="{7B8847F5-E98E-21DF-FCC4-C519A542A827}"/>
                </a:ext>
              </a:extLst>
            </p:cNvPr>
            <p:cNvSpPr/>
            <p:nvPr/>
          </p:nvSpPr>
          <p:spPr>
            <a:xfrm>
              <a:off x="1317755" y="1691252"/>
              <a:ext cx="120800" cy="46344"/>
            </a:xfrm>
            <a:custGeom>
              <a:avLst/>
              <a:gdLst/>
              <a:ahLst/>
              <a:cxnLst/>
              <a:rect l="l" t="t" r="r" b="b"/>
              <a:pathLst>
                <a:path w="6506" h="2496" extrusionOk="0">
                  <a:moveTo>
                    <a:pt x="787" y="1"/>
                  </a:moveTo>
                  <a:cubicBezTo>
                    <a:pt x="404" y="1"/>
                    <a:pt x="123" y="34"/>
                    <a:pt x="100" y="134"/>
                  </a:cubicBezTo>
                  <a:cubicBezTo>
                    <a:pt x="0" y="435"/>
                    <a:pt x="567" y="1969"/>
                    <a:pt x="768" y="2303"/>
                  </a:cubicBezTo>
                  <a:cubicBezTo>
                    <a:pt x="843" y="2454"/>
                    <a:pt x="1546" y="2496"/>
                    <a:pt x="2291" y="2496"/>
                  </a:cubicBezTo>
                  <a:cubicBezTo>
                    <a:pt x="3184" y="2496"/>
                    <a:pt x="4137" y="2436"/>
                    <a:pt x="4137" y="2436"/>
                  </a:cubicBezTo>
                  <a:cubicBezTo>
                    <a:pt x="4137" y="2438"/>
                    <a:pt x="4137" y="2438"/>
                    <a:pt x="4139" y="2438"/>
                  </a:cubicBezTo>
                  <a:cubicBezTo>
                    <a:pt x="4171" y="2438"/>
                    <a:pt x="4537" y="2102"/>
                    <a:pt x="4537" y="2102"/>
                  </a:cubicBezTo>
                  <a:lnTo>
                    <a:pt x="6505" y="2269"/>
                  </a:lnTo>
                  <a:lnTo>
                    <a:pt x="6505" y="802"/>
                  </a:lnTo>
                  <a:lnTo>
                    <a:pt x="4137" y="802"/>
                  </a:lnTo>
                  <a:cubicBezTo>
                    <a:pt x="4137" y="802"/>
                    <a:pt x="3503" y="134"/>
                    <a:pt x="3036" y="134"/>
                  </a:cubicBezTo>
                  <a:cubicBezTo>
                    <a:pt x="2725" y="134"/>
                    <a:pt x="1553" y="1"/>
                    <a:pt x="787"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4618;p102">
              <a:extLst>
                <a:ext uri="{FF2B5EF4-FFF2-40B4-BE49-F238E27FC236}">
                  <a16:creationId xmlns:a16="http://schemas.microsoft.com/office/drawing/2014/main" id="{FEA8B78C-7893-4EDC-4068-FE5E9BE9C5D6}"/>
                </a:ext>
              </a:extLst>
            </p:cNvPr>
            <p:cNvSpPr/>
            <p:nvPr/>
          </p:nvSpPr>
          <p:spPr>
            <a:xfrm>
              <a:off x="1411892" y="1532704"/>
              <a:ext cx="178397" cy="208829"/>
            </a:xfrm>
            <a:custGeom>
              <a:avLst/>
              <a:gdLst/>
              <a:ahLst/>
              <a:cxnLst/>
              <a:rect l="l" t="t" r="r" b="b"/>
              <a:pathLst>
                <a:path w="9608" h="11247" extrusionOk="0">
                  <a:moveTo>
                    <a:pt x="4938" y="1"/>
                  </a:moveTo>
                  <a:cubicBezTo>
                    <a:pt x="4671" y="968"/>
                    <a:pt x="4671" y="2002"/>
                    <a:pt x="4904" y="3003"/>
                  </a:cubicBezTo>
                  <a:cubicBezTo>
                    <a:pt x="5138" y="4003"/>
                    <a:pt x="5438" y="4971"/>
                    <a:pt x="5872" y="5905"/>
                  </a:cubicBezTo>
                  <a:cubicBezTo>
                    <a:pt x="5872" y="5905"/>
                    <a:pt x="6839" y="8040"/>
                    <a:pt x="6272" y="8507"/>
                  </a:cubicBezTo>
                  <a:cubicBezTo>
                    <a:pt x="5705" y="8940"/>
                    <a:pt x="1" y="9074"/>
                    <a:pt x="1" y="9074"/>
                  </a:cubicBezTo>
                  <a:lnTo>
                    <a:pt x="1" y="10975"/>
                  </a:lnTo>
                  <a:cubicBezTo>
                    <a:pt x="1" y="10975"/>
                    <a:pt x="2068" y="11246"/>
                    <a:pt x="4195" y="11246"/>
                  </a:cubicBezTo>
                  <a:cubicBezTo>
                    <a:pt x="6289" y="11246"/>
                    <a:pt x="8442" y="10983"/>
                    <a:pt x="8740" y="9941"/>
                  </a:cubicBezTo>
                  <a:cubicBezTo>
                    <a:pt x="9608" y="6939"/>
                    <a:pt x="6472" y="134"/>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3011;p67">
            <a:extLst>
              <a:ext uri="{FF2B5EF4-FFF2-40B4-BE49-F238E27FC236}">
                <a16:creationId xmlns:a16="http://schemas.microsoft.com/office/drawing/2014/main" id="{763CA963-405F-8582-92A7-39551A022E6F}"/>
              </a:ext>
            </a:extLst>
          </p:cNvPr>
          <p:cNvGrpSpPr/>
          <p:nvPr/>
        </p:nvGrpSpPr>
        <p:grpSpPr>
          <a:xfrm>
            <a:off x="5716731" y="1539293"/>
            <a:ext cx="580111" cy="579535"/>
            <a:chOff x="3314750" y="3817357"/>
            <a:chExt cx="356865" cy="356498"/>
          </a:xfrm>
        </p:grpSpPr>
        <p:sp>
          <p:nvSpPr>
            <p:cNvPr id="707" name="Google Shape;3012;p67">
              <a:extLst>
                <a:ext uri="{FF2B5EF4-FFF2-40B4-BE49-F238E27FC236}">
                  <a16:creationId xmlns:a16="http://schemas.microsoft.com/office/drawing/2014/main" id="{3FF4E584-4659-B279-C05D-21D6F560ACE0}"/>
                </a:ext>
              </a:extLst>
            </p:cNvPr>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3014;p67">
              <a:extLst>
                <a:ext uri="{FF2B5EF4-FFF2-40B4-BE49-F238E27FC236}">
                  <a16:creationId xmlns:a16="http://schemas.microsoft.com/office/drawing/2014/main" id="{C02398A6-938E-A3D7-7B4A-09F414E9131B}"/>
                </a:ext>
              </a:extLst>
            </p:cNvPr>
            <p:cNvSpPr/>
            <p:nvPr/>
          </p:nvSpPr>
          <p:spPr>
            <a:xfrm>
              <a:off x="3379082" y="388129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3015;p67">
              <a:extLst>
                <a:ext uri="{FF2B5EF4-FFF2-40B4-BE49-F238E27FC236}">
                  <a16:creationId xmlns:a16="http://schemas.microsoft.com/office/drawing/2014/main" id="{D076331D-BBC9-2A44-8C6B-92964785D679}"/>
                </a:ext>
              </a:extLst>
            </p:cNvPr>
            <p:cNvSpPr/>
            <p:nvPr/>
          </p:nvSpPr>
          <p:spPr>
            <a:xfrm>
              <a:off x="3412768" y="393543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3016;p67">
              <a:extLst>
                <a:ext uri="{FF2B5EF4-FFF2-40B4-BE49-F238E27FC236}">
                  <a16:creationId xmlns:a16="http://schemas.microsoft.com/office/drawing/2014/main" id="{899E47D6-4946-1710-0CCF-AF6599E85A80}"/>
                </a:ext>
              </a:extLst>
            </p:cNvPr>
            <p:cNvSpPr/>
            <p:nvPr/>
          </p:nvSpPr>
          <p:spPr>
            <a:xfrm>
              <a:off x="3539518" y="391044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1656;p58">
            <a:extLst>
              <a:ext uri="{FF2B5EF4-FFF2-40B4-BE49-F238E27FC236}">
                <a16:creationId xmlns:a16="http://schemas.microsoft.com/office/drawing/2014/main" id="{0EDFE859-C474-7FAC-99CE-BBE39CD957C5}"/>
              </a:ext>
            </a:extLst>
          </p:cNvPr>
          <p:cNvSpPr txBox="1">
            <a:spLocks/>
          </p:cNvSpPr>
          <p:nvPr/>
        </p:nvSpPr>
        <p:spPr>
          <a:xfrm>
            <a:off x="4606698" y="2384965"/>
            <a:ext cx="3473813" cy="45462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71% of women now own investments in the stock market. Are you one of them?</a:t>
            </a:r>
          </a:p>
        </p:txBody>
      </p:sp>
      <p:sp>
        <p:nvSpPr>
          <p:cNvPr id="713" name="Google Shape;1656;p58">
            <a:extLst>
              <a:ext uri="{FF2B5EF4-FFF2-40B4-BE49-F238E27FC236}">
                <a16:creationId xmlns:a16="http://schemas.microsoft.com/office/drawing/2014/main" id="{598731E9-C029-1D1E-F561-C2BB93A4A73A}"/>
              </a:ext>
            </a:extLst>
          </p:cNvPr>
          <p:cNvSpPr txBox="1">
            <a:spLocks/>
          </p:cNvSpPr>
          <p:nvPr/>
        </p:nvSpPr>
        <p:spPr>
          <a:xfrm>
            <a:off x="4606698" y="3070612"/>
            <a:ext cx="3473813" cy="28658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Your Take: Women and Wealth</a:t>
            </a:r>
          </a:p>
        </p:txBody>
      </p:sp>
      <p:sp>
        <p:nvSpPr>
          <p:cNvPr id="714" name="Google Shape;1656;p58">
            <a:extLst>
              <a:ext uri="{FF2B5EF4-FFF2-40B4-BE49-F238E27FC236}">
                <a16:creationId xmlns:a16="http://schemas.microsoft.com/office/drawing/2014/main" id="{D7B16B3D-D1B0-C8CB-F99B-5B24C4E52D0B}"/>
              </a:ext>
            </a:extLst>
          </p:cNvPr>
          <p:cNvSpPr txBox="1">
            <a:spLocks/>
          </p:cNvSpPr>
          <p:nvPr/>
        </p:nvSpPr>
        <p:spPr>
          <a:xfrm>
            <a:off x="4606698" y="3773864"/>
            <a:ext cx="3473812"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Glow Up Your Wallet: Tiny Habits That Build Wealth</a:t>
            </a:r>
          </a:p>
        </p:txBody>
      </p:sp>
      <p:sp>
        <p:nvSpPr>
          <p:cNvPr id="715" name="TextBox 714">
            <a:extLst>
              <a:ext uri="{FF2B5EF4-FFF2-40B4-BE49-F238E27FC236}">
                <a16:creationId xmlns:a16="http://schemas.microsoft.com/office/drawing/2014/main" id="{2EE7DAB1-649F-296D-2111-16A3A1CD2DAF}"/>
              </a:ext>
            </a:extLst>
          </p:cNvPr>
          <p:cNvSpPr txBox="1"/>
          <p:nvPr/>
        </p:nvSpPr>
        <p:spPr>
          <a:xfrm>
            <a:off x="593558" y="4620127"/>
            <a:ext cx="6906126" cy="523220"/>
          </a:xfrm>
          <a:prstGeom prst="rect">
            <a:avLst/>
          </a:prstGeom>
          <a:noFill/>
        </p:spPr>
        <p:txBody>
          <a:bodyPr wrap="square" rtlCol="0">
            <a:spAutoFit/>
          </a:bodyPr>
          <a:lstStyle/>
          <a:p>
            <a:r>
              <a:rPr lang="en-US" dirty="0"/>
              <a:t> What Are Gender-Lens Funds | Imposter Syndrome in Investing: Yes, You’re Qualified to Do This | Joint Accounts, Separate Goals: Investing as a Couple</a:t>
            </a:r>
          </a:p>
        </p:txBody>
      </p:sp>
      <p:cxnSp>
        <p:nvCxnSpPr>
          <p:cNvPr id="717" name="Straight Connector 716">
            <a:extLst>
              <a:ext uri="{FF2B5EF4-FFF2-40B4-BE49-F238E27FC236}">
                <a16:creationId xmlns:a16="http://schemas.microsoft.com/office/drawing/2014/main" id="{7193EC54-759A-E5F8-2A16-58F0A72BC6BC}"/>
              </a:ext>
            </a:extLst>
          </p:cNvPr>
          <p:cNvCxnSpPr/>
          <p:nvPr/>
        </p:nvCxnSpPr>
        <p:spPr>
          <a:xfrm>
            <a:off x="536713" y="4467727"/>
            <a:ext cx="756470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8418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a:extLst>
            <a:ext uri="{FF2B5EF4-FFF2-40B4-BE49-F238E27FC236}">
              <a16:creationId xmlns:a16="http://schemas.microsoft.com/office/drawing/2014/main" id="{DAAFED59-11BB-EC32-FEFC-4492C85519A2}"/>
            </a:ext>
          </a:extLst>
        </p:cNvPr>
        <p:cNvGrpSpPr/>
        <p:nvPr/>
      </p:nvGrpSpPr>
      <p:grpSpPr>
        <a:xfrm>
          <a:off x="0" y="0"/>
          <a:ext cx="0" cy="0"/>
          <a:chOff x="0" y="0"/>
          <a:chExt cx="0" cy="0"/>
        </a:xfrm>
      </p:grpSpPr>
      <p:sp>
        <p:nvSpPr>
          <p:cNvPr id="596" name="Google Shape;596;p53">
            <a:extLst>
              <a:ext uri="{FF2B5EF4-FFF2-40B4-BE49-F238E27FC236}">
                <a16:creationId xmlns:a16="http://schemas.microsoft.com/office/drawing/2014/main" id="{7288CA9A-1B1A-46F4-EDB0-B73E1565CA80}"/>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Other Topics. </a:t>
            </a:r>
            <a:endParaRPr dirty="0"/>
          </a:p>
        </p:txBody>
      </p:sp>
      <p:sp>
        <p:nvSpPr>
          <p:cNvPr id="591" name="Google Shape;1524;p53">
            <a:extLst>
              <a:ext uri="{FF2B5EF4-FFF2-40B4-BE49-F238E27FC236}">
                <a16:creationId xmlns:a16="http://schemas.microsoft.com/office/drawing/2014/main" id="{30449426-5EA8-5618-2A22-EFE3CA5C0538}"/>
              </a:ext>
            </a:extLst>
          </p:cNvPr>
          <p:cNvSpPr/>
          <p:nvPr/>
        </p:nvSpPr>
        <p:spPr>
          <a:xfrm>
            <a:off x="4239462" y="1594172"/>
            <a:ext cx="315658" cy="45462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1656;p58">
            <a:extLst>
              <a:ext uri="{FF2B5EF4-FFF2-40B4-BE49-F238E27FC236}">
                <a16:creationId xmlns:a16="http://schemas.microsoft.com/office/drawing/2014/main" id="{3515646F-F3F0-13D3-F7D5-1ECB4C38D1C9}"/>
              </a:ext>
            </a:extLst>
          </p:cNvPr>
          <p:cNvSpPr txBox="1">
            <a:spLocks/>
          </p:cNvSpPr>
          <p:nvPr/>
        </p:nvSpPr>
        <p:spPr>
          <a:xfrm>
            <a:off x="809564" y="1484329"/>
            <a:ext cx="3269334"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3 Tax Optimization Strategies Families Can’t Afford to Ignore in 2025</a:t>
            </a:r>
          </a:p>
        </p:txBody>
      </p:sp>
      <p:sp>
        <p:nvSpPr>
          <p:cNvPr id="619" name="Google Shape;1656;p58">
            <a:extLst>
              <a:ext uri="{FF2B5EF4-FFF2-40B4-BE49-F238E27FC236}">
                <a16:creationId xmlns:a16="http://schemas.microsoft.com/office/drawing/2014/main" id="{553238F5-6213-4C8F-8516-9A96B5BDA155}"/>
              </a:ext>
            </a:extLst>
          </p:cNvPr>
          <p:cNvSpPr txBox="1">
            <a:spLocks/>
          </p:cNvSpPr>
          <p:nvPr/>
        </p:nvSpPr>
        <p:spPr>
          <a:xfrm>
            <a:off x="5044547" y="1806400"/>
            <a:ext cx="2868279"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How Today’s Wealthiest Investors Are Allocating to Alternatives</a:t>
            </a:r>
          </a:p>
        </p:txBody>
      </p:sp>
      <p:sp>
        <p:nvSpPr>
          <p:cNvPr id="38" name="Google Shape;1656;p58">
            <a:extLst>
              <a:ext uri="{FF2B5EF4-FFF2-40B4-BE49-F238E27FC236}">
                <a16:creationId xmlns:a16="http://schemas.microsoft.com/office/drawing/2014/main" id="{3ACE4047-EED6-C998-BE5C-E9C326FF0C2E}"/>
              </a:ext>
            </a:extLst>
          </p:cNvPr>
          <p:cNvSpPr txBox="1">
            <a:spLocks/>
          </p:cNvSpPr>
          <p:nvPr/>
        </p:nvSpPr>
        <p:spPr>
          <a:xfrm>
            <a:off x="471283" y="2338552"/>
            <a:ext cx="2868279"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Should I Pay Off Debt or Start Investing First</a:t>
            </a:r>
          </a:p>
        </p:txBody>
      </p:sp>
      <p:sp>
        <p:nvSpPr>
          <p:cNvPr id="39" name="Google Shape;1656;p58">
            <a:extLst>
              <a:ext uri="{FF2B5EF4-FFF2-40B4-BE49-F238E27FC236}">
                <a16:creationId xmlns:a16="http://schemas.microsoft.com/office/drawing/2014/main" id="{46EF00A0-9AB4-9675-58DA-C680230B8D5A}"/>
              </a:ext>
            </a:extLst>
          </p:cNvPr>
          <p:cNvSpPr txBox="1">
            <a:spLocks/>
          </p:cNvSpPr>
          <p:nvPr/>
        </p:nvSpPr>
        <p:spPr>
          <a:xfrm>
            <a:off x="3166920" y="2872826"/>
            <a:ext cx="3269334"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How to Build Wealth Without a Trust Fund</a:t>
            </a:r>
          </a:p>
        </p:txBody>
      </p:sp>
      <p:sp>
        <p:nvSpPr>
          <p:cNvPr id="40" name="Google Shape;1656;p58">
            <a:extLst>
              <a:ext uri="{FF2B5EF4-FFF2-40B4-BE49-F238E27FC236}">
                <a16:creationId xmlns:a16="http://schemas.microsoft.com/office/drawing/2014/main" id="{E4B1328F-AFB6-D268-F30E-72E2A0DE480F}"/>
              </a:ext>
            </a:extLst>
          </p:cNvPr>
          <p:cNvSpPr txBox="1">
            <a:spLocks/>
          </p:cNvSpPr>
          <p:nvPr/>
        </p:nvSpPr>
        <p:spPr>
          <a:xfrm>
            <a:off x="471284" y="3602832"/>
            <a:ext cx="2868279"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3 Personal Finance Books That </a:t>
            </a:r>
            <a:r>
              <a:rPr lang="en-US" i="1" dirty="0"/>
              <a:t>Actually</a:t>
            </a:r>
            <a:r>
              <a:rPr lang="en-US" dirty="0"/>
              <a:t> Changed My Mindset</a:t>
            </a:r>
          </a:p>
        </p:txBody>
      </p:sp>
      <p:sp>
        <p:nvSpPr>
          <p:cNvPr id="41" name="Google Shape;1656;p58">
            <a:extLst>
              <a:ext uri="{FF2B5EF4-FFF2-40B4-BE49-F238E27FC236}">
                <a16:creationId xmlns:a16="http://schemas.microsoft.com/office/drawing/2014/main" id="{7103922E-62C3-470C-E272-54D6CBD8FCEC}"/>
              </a:ext>
            </a:extLst>
          </p:cNvPr>
          <p:cNvSpPr txBox="1">
            <a:spLocks/>
          </p:cNvSpPr>
          <p:nvPr/>
        </p:nvSpPr>
        <p:spPr>
          <a:xfrm>
            <a:off x="5044547" y="3845232"/>
            <a:ext cx="2868279"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Is It Okay to Care About the Planet </a:t>
            </a:r>
            <a:r>
              <a:rPr lang="en-US" i="1" dirty="0"/>
              <a:t>and</a:t>
            </a:r>
            <a:r>
              <a:rPr lang="en-US" dirty="0"/>
              <a:t> Your Profits?</a:t>
            </a:r>
          </a:p>
        </p:txBody>
      </p:sp>
      <p:sp>
        <p:nvSpPr>
          <p:cNvPr id="10" name="Google Shape;1656;p58">
            <a:extLst>
              <a:ext uri="{FF2B5EF4-FFF2-40B4-BE49-F238E27FC236}">
                <a16:creationId xmlns:a16="http://schemas.microsoft.com/office/drawing/2014/main" id="{305D4EC8-FC4A-57EF-930C-AB38B6949A3B}"/>
              </a:ext>
            </a:extLst>
          </p:cNvPr>
          <p:cNvSpPr txBox="1">
            <a:spLocks/>
          </p:cNvSpPr>
          <p:nvPr/>
        </p:nvSpPr>
        <p:spPr>
          <a:xfrm>
            <a:off x="3454885" y="4366100"/>
            <a:ext cx="1248026"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hlinkClick r:id="rId3"/>
              </a:rPr>
              <a:t>And more…</a:t>
            </a:r>
            <a:endParaRPr lang="en-US" dirty="0"/>
          </a:p>
        </p:txBody>
      </p:sp>
      <p:grpSp>
        <p:nvGrpSpPr>
          <p:cNvPr id="954" name="Google Shape;6499;p114">
            <a:extLst>
              <a:ext uri="{FF2B5EF4-FFF2-40B4-BE49-F238E27FC236}">
                <a16:creationId xmlns:a16="http://schemas.microsoft.com/office/drawing/2014/main" id="{77029CA3-5F7E-0762-0BA9-DB4F3892F243}"/>
              </a:ext>
            </a:extLst>
          </p:cNvPr>
          <p:cNvGrpSpPr>
            <a:grpSpLocks noChangeAspect="1"/>
          </p:cNvGrpSpPr>
          <p:nvPr/>
        </p:nvGrpSpPr>
        <p:grpSpPr>
          <a:xfrm>
            <a:off x="5807244" y="-282212"/>
            <a:ext cx="1669744" cy="1849486"/>
            <a:chOff x="6766360" y="2906674"/>
            <a:chExt cx="1213765" cy="1344422"/>
          </a:xfrm>
        </p:grpSpPr>
        <p:sp>
          <p:nvSpPr>
            <p:cNvPr id="955" name="Google Shape;6500;p114">
              <a:extLst>
                <a:ext uri="{FF2B5EF4-FFF2-40B4-BE49-F238E27FC236}">
                  <a16:creationId xmlns:a16="http://schemas.microsoft.com/office/drawing/2014/main" id="{37ADB9D9-1079-193A-D097-C6403EF41153}"/>
                </a:ext>
              </a:extLst>
            </p:cNvPr>
            <p:cNvSpPr/>
            <p:nvPr/>
          </p:nvSpPr>
          <p:spPr>
            <a:xfrm>
              <a:off x="7942203" y="4182977"/>
              <a:ext cx="37922" cy="1063"/>
            </a:xfrm>
            <a:custGeom>
              <a:avLst/>
              <a:gdLst/>
              <a:ahLst/>
              <a:cxnLst/>
              <a:rect l="l" t="t" r="r" b="b"/>
              <a:pathLst>
                <a:path w="3603" h="101" extrusionOk="0">
                  <a:moveTo>
                    <a:pt x="0" y="0"/>
                  </a:moveTo>
                  <a:lnTo>
                    <a:pt x="0" y="100"/>
                  </a:lnTo>
                  <a:lnTo>
                    <a:pt x="3603" y="100"/>
                  </a:lnTo>
                  <a:lnTo>
                    <a:pt x="36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6501;p114">
              <a:extLst>
                <a:ext uri="{FF2B5EF4-FFF2-40B4-BE49-F238E27FC236}">
                  <a16:creationId xmlns:a16="http://schemas.microsoft.com/office/drawing/2014/main" id="{4BCBF0FB-17E0-0FDC-EB63-002E095343DE}"/>
                </a:ext>
              </a:extLst>
            </p:cNvPr>
            <p:cNvSpPr/>
            <p:nvPr/>
          </p:nvSpPr>
          <p:spPr>
            <a:xfrm>
              <a:off x="6985448" y="4137685"/>
              <a:ext cx="27754" cy="1063"/>
            </a:xfrm>
            <a:custGeom>
              <a:avLst/>
              <a:gdLst/>
              <a:ahLst/>
              <a:cxnLst/>
              <a:rect l="l" t="t" r="r" b="b"/>
              <a:pathLst>
                <a:path w="2637" h="101" extrusionOk="0">
                  <a:moveTo>
                    <a:pt x="1" y="0"/>
                  </a:moveTo>
                  <a:lnTo>
                    <a:pt x="1" y="100"/>
                  </a:lnTo>
                  <a:lnTo>
                    <a:pt x="2636" y="100"/>
                  </a:lnTo>
                  <a:lnTo>
                    <a:pt x="26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6502;p114">
              <a:extLst>
                <a:ext uri="{FF2B5EF4-FFF2-40B4-BE49-F238E27FC236}">
                  <a16:creationId xmlns:a16="http://schemas.microsoft.com/office/drawing/2014/main" id="{6BCDFEE5-ED28-B7CE-B947-581F05AC882F}"/>
                </a:ext>
              </a:extLst>
            </p:cNvPr>
            <p:cNvSpPr/>
            <p:nvPr/>
          </p:nvSpPr>
          <p:spPr>
            <a:xfrm>
              <a:off x="6809199" y="3229718"/>
              <a:ext cx="149223" cy="60403"/>
            </a:xfrm>
            <a:custGeom>
              <a:avLst/>
              <a:gdLst/>
              <a:ahLst/>
              <a:cxnLst/>
              <a:rect l="l" t="t" r="r" b="b"/>
              <a:pathLst>
                <a:path w="14178" h="5739" extrusionOk="0">
                  <a:moveTo>
                    <a:pt x="6967" y="1"/>
                  </a:moveTo>
                  <a:cubicBezTo>
                    <a:pt x="5350" y="1"/>
                    <a:pt x="3743" y="996"/>
                    <a:pt x="3236" y="2836"/>
                  </a:cubicBezTo>
                  <a:cubicBezTo>
                    <a:pt x="3003" y="2736"/>
                    <a:pt x="2736" y="2703"/>
                    <a:pt x="2502" y="2703"/>
                  </a:cubicBezTo>
                  <a:cubicBezTo>
                    <a:pt x="1101" y="2703"/>
                    <a:pt x="1" y="3837"/>
                    <a:pt x="1" y="5204"/>
                  </a:cubicBezTo>
                  <a:cubicBezTo>
                    <a:pt x="1" y="5371"/>
                    <a:pt x="1" y="5571"/>
                    <a:pt x="34" y="5738"/>
                  </a:cubicBezTo>
                  <a:lnTo>
                    <a:pt x="14144" y="5738"/>
                  </a:lnTo>
                  <a:cubicBezTo>
                    <a:pt x="14177" y="5571"/>
                    <a:pt x="14177" y="5404"/>
                    <a:pt x="14177" y="5204"/>
                  </a:cubicBezTo>
                  <a:cubicBezTo>
                    <a:pt x="14177" y="3321"/>
                    <a:pt x="12628" y="1824"/>
                    <a:pt x="10789" y="1824"/>
                  </a:cubicBezTo>
                  <a:cubicBezTo>
                    <a:pt x="10609" y="1824"/>
                    <a:pt x="10426" y="1839"/>
                    <a:pt x="10241" y="1869"/>
                  </a:cubicBezTo>
                  <a:cubicBezTo>
                    <a:pt x="9483" y="600"/>
                    <a:pt x="8222" y="1"/>
                    <a:pt x="6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6505;p114">
              <a:extLst>
                <a:ext uri="{FF2B5EF4-FFF2-40B4-BE49-F238E27FC236}">
                  <a16:creationId xmlns:a16="http://schemas.microsoft.com/office/drawing/2014/main" id="{E3029590-E244-1807-7313-128AED341FA0}"/>
                </a:ext>
              </a:extLst>
            </p:cNvPr>
            <p:cNvSpPr/>
            <p:nvPr/>
          </p:nvSpPr>
          <p:spPr>
            <a:xfrm>
              <a:off x="6964734" y="3465662"/>
              <a:ext cx="47057" cy="47405"/>
            </a:xfrm>
            <a:custGeom>
              <a:avLst/>
              <a:gdLst/>
              <a:ahLst/>
              <a:cxnLst/>
              <a:rect l="l" t="t" r="r" b="b"/>
              <a:pathLst>
                <a:path w="4471" h="4504" extrusionOk="0">
                  <a:moveTo>
                    <a:pt x="2236" y="1"/>
                  </a:moveTo>
                  <a:cubicBezTo>
                    <a:pt x="1001" y="1"/>
                    <a:pt x="1" y="1001"/>
                    <a:pt x="1" y="2269"/>
                  </a:cubicBezTo>
                  <a:cubicBezTo>
                    <a:pt x="1" y="3503"/>
                    <a:pt x="1001" y="4504"/>
                    <a:pt x="2236" y="4504"/>
                  </a:cubicBezTo>
                  <a:cubicBezTo>
                    <a:pt x="3470" y="4504"/>
                    <a:pt x="4471" y="3503"/>
                    <a:pt x="4471" y="2269"/>
                  </a:cubicBezTo>
                  <a:cubicBezTo>
                    <a:pt x="4471" y="1001"/>
                    <a:pt x="3470" y="1"/>
                    <a:pt x="223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6616;p114">
              <a:extLst>
                <a:ext uri="{FF2B5EF4-FFF2-40B4-BE49-F238E27FC236}">
                  <a16:creationId xmlns:a16="http://schemas.microsoft.com/office/drawing/2014/main" id="{995C2AFA-B27F-4F8A-7A82-A59FD5154BDC}"/>
                </a:ext>
              </a:extLst>
            </p:cNvPr>
            <p:cNvSpPr/>
            <p:nvPr/>
          </p:nvSpPr>
          <p:spPr>
            <a:xfrm>
              <a:off x="7417308" y="3707605"/>
              <a:ext cx="41826" cy="28070"/>
            </a:xfrm>
            <a:custGeom>
              <a:avLst/>
              <a:gdLst/>
              <a:ahLst/>
              <a:cxnLst/>
              <a:rect l="l" t="t" r="r" b="b"/>
              <a:pathLst>
                <a:path w="3974" h="2667" extrusionOk="0">
                  <a:moveTo>
                    <a:pt x="2092" y="0"/>
                  </a:moveTo>
                  <a:cubicBezTo>
                    <a:pt x="1986" y="0"/>
                    <a:pt x="1878" y="10"/>
                    <a:pt x="1768" y="31"/>
                  </a:cubicBezTo>
                  <a:cubicBezTo>
                    <a:pt x="567" y="265"/>
                    <a:pt x="0" y="1666"/>
                    <a:pt x="734" y="2666"/>
                  </a:cubicBezTo>
                  <a:cubicBezTo>
                    <a:pt x="33" y="1699"/>
                    <a:pt x="601" y="331"/>
                    <a:pt x="1801" y="98"/>
                  </a:cubicBezTo>
                  <a:cubicBezTo>
                    <a:pt x="1897" y="81"/>
                    <a:pt x="1992" y="74"/>
                    <a:pt x="2085" y="74"/>
                  </a:cubicBezTo>
                  <a:cubicBezTo>
                    <a:pt x="3124" y="74"/>
                    <a:pt x="3945" y="1061"/>
                    <a:pt x="3669" y="2133"/>
                  </a:cubicBezTo>
                  <a:cubicBezTo>
                    <a:pt x="3973" y="1039"/>
                    <a:pt x="3170" y="0"/>
                    <a:pt x="2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6617;p114">
              <a:extLst>
                <a:ext uri="{FF2B5EF4-FFF2-40B4-BE49-F238E27FC236}">
                  <a16:creationId xmlns:a16="http://schemas.microsoft.com/office/drawing/2014/main" id="{8BF00BE6-B07D-61CC-AAD4-E1E04D73B92F}"/>
                </a:ext>
              </a:extLst>
            </p:cNvPr>
            <p:cNvSpPr/>
            <p:nvPr/>
          </p:nvSpPr>
          <p:spPr>
            <a:xfrm>
              <a:off x="7430296" y="3714594"/>
              <a:ext cx="17566" cy="20640"/>
            </a:xfrm>
            <a:custGeom>
              <a:avLst/>
              <a:gdLst/>
              <a:ahLst/>
              <a:cxnLst/>
              <a:rect l="l" t="t" r="r" b="b"/>
              <a:pathLst>
                <a:path w="1669" h="1961" extrusionOk="0">
                  <a:moveTo>
                    <a:pt x="1168" y="1"/>
                  </a:moveTo>
                  <a:cubicBezTo>
                    <a:pt x="1134" y="34"/>
                    <a:pt x="1101" y="34"/>
                    <a:pt x="1101" y="68"/>
                  </a:cubicBezTo>
                  <a:lnTo>
                    <a:pt x="968" y="368"/>
                  </a:lnTo>
                  <a:lnTo>
                    <a:pt x="601" y="201"/>
                  </a:lnTo>
                  <a:lnTo>
                    <a:pt x="467" y="201"/>
                  </a:lnTo>
                  <a:cubicBezTo>
                    <a:pt x="434" y="201"/>
                    <a:pt x="434" y="234"/>
                    <a:pt x="401" y="268"/>
                  </a:cubicBezTo>
                  <a:lnTo>
                    <a:pt x="200" y="701"/>
                  </a:lnTo>
                  <a:cubicBezTo>
                    <a:pt x="200" y="735"/>
                    <a:pt x="200" y="768"/>
                    <a:pt x="200" y="801"/>
                  </a:cubicBezTo>
                  <a:cubicBezTo>
                    <a:pt x="234" y="835"/>
                    <a:pt x="234" y="868"/>
                    <a:pt x="267" y="868"/>
                  </a:cubicBezTo>
                  <a:lnTo>
                    <a:pt x="1134" y="1268"/>
                  </a:lnTo>
                  <a:lnTo>
                    <a:pt x="1068" y="1469"/>
                  </a:lnTo>
                  <a:lnTo>
                    <a:pt x="200" y="1035"/>
                  </a:lnTo>
                  <a:lnTo>
                    <a:pt x="100" y="1035"/>
                  </a:lnTo>
                  <a:cubicBezTo>
                    <a:pt x="67" y="1068"/>
                    <a:pt x="34" y="1068"/>
                    <a:pt x="0" y="1102"/>
                  </a:cubicBezTo>
                  <a:cubicBezTo>
                    <a:pt x="0" y="1135"/>
                    <a:pt x="0" y="1202"/>
                    <a:pt x="0" y="1202"/>
                  </a:cubicBezTo>
                  <a:cubicBezTo>
                    <a:pt x="34" y="1235"/>
                    <a:pt x="34" y="1268"/>
                    <a:pt x="67" y="1302"/>
                  </a:cubicBezTo>
                  <a:lnTo>
                    <a:pt x="467" y="1469"/>
                  </a:lnTo>
                  <a:lnTo>
                    <a:pt x="301" y="1769"/>
                  </a:lnTo>
                  <a:cubicBezTo>
                    <a:pt x="301" y="1802"/>
                    <a:pt x="301" y="1836"/>
                    <a:pt x="301" y="1869"/>
                  </a:cubicBezTo>
                  <a:cubicBezTo>
                    <a:pt x="301" y="1902"/>
                    <a:pt x="334" y="1936"/>
                    <a:pt x="367" y="1936"/>
                  </a:cubicBezTo>
                  <a:cubicBezTo>
                    <a:pt x="384" y="1952"/>
                    <a:pt x="401" y="1961"/>
                    <a:pt x="417" y="1961"/>
                  </a:cubicBezTo>
                  <a:cubicBezTo>
                    <a:pt x="434" y="1961"/>
                    <a:pt x="451" y="1952"/>
                    <a:pt x="467" y="1936"/>
                  </a:cubicBezTo>
                  <a:cubicBezTo>
                    <a:pt x="501" y="1936"/>
                    <a:pt x="534" y="1902"/>
                    <a:pt x="567" y="1869"/>
                  </a:cubicBezTo>
                  <a:lnTo>
                    <a:pt x="701" y="1569"/>
                  </a:lnTo>
                  <a:lnTo>
                    <a:pt x="1068" y="1769"/>
                  </a:lnTo>
                  <a:lnTo>
                    <a:pt x="1168" y="1769"/>
                  </a:lnTo>
                  <a:cubicBezTo>
                    <a:pt x="1201" y="1735"/>
                    <a:pt x="1235" y="1702"/>
                    <a:pt x="1268" y="1702"/>
                  </a:cubicBezTo>
                  <a:lnTo>
                    <a:pt x="1468" y="1268"/>
                  </a:lnTo>
                  <a:cubicBezTo>
                    <a:pt x="1468" y="1235"/>
                    <a:pt x="1468" y="1202"/>
                    <a:pt x="1435" y="1168"/>
                  </a:cubicBezTo>
                  <a:cubicBezTo>
                    <a:pt x="1435" y="1135"/>
                    <a:pt x="1401" y="1102"/>
                    <a:pt x="1368" y="1102"/>
                  </a:cubicBezTo>
                  <a:lnTo>
                    <a:pt x="534" y="668"/>
                  </a:lnTo>
                  <a:lnTo>
                    <a:pt x="601" y="501"/>
                  </a:lnTo>
                  <a:lnTo>
                    <a:pt x="1468" y="902"/>
                  </a:lnTo>
                  <a:cubicBezTo>
                    <a:pt x="1485" y="918"/>
                    <a:pt x="1501" y="927"/>
                    <a:pt x="1518" y="927"/>
                  </a:cubicBezTo>
                  <a:cubicBezTo>
                    <a:pt x="1535" y="927"/>
                    <a:pt x="1551" y="918"/>
                    <a:pt x="1568" y="902"/>
                  </a:cubicBezTo>
                  <a:cubicBezTo>
                    <a:pt x="1601" y="902"/>
                    <a:pt x="1635" y="868"/>
                    <a:pt x="1668" y="835"/>
                  </a:cubicBezTo>
                  <a:cubicBezTo>
                    <a:pt x="1668" y="801"/>
                    <a:pt x="1668" y="768"/>
                    <a:pt x="1668" y="735"/>
                  </a:cubicBezTo>
                  <a:cubicBezTo>
                    <a:pt x="1635" y="701"/>
                    <a:pt x="1601" y="668"/>
                    <a:pt x="1568" y="668"/>
                  </a:cubicBezTo>
                  <a:lnTo>
                    <a:pt x="1201" y="468"/>
                  </a:lnTo>
                  <a:lnTo>
                    <a:pt x="1335" y="201"/>
                  </a:lnTo>
                  <a:cubicBezTo>
                    <a:pt x="1368" y="168"/>
                    <a:pt x="1368" y="134"/>
                    <a:pt x="1335" y="68"/>
                  </a:cubicBezTo>
                  <a:cubicBezTo>
                    <a:pt x="1335" y="34"/>
                    <a:pt x="1301" y="34"/>
                    <a:pt x="1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6619;p114">
              <a:extLst>
                <a:ext uri="{FF2B5EF4-FFF2-40B4-BE49-F238E27FC236}">
                  <a16:creationId xmlns:a16="http://schemas.microsoft.com/office/drawing/2014/main" id="{E34E7479-0ACF-E252-15A7-3EE1D688FAE8}"/>
                </a:ext>
              </a:extLst>
            </p:cNvPr>
            <p:cNvSpPr/>
            <p:nvPr/>
          </p:nvSpPr>
          <p:spPr>
            <a:xfrm>
              <a:off x="7347787" y="3771580"/>
              <a:ext cx="41858" cy="27996"/>
            </a:xfrm>
            <a:custGeom>
              <a:avLst/>
              <a:gdLst/>
              <a:ahLst/>
              <a:cxnLst/>
              <a:rect l="l" t="t" r="r" b="b"/>
              <a:pathLst>
                <a:path w="3977" h="2660" extrusionOk="0">
                  <a:moveTo>
                    <a:pt x="2052" y="0"/>
                  </a:moveTo>
                  <a:cubicBezTo>
                    <a:pt x="1959" y="0"/>
                    <a:pt x="1864" y="8"/>
                    <a:pt x="1768" y="24"/>
                  </a:cubicBezTo>
                  <a:cubicBezTo>
                    <a:pt x="567" y="258"/>
                    <a:pt x="0" y="1692"/>
                    <a:pt x="734" y="2659"/>
                  </a:cubicBezTo>
                  <a:cubicBezTo>
                    <a:pt x="34" y="1692"/>
                    <a:pt x="601" y="324"/>
                    <a:pt x="1768" y="91"/>
                  </a:cubicBezTo>
                  <a:cubicBezTo>
                    <a:pt x="1867" y="74"/>
                    <a:pt x="1964" y="67"/>
                    <a:pt x="2059" y="67"/>
                  </a:cubicBezTo>
                  <a:cubicBezTo>
                    <a:pt x="3125" y="67"/>
                    <a:pt x="3945" y="1054"/>
                    <a:pt x="3670" y="2126"/>
                  </a:cubicBezTo>
                  <a:cubicBezTo>
                    <a:pt x="3977" y="1021"/>
                    <a:pt x="3126" y="0"/>
                    <a:pt x="2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6621;p114">
              <a:extLst>
                <a:ext uri="{FF2B5EF4-FFF2-40B4-BE49-F238E27FC236}">
                  <a16:creationId xmlns:a16="http://schemas.microsoft.com/office/drawing/2014/main" id="{8ECAE70C-8705-2EC9-DA84-BC580850898E}"/>
                </a:ext>
              </a:extLst>
            </p:cNvPr>
            <p:cNvSpPr/>
            <p:nvPr/>
          </p:nvSpPr>
          <p:spPr>
            <a:xfrm>
              <a:off x="6981585" y="3118419"/>
              <a:ext cx="165021" cy="245801"/>
            </a:xfrm>
            <a:custGeom>
              <a:avLst/>
              <a:gdLst/>
              <a:ahLst/>
              <a:cxnLst/>
              <a:rect l="l" t="t" r="r" b="b"/>
              <a:pathLst>
                <a:path w="15679" h="23354" extrusionOk="0">
                  <a:moveTo>
                    <a:pt x="1635" y="0"/>
                  </a:moveTo>
                  <a:cubicBezTo>
                    <a:pt x="1635" y="0"/>
                    <a:pt x="1" y="5838"/>
                    <a:pt x="4404" y="15645"/>
                  </a:cubicBezTo>
                  <a:cubicBezTo>
                    <a:pt x="6966" y="21351"/>
                    <a:pt x="9189" y="23353"/>
                    <a:pt x="10916" y="23353"/>
                  </a:cubicBezTo>
                  <a:cubicBezTo>
                    <a:pt x="12157" y="23353"/>
                    <a:pt x="13141" y="22319"/>
                    <a:pt x="13811" y="20882"/>
                  </a:cubicBezTo>
                  <a:cubicBezTo>
                    <a:pt x="15679" y="16912"/>
                    <a:pt x="6339" y="701"/>
                    <a:pt x="1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6622;p114">
              <a:extLst>
                <a:ext uri="{FF2B5EF4-FFF2-40B4-BE49-F238E27FC236}">
                  <a16:creationId xmlns:a16="http://schemas.microsoft.com/office/drawing/2014/main" id="{F80066EB-93CE-43F8-823D-C04D1E405CCD}"/>
                </a:ext>
              </a:extLst>
            </p:cNvPr>
            <p:cNvSpPr/>
            <p:nvPr/>
          </p:nvSpPr>
          <p:spPr>
            <a:xfrm>
              <a:off x="6981585" y="3118419"/>
              <a:ext cx="165021" cy="245801"/>
            </a:xfrm>
            <a:custGeom>
              <a:avLst/>
              <a:gdLst/>
              <a:ahLst/>
              <a:cxnLst/>
              <a:rect l="l" t="t" r="r" b="b"/>
              <a:pathLst>
                <a:path w="15679" h="23354" extrusionOk="0">
                  <a:moveTo>
                    <a:pt x="1635" y="0"/>
                  </a:moveTo>
                  <a:cubicBezTo>
                    <a:pt x="1635" y="0"/>
                    <a:pt x="1" y="5838"/>
                    <a:pt x="4404" y="15645"/>
                  </a:cubicBezTo>
                  <a:cubicBezTo>
                    <a:pt x="6966" y="21351"/>
                    <a:pt x="9189" y="23353"/>
                    <a:pt x="10916" y="23353"/>
                  </a:cubicBezTo>
                  <a:cubicBezTo>
                    <a:pt x="12157" y="23353"/>
                    <a:pt x="13141" y="22319"/>
                    <a:pt x="13811" y="20882"/>
                  </a:cubicBezTo>
                  <a:cubicBezTo>
                    <a:pt x="15679" y="16912"/>
                    <a:pt x="6339" y="701"/>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6623;p114">
              <a:extLst>
                <a:ext uri="{FF2B5EF4-FFF2-40B4-BE49-F238E27FC236}">
                  <a16:creationId xmlns:a16="http://schemas.microsoft.com/office/drawing/2014/main" id="{D78B2FDB-4559-3589-B59D-3DACDDE244EC}"/>
                </a:ext>
              </a:extLst>
            </p:cNvPr>
            <p:cNvSpPr/>
            <p:nvPr/>
          </p:nvSpPr>
          <p:spPr>
            <a:xfrm>
              <a:off x="7021613" y="4141548"/>
              <a:ext cx="42142" cy="80758"/>
            </a:xfrm>
            <a:custGeom>
              <a:avLst/>
              <a:gdLst/>
              <a:ahLst/>
              <a:cxnLst/>
              <a:rect l="l" t="t" r="r" b="b"/>
              <a:pathLst>
                <a:path w="4004" h="7673" extrusionOk="0">
                  <a:moveTo>
                    <a:pt x="634" y="0"/>
                  </a:moveTo>
                  <a:lnTo>
                    <a:pt x="1" y="7305"/>
                  </a:lnTo>
                  <a:lnTo>
                    <a:pt x="3370" y="7672"/>
                  </a:lnTo>
                  <a:lnTo>
                    <a:pt x="4003" y="367"/>
                  </a:lnTo>
                  <a:lnTo>
                    <a:pt x="634" y="0"/>
                  </a:ln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6624;p114">
              <a:extLst>
                <a:ext uri="{FF2B5EF4-FFF2-40B4-BE49-F238E27FC236}">
                  <a16:creationId xmlns:a16="http://schemas.microsoft.com/office/drawing/2014/main" id="{9BABA185-314F-1311-0C66-20F24C2EC794}"/>
                </a:ext>
              </a:extLst>
            </p:cNvPr>
            <p:cNvSpPr/>
            <p:nvPr/>
          </p:nvSpPr>
          <p:spPr>
            <a:xfrm>
              <a:off x="6843954" y="4135927"/>
              <a:ext cx="37227" cy="80053"/>
            </a:xfrm>
            <a:custGeom>
              <a:avLst/>
              <a:gdLst/>
              <a:ahLst/>
              <a:cxnLst/>
              <a:rect l="l" t="t" r="r" b="b"/>
              <a:pathLst>
                <a:path w="3537" h="7606" extrusionOk="0">
                  <a:moveTo>
                    <a:pt x="268" y="1"/>
                  </a:moveTo>
                  <a:lnTo>
                    <a:pt x="1" y="7606"/>
                  </a:lnTo>
                  <a:lnTo>
                    <a:pt x="3270" y="7606"/>
                  </a:lnTo>
                  <a:lnTo>
                    <a:pt x="3537" y="1"/>
                  </a:ln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6625;p114">
              <a:extLst>
                <a:ext uri="{FF2B5EF4-FFF2-40B4-BE49-F238E27FC236}">
                  <a16:creationId xmlns:a16="http://schemas.microsoft.com/office/drawing/2014/main" id="{4B9B0F15-1E3F-0F6F-EB6E-71B7DE33DCF0}"/>
                </a:ext>
              </a:extLst>
            </p:cNvPr>
            <p:cNvSpPr/>
            <p:nvPr/>
          </p:nvSpPr>
          <p:spPr>
            <a:xfrm>
              <a:off x="6830966" y="4211764"/>
              <a:ext cx="119027" cy="39332"/>
            </a:xfrm>
            <a:custGeom>
              <a:avLst/>
              <a:gdLst/>
              <a:ahLst/>
              <a:cxnLst/>
              <a:rect l="l" t="t" r="r" b="b"/>
              <a:pathLst>
                <a:path w="11309" h="3737" extrusionOk="0">
                  <a:moveTo>
                    <a:pt x="968" y="1"/>
                  </a:moveTo>
                  <a:cubicBezTo>
                    <a:pt x="835" y="1"/>
                    <a:pt x="735" y="101"/>
                    <a:pt x="701" y="234"/>
                  </a:cubicBezTo>
                  <a:lnTo>
                    <a:pt x="34" y="3170"/>
                  </a:lnTo>
                  <a:cubicBezTo>
                    <a:pt x="1" y="3403"/>
                    <a:pt x="167" y="3670"/>
                    <a:pt x="434" y="3737"/>
                  </a:cubicBezTo>
                  <a:lnTo>
                    <a:pt x="534" y="3737"/>
                  </a:lnTo>
                  <a:cubicBezTo>
                    <a:pt x="1802" y="3703"/>
                    <a:pt x="2769" y="3637"/>
                    <a:pt x="4370" y="3637"/>
                  </a:cubicBezTo>
                  <a:cubicBezTo>
                    <a:pt x="5371" y="3637"/>
                    <a:pt x="8373" y="3737"/>
                    <a:pt x="9741" y="3737"/>
                  </a:cubicBezTo>
                  <a:cubicBezTo>
                    <a:pt x="11142" y="3737"/>
                    <a:pt x="11309" y="2369"/>
                    <a:pt x="10742" y="2236"/>
                  </a:cubicBezTo>
                  <a:cubicBezTo>
                    <a:pt x="8207" y="1702"/>
                    <a:pt x="6305" y="935"/>
                    <a:pt x="5505" y="201"/>
                  </a:cubicBezTo>
                  <a:cubicBezTo>
                    <a:pt x="5338" y="67"/>
                    <a:pt x="5171" y="1"/>
                    <a:pt x="49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6626;p114">
              <a:extLst>
                <a:ext uri="{FF2B5EF4-FFF2-40B4-BE49-F238E27FC236}">
                  <a16:creationId xmlns:a16="http://schemas.microsoft.com/office/drawing/2014/main" id="{0A67F05D-7EEB-BB6F-AD91-485ACE018CD0}"/>
                </a:ext>
              </a:extLst>
            </p:cNvPr>
            <p:cNvSpPr/>
            <p:nvPr/>
          </p:nvSpPr>
          <p:spPr>
            <a:xfrm>
              <a:off x="6884688" y="4209017"/>
              <a:ext cx="18261" cy="8820"/>
            </a:xfrm>
            <a:custGeom>
              <a:avLst/>
              <a:gdLst/>
              <a:ahLst/>
              <a:cxnLst/>
              <a:rect l="l" t="t" r="r" b="b"/>
              <a:pathLst>
                <a:path w="1735" h="838" extrusionOk="0">
                  <a:moveTo>
                    <a:pt x="1435" y="162"/>
                  </a:moveTo>
                  <a:cubicBezTo>
                    <a:pt x="1468" y="162"/>
                    <a:pt x="1501" y="162"/>
                    <a:pt x="1535" y="195"/>
                  </a:cubicBezTo>
                  <a:cubicBezTo>
                    <a:pt x="1535" y="195"/>
                    <a:pt x="1568" y="228"/>
                    <a:pt x="1568" y="295"/>
                  </a:cubicBezTo>
                  <a:cubicBezTo>
                    <a:pt x="1601" y="395"/>
                    <a:pt x="1535" y="495"/>
                    <a:pt x="1468" y="562"/>
                  </a:cubicBezTo>
                  <a:cubicBezTo>
                    <a:pt x="1261" y="656"/>
                    <a:pt x="1033" y="697"/>
                    <a:pt x="808" y="697"/>
                  </a:cubicBezTo>
                  <a:cubicBezTo>
                    <a:pt x="634" y="697"/>
                    <a:pt x="461" y="672"/>
                    <a:pt x="301" y="629"/>
                  </a:cubicBezTo>
                  <a:cubicBezTo>
                    <a:pt x="634" y="395"/>
                    <a:pt x="1034" y="228"/>
                    <a:pt x="1435" y="162"/>
                  </a:cubicBezTo>
                  <a:close/>
                  <a:moveTo>
                    <a:pt x="1449" y="0"/>
                  </a:moveTo>
                  <a:cubicBezTo>
                    <a:pt x="1001" y="0"/>
                    <a:pt x="156" y="507"/>
                    <a:pt x="67" y="595"/>
                  </a:cubicBezTo>
                  <a:cubicBezTo>
                    <a:pt x="34" y="595"/>
                    <a:pt x="0" y="629"/>
                    <a:pt x="34" y="662"/>
                  </a:cubicBezTo>
                  <a:cubicBezTo>
                    <a:pt x="34" y="695"/>
                    <a:pt x="34" y="729"/>
                    <a:pt x="67" y="729"/>
                  </a:cubicBezTo>
                  <a:cubicBezTo>
                    <a:pt x="367" y="795"/>
                    <a:pt x="634" y="829"/>
                    <a:pt x="934" y="829"/>
                  </a:cubicBezTo>
                  <a:cubicBezTo>
                    <a:pt x="974" y="835"/>
                    <a:pt x="1013" y="837"/>
                    <a:pt x="1052" y="837"/>
                  </a:cubicBezTo>
                  <a:cubicBezTo>
                    <a:pt x="1236" y="837"/>
                    <a:pt x="1402" y="773"/>
                    <a:pt x="1568" y="662"/>
                  </a:cubicBezTo>
                  <a:cubicBezTo>
                    <a:pt x="1702" y="595"/>
                    <a:pt x="1735" y="428"/>
                    <a:pt x="1735" y="262"/>
                  </a:cubicBezTo>
                  <a:cubicBezTo>
                    <a:pt x="1735" y="162"/>
                    <a:pt x="1668" y="95"/>
                    <a:pt x="1601" y="28"/>
                  </a:cubicBezTo>
                  <a:cubicBezTo>
                    <a:pt x="1559" y="9"/>
                    <a:pt x="1508" y="0"/>
                    <a:pt x="1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6627;p114">
              <a:extLst>
                <a:ext uri="{FF2B5EF4-FFF2-40B4-BE49-F238E27FC236}">
                  <a16:creationId xmlns:a16="http://schemas.microsoft.com/office/drawing/2014/main" id="{31D5B249-1A69-BBD5-B787-4F404357B476}"/>
                </a:ext>
              </a:extLst>
            </p:cNvPr>
            <p:cNvSpPr/>
            <p:nvPr/>
          </p:nvSpPr>
          <p:spPr>
            <a:xfrm>
              <a:off x="6885035" y="4201228"/>
              <a:ext cx="11599" cy="15461"/>
            </a:xfrm>
            <a:custGeom>
              <a:avLst/>
              <a:gdLst/>
              <a:ahLst/>
              <a:cxnLst/>
              <a:rect l="l" t="t" r="r" b="b"/>
              <a:pathLst>
                <a:path w="1102" h="1469" extrusionOk="0">
                  <a:moveTo>
                    <a:pt x="768" y="134"/>
                  </a:moveTo>
                  <a:cubicBezTo>
                    <a:pt x="868" y="134"/>
                    <a:pt x="868" y="201"/>
                    <a:pt x="868" y="234"/>
                  </a:cubicBezTo>
                  <a:cubicBezTo>
                    <a:pt x="935" y="435"/>
                    <a:pt x="501" y="968"/>
                    <a:pt x="167" y="1235"/>
                  </a:cubicBezTo>
                  <a:cubicBezTo>
                    <a:pt x="201" y="868"/>
                    <a:pt x="334" y="501"/>
                    <a:pt x="568" y="201"/>
                  </a:cubicBezTo>
                  <a:cubicBezTo>
                    <a:pt x="601" y="168"/>
                    <a:pt x="668" y="134"/>
                    <a:pt x="735" y="134"/>
                  </a:cubicBezTo>
                  <a:close/>
                  <a:moveTo>
                    <a:pt x="768" y="1"/>
                  </a:moveTo>
                  <a:cubicBezTo>
                    <a:pt x="668" y="1"/>
                    <a:pt x="534" y="34"/>
                    <a:pt x="434" y="101"/>
                  </a:cubicBezTo>
                  <a:cubicBezTo>
                    <a:pt x="67" y="435"/>
                    <a:pt x="1" y="1369"/>
                    <a:pt x="1" y="1402"/>
                  </a:cubicBezTo>
                  <a:cubicBezTo>
                    <a:pt x="1" y="1435"/>
                    <a:pt x="1" y="1469"/>
                    <a:pt x="34" y="1469"/>
                  </a:cubicBezTo>
                  <a:lnTo>
                    <a:pt x="101" y="1469"/>
                  </a:lnTo>
                  <a:cubicBezTo>
                    <a:pt x="434" y="1302"/>
                    <a:pt x="1101" y="568"/>
                    <a:pt x="1035" y="234"/>
                  </a:cubicBezTo>
                  <a:cubicBezTo>
                    <a:pt x="1001" y="101"/>
                    <a:pt x="901"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6628;p114">
              <a:extLst>
                <a:ext uri="{FF2B5EF4-FFF2-40B4-BE49-F238E27FC236}">
                  <a16:creationId xmlns:a16="http://schemas.microsoft.com/office/drawing/2014/main" id="{09156A7E-2B8E-EDF4-E4B9-FD18373280A1}"/>
                </a:ext>
              </a:extLst>
            </p:cNvPr>
            <p:cNvSpPr/>
            <p:nvPr/>
          </p:nvSpPr>
          <p:spPr>
            <a:xfrm>
              <a:off x="7008625" y="4210712"/>
              <a:ext cx="119027" cy="39332"/>
            </a:xfrm>
            <a:custGeom>
              <a:avLst/>
              <a:gdLst/>
              <a:ahLst/>
              <a:cxnLst/>
              <a:rect l="l" t="t" r="r" b="b"/>
              <a:pathLst>
                <a:path w="11309" h="3737" extrusionOk="0">
                  <a:moveTo>
                    <a:pt x="968" y="1"/>
                  </a:moveTo>
                  <a:cubicBezTo>
                    <a:pt x="834" y="1"/>
                    <a:pt x="734" y="101"/>
                    <a:pt x="701" y="234"/>
                  </a:cubicBezTo>
                  <a:lnTo>
                    <a:pt x="67" y="3136"/>
                  </a:lnTo>
                  <a:cubicBezTo>
                    <a:pt x="0" y="3403"/>
                    <a:pt x="167" y="3670"/>
                    <a:pt x="434" y="3737"/>
                  </a:cubicBezTo>
                  <a:lnTo>
                    <a:pt x="534" y="3737"/>
                  </a:lnTo>
                  <a:cubicBezTo>
                    <a:pt x="1835" y="3703"/>
                    <a:pt x="2769" y="3637"/>
                    <a:pt x="4370" y="3637"/>
                  </a:cubicBezTo>
                  <a:cubicBezTo>
                    <a:pt x="5371" y="3637"/>
                    <a:pt x="8373" y="3737"/>
                    <a:pt x="9774" y="3737"/>
                  </a:cubicBezTo>
                  <a:cubicBezTo>
                    <a:pt x="11142" y="3737"/>
                    <a:pt x="11308" y="2369"/>
                    <a:pt x="10741" y="2236"/>
                  </a:cubicBezTo>
                  <a:cubicBezTo>
                    <a:pt x="8240" y="1702"/>
                    <a:pt x="6338" y="935"/>
                    <a:pt x="5504" y="201"/>
                  </a:cubicBezTo>
                  <a:cubicBezTo>
                    <a:pt x="5371" y="67"/>
                    <a:pt x="5171" y="1"/>
                    <a:pt x="49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6629;p114">
              <a:extLst>
                <a:ext uri="{FF2B5EF4-FFF2-40B4-BE49-F238E27FC236}">
                  <a16:creationId xmlns:a16="http://schemas.microsoft.com/office/drawing/2014/main" id="{7EE44941-43E0-9E6E-15D9-704431146329}"/>
                </a:ext>
              </a:extLst>
            </p:cNvPr>
            <p:cNvSpPr/>
            <p:nvPr/>
          </p:nvSpPr>
          <p:spPr>
            <a:xfrm>
              <a:off x="7062694" y="4207965"/>
              <a:ext cx="18261" cy="8820"/>
            </a:xfrm>
            <a:custGeom>
              <a:avLst/>
              <a:gdLst/>
              <a:ahLst/>
              <a:cxnLst/>
              <a:rect l="l" t="t" r="r" b="b"/>
              <a:pathLst>
                <a:path w="1735" h="838" extrusionOk="0">
                  <a:moveTo>
                    <a:pt x="1401" y="162"/>
                  </a:moveTo>
                  <a:cubicBezTo>
                    <a:pt x="1435" y="162"/>
                    <a:pt x="1468" y="162"/>
                    <a:pt x="1501" y="195"/>
                  </a:cubicBezTo>
                  <a:cubicBezTo>
                    <a:pt x="1535" y="195"/>
                    <a:pt x="1535" y="228"/>
                    <a:pt x="1535" y="262"/>
                  </a:cubicBezTo>
                  <a:cubicBezTo>
                    <a:pt x="1568" y="395"/>
                    <a:pt x="1535" y="495"/>
                    <a:pt x="1435" y="562"/>
                  </a:cubicBezTo>
                  <a:cubicBezTo>
                    <a:pt x="1228" y="656"/>
                    <a:pt x="1011" y="697"/>
                    <a:pt x="789" y="697"/>
                  </a:cubicBezTo>
                  <a:cubicBezTo>
                    <a:pt x="617" y="697"/>
                    <a:pt x="442" y="672"/>
                    <a:pt x="267" y="629"/>
                  </a:cubicBezTo>
                  <a:cubicBezTo>
                    <a:pt x="601" y="395"/>
                    <a:pt x="1001" y="228"/>
                    <a:pt x="1401" y="162"/>
                  </a:cubicBezTo>
                  <a:close/>
                  <a:moveTo>
                    <a:pt x="1416" y="0"/>
                  </a:moveTo>
                  <a:cubicBezTo>
                    <a:pt x="968" y="0"/>
                    <a:pt x="122" y="507"/>
                    <a:pt x="34" y="595"/>
                  </a:cubicBezTo>
                  <a:cubicBezTo>
                    <a:pt x="0" y="595"/>
                    <a:pt x="0" y="629"/>
                    <a:pt x="0" y="662"/>
                  </a:cubicBezTo>
                  <a:cubicBezTo>
                    <a:pt x="0" y="695"/>
                    <a:pt x="34" y="729"/>
                    <a:pt x="67" y="729"/>
                  </a:cubicBezTo>
                  <a:cubicBezTo>
                    <a:pt x="334" y="795"/>
                    <a:pt x="634" y="829"/>
                    <a:pt x="901" y="829"/>
                  </a:cubicBezTo>
                  <a:cubicBezTo>
                    <a:pt x="941" y="834"/>
                    <a:pt x="981" y="837"/>
                    <a:pt x="1021" y="837"/>
                  </a:cubicBezTo>
                  <a:cubicBezTo>
                    <a:pt x="1213" y="837"/>
                    <a:pt x="1397" y="772"/>
                    <a:pt x="1535" y="662"/>
                  </a:cubicBezTo>
                  <a:cubicBezTo>
                    <a:pt x="1668" y="562"/>
                    <a:pt x="1735" y="428"/>
                    <a:pt x="1702" y="262"/>
                  </a:cubicBezTo>
                  <a:cubicBezTo>
                    <a:pt x="1702" y="162"/>
                    <a:pt x="1668" y="95"/>
                    <a:pt x="1568" y="28"/>
                  </a:cubicBezTo>
                  <a:cubicBezTo>
                    <a:pt x="1526" y="9"/>
                    <a:pt x="1474" y="0"/>
                    <a:pt x="1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6630;p114">
              <a:extLst>
                <a:ext uri="{FF2B5EF4-FFF2-40B4-BE49-F238E27FC236}">
                  <a16:creationId xmlns:a16="http://schemas.microsoft.com/office/drawing/2014/main" id="{1A423DD1-A525-6F5E-80BE-D95D863B37D5}"/>
                </a:ext>
              </a:extLst>
            </p:cNvPr>
            <p:cNvSpPr/>
            <p:nvPr/>
          </p:nvSpPr>
          <p:spPr>
            <a:xfrm>
              <a:off x="7062694" y="4200176"/>
              <a:ext cx="11599" cy="15461"/>
            </a:xfrm>
            <a:custGeom>
              <a:avLst/>
              <a:gdLst/>
              <a:ahLst/>
              <a:cxnLst/>
              <a:rect l="l" t="t" r="r" b="b"/>
              <a:pathLst>
                <a:path w="1102" h="1469" extrusionOk="0">
                  <a:moveTo>
                    <a:pt x="768" y="134"/>
                  </a:moveTo>
                  <a:cubicBezTo>
                    <a:pt x="868" y="134"/>
                    <a:pt x="868" y="201"/>
                    <a:pt x="868" y="201"/>
                  </a:cubicBezTo>
                  <a:cubicBezTo>
                    <a:pt x="934" y="435"/>
                    <a:pt x="501" y="968"/>
                    <a:pt x="167" y="1235"/>
                  </a:cubicBezTo>
                  <a:cubicBezTo>
                    <a:pt x="201" y="868"/>
                    <a:pt x="334" y="501"/>
                    <a:pt x="567" y="201"/>
                  </a:cubicBezTo>
                  <a:cubicBezTo>
                    <a:pt x="601" y="168"/>
                    <a:pt x="668" y="134"/>
                    <a:pt x="734" y="134"/>
                  </a:cubicBezTo>
                  <a:close/>
                  <a:moveTo>
                    <a:pt x="801" y="1"/>
                  </a:moveTo>
                  <a:cubicBezTo>
                    <a:pt x="668" y="1"/>
                    <a:pt x="534" y="34"/>
                    <a:pt x="467" y="101"/>
                  </a:cubicBezTo>
                  <a:cubicBezTo>
                    <a:pt x="67" y="435"/>
                    <a:pt x="0" y="1369"/>
                    <a:pt x="0" y="1402"/>
                  </a:cubicBezTo>
                  <a:cubicBezTo>
                    <a:pt x="0" y="1435"/>
                    <a:pt x="0" y="1469"/>
                    <a:pt x="34" y="1469"/>
                  </a:cubicBezTo>
                  <a:lnTo>
                    <a:pt x="100" y="1469"/>
                  </a:lnTo>
                  <a:cubicBezTo>
                    <a:pt x="434" y="1268"/>
                    <a:pt x="1101" y="568"/>
                    <a:pt x="1034" y="201"/>
                  </a:cubicBezTo>
                  <a:cubicBezTo>
                    <a:pt x="1001" y="101"/>
                    <a:pt x="901" y="1"/>
                    <a:pt x="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6631;p114">
              <a:extLst>
                <a:ext uri="{FF2B5EF4-FFF2-40B4-BE49-F238E27FC236}">
                  <a16:creationId xmlns:a16="http://schemas.microsoft.com/office/drawing/2014/main" id="{9BB40DAC-A2F8-416C-2163-174A9CFFCA20}"/>
                </a:ext>
              </a:extLst>
            </p:cNvPr>
            <p:cNvSpPr/>
            <p:nvPr/>
          </p:nvSpPr>
          <p:spPr>
            <a:xfrm>
              <a:off x="6845007" y="4135927"/>
              <a:ext cx="36174" cy="41437"/>
            </a:xfrm>
            <a:custGeom>
              <a:avLst/>
              <a:gdLst/>
              <a:ahLst/>
              <a:cxnLst/>
              <a:rect l="l" t="t" r="r" b="b"/>
              <a:pathLst>
                <a:path w="3437" h="3937" extrusionOk="0">
                  <a:moveTo>
                    <a:pt x="168" y="1"/>
                  </a:moveTo>
                  <a:lnTo>
                    <a:pt x="1" y="3937"/>
                  </a:lnTo>
                  <a:lnTo>
                    <a:pt x="3303" y="3937"/>
                  </a:lnTo>
                  <a:lnTo>
                    <a:pt x="34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6632;p114">
              <a:extLst>
                <a:ext uri="{FF2B5EF4-FFF2-40B4-BE49-F238E27FC236}">
                  <a16:creationId xmlns:a16="http://schemas.microsoft.com/office/drawing/2014/main" id="{CF24DF3D-30F7-5BC5-C46B-CD374940DC45}"/>
                </a:ext>
              </a:extLst>
            </p:cNvPr>
            <p:cNvSpPr/>
            <p:nvPr/>
          </p:nvSpPr>
          <p:spPr>
            <a:xfrm>
              <a:off x="6830966" y="3434769"/>
              <a:ext cx="282638" cy="770988"/>
            </a:xfrm>
            <a:custGeom>
              <a:avLst/>
              <a:gdLst/>
              <a:ahLst/>
              <a:cxnLst/>
              <a:rect l="l" t="t" r="r" b="b"/>
              <a:pathLst>
                <a:path w="26854" h="73253" extrusionOk="0">
                  <a:moveTo>
                    <a:pt x="2836" y="0"/>
                  </a:moveTo>
                  <a:cubicBezTo>
                    <a:pt x="2836" y="2302"/>
                    <a:pt x="2569" y="26686"/>
                    <a:pt x="1935" y="37794"/>
                  </a:cubicBezTo>
                  <a:cubicBezTo>
                    <a:pt x="1368" y="48068"/>
                    <a:pt x="1" y="73019"/>
                    <a:pt x="1" y="73019"/>
                  </a:cubicBezTo>
                  <a:lnTo>
                    <a:pt x="5905" y="73253"/>
                  </a:lnTo>
                  <a:cubicBezTo>
                    <a:pt x="5905" y="73253"/>
                    <a:pt x="9374" y="47067"/>
                    <a:pt x="10875" y="36660"/>
                  </a:cubicBezTo>
                  <a:cubicBezTo>
                    <a:pt x="11509" y="32390"/>
                    <a:pt x="12209" y="24451"/>
                    <a:pt x="12810" y="16979"/>
                  </a:cubicBezTo>
                  <a:cubicBezTo>
                    <a:pt x="18014" y="30989"/>
                    <a:pt x="17246" y="72752"/>
                    <a:pt x="17246" y="72752"/>
                  </a:cubicBezTo>
                  <a:lnTo>
                    <a:pt x="23117" y="73086"/>
                  </a:lnTo>
                  <a:cubicBezTo>
                    <a:pt x="26853" y="44599"/>
                    <a:pt x="21916" y="9040"/>
                    <a:pt x="20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4" name="Google Shape;6633;p114">
              <a:extLst>
                <a:ext uri="{FF2B5EF4-FFF2-40B4-BE49-F238E27FC236}">
                  <a16:creationId xmlns:a16="http://schemas.microsoft.com/office/drawing/2014/main" id="{E72EDB43-1050-AE67-20D2-512B27ACBEEC}"/>
                </a:ext>
              </a:extLst>
            </p:cNvPr>
            <p:cNvSpPr/>
            <p:nvPr/>
          </p:nvSpPr>
          <p:spPr>
            <a:xfrm>
              <a:off x="6959818" y="3449862"/>
              <a:ext cx="91641" cy="34764"/>
            </a:xfrm>
            <a:custGeom>
              <a:avLst/>
              <a:gdLst/>
              <a:ahLst/>
              <a:cxnLst/>
              <a:rect l="l" t="t" r="r" b="b"/>
              <a:pathLst>
                <a:path w="8707" h="3303" extrusionOk="0">
                  <a:moveTo>
                    <a:pt x="301" y="1"/>
                  </a:moveTo>
                  <a:lnTo>
                    <a:pt x="1" y="2769"/>
                  </a:lnTo>
                  <a:cubicBezTo>
                    <a:pt x="1190" y="3169"/>
                    <a:pt x="2554" y="3303"/>
                    <a:pt x="3844" y="3303"/>
                  </a:cubicBezTo>
                  <a:cubicBezTo>
                    <a:pt x="6424" y="3303"/>
                    <a:pt x="8707" y="2769"/>
                    <a:pt x="8707" y="2769"/>
                  </a:cubicBezTo>
                  <a:lnTo>
                    <a:pt x="86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6634;p114">
              <a:extLst>
                <a:ext uri="{FF2B5EF4-FFF2-40B4-BE49-F238E27FC236}">
                  <a16:creationId xmlns:a16="http://schemas.microsoft.com/office/drawing/2014/main" id="{27C84CCA-1925-DEB5-9461-D06C33AC541F}"/>
                </a:ext>
              </a:extLst>
            </p:cNvPr>
            <p:cNvSpPr/>
            <p:nvPr/>
          </p:nvSpPr>
          <p:spPr>
            <a:xfrm>
              <a:off x="6885035" y="3014983"/>
              <a:ext cx="49552" cy="29554"/>
            </a:xfrm>
            <a:custGeom>
              <a:avLst/>
              <a:gdLst/>
              <a:ahLst/>
              <a:cxnLst/>
              <a:rect l="l" t="t" r="r" b="b"/>
              <a:pathLst>
                <a:path w="4708" h="2808" extrusionOk="0">
                  <a:moveTo>
                    <a:pt x="1103" y="1"/>
                  </a:moveTo>
                  <a:cubicBezTo>
                    <a:pt x="736" y="1"/>
                    <a:pt x="360" y="77"/>
                    <a:pt x="1" y="254"/>
                  </a:cubicBezTo>
                  <a:cubicBezTo>
                    <a:pt x="1" y="254"/>
                    <a:pt x="107" y="2808"/>
                    <a:pt x="1912" y="2808"/>
                  </a:cubicBezTo>
                  <a:cubicBezTo>
                    <a:pt x="2128" y="2808"/>
                    <a:pt x="2368" y="2771"/>
                    <a:pt x="2636" y="2689"/>
                  </a:cubicBezTo>
                  <a:cubicBezTo>
                    <a:pt x="4707" y="2073"/>
                    <a:pt x="3020" y="1"/>
                    <a:pt x="1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6635;p114">
              <a:extLst>
                <a:ext uri="{FF2B5EF4-FFF2-40B4-BE49-F238E27FC236}">
                  <a16:creationId xmlns:a16="http://schemas.microsoft.com/office/drawing/2014/main" id="{ADD9E17A-781A-C6E7-F233-5193130D6843}"/>
                </a:ext>
              </a:extLst>
            </p:cNvPr>
            <p:cNvSpPr/>
            <p:nvPr/>
          </p:nvSpPr>
          <p:spPr>
            <a:xfrm>
              <a:off x="6898381" y="3026425"/>
              <a:ext cx="72328" cy="95356"/>
            </a:xfrm>
            <a:custGeom>
              <a:avLst/>
              <a:gdLst/>
              <a:ahLst/>
              <a:cxnLst/>
              <a:rect l="l" t="t" r="r" b="b"/>
              <a:pathLst>
                <a:path w="6872" h="9060" extrusionOk="0">
                  <a:moveTo>
                    <a:pt x="501" y="1"/>
                  </a:moveTo>
                  <a:cubicBezTo>
                    <a:pt x="501" y="1"/>
                    <a:pt x="1101" y="4471"/>
                    <a:pt x="0" y="6839"/>
                  </a:cubicBezTo>
                  <a:cubicBezTo>
                    <a:pt x="0" y="6839"/>
                    <a:pt x="2221" y="9060"/>
                    <a:pt x="4174" y="9060"/>
                  </a:cubicBezTo>
                  <a:cubicBezTo>
                    <a:pt x="4388" y="9060"/>
                    <a:pt x="4599" y="9033"/>
                    <a:pt x="4804" y="8974"/>
                  </a:cubicBezTo>
                  <a:cubicBezTo>
                    <a:pt x="6872" y="8340"/>
                    <a:pt x="6171" y="7139"/>
                    <a:pt x="6171" y="7139"/>
                  </a:cubicBezTo>
                  <a:cubicBezTo>
                    <a:pt x="5104" y="6305"/>
                    <a:pt x="4637" y="4938"/>
                    <a:pt x="5004" y="3637"/>
                  </a:cubicBezTo>
                  <a:lnTo>
                    <a:pt x="501" y="1"/>
                  </a:ln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6636;p114">
              <a:extLst>
                <a:ext uri="{FF2B5EF4-FFF2-40B4-BE49-F238E27FC236}">
                  <a16:creationId xmlns:a16="http://schemas.microsoft.com/office/drawing/2014/main" id="{F6B399F8-AA6D-D0FF-B5C5-805136426725}"/>
                </a:ext>
              </a:extLst>
            </p:cNvPr>
            <p:cNvSpPr/>
            <p:nvPr/>
          </p:nvSpPr>
          <p:spPr>
            <a:xfrm>
              <a:off x="6914527" y="3049602"/>
              <a:ext cx="36880" cy="34764"/>
            </a:xfrm>
            <a:custGeom>
              <a:avLst/>
              <a:gdLst/>
              <a:ahLst/>
              <a:cxnLst/>
              <a:rect l="l" t="t" r="r" b="b"/>
              <a:pathLst>
                <a:path w="3504" h="3303" extrusionOk="0">
                  <a:moveTo>
                    <a:pt x="1" y="0"/>
                  </a:moveTo>
                  <a:cubicBezTo>
                    <a:pt x="1" y="0"/>
                    <a:pt x="768" y="2869"/>
                    <a:pt x="3503" y="3303"/>
                  </a:cubicBezTo>
                  <a:cubicBezTo>
                    <a:pt x="3336" y="2702"/>
                    <a:pt x="3336" y="2035"/>
                    <a:pt x="3470" y="1435"/>
                  </a:cubicBezTo>
                  <a:lnTo>
                    <a:pt x="1769" y="67"/>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6637;p114">
              <a:extLst>
                <a:ext uri="{FF2B5EF4-FFF2-40B4-BE49-F238E27FC236}">
                  <a16:creationId xmlns:a16="http://schemas.microsoft.com/office/drawing/2014/main" id="{374BB768-2F8A-F396-ED38-DAEB69DE54D8}"/>
                </a:ext>
              </a:extLst>
            </p:cNvPr>
            <p:cNvSpPr/>
            <p:nvPr/>
          </p:nvSpPr>
          <p:spPr>
            <a:xfrm>
              <a:off x="6915580" y="3120872"/>
              <a:ext cx="133425" cy="339315"/>
            </a:xfrm>
            <a:custGeom>
              <a:avLst/>
              <a:gdLst/>
              <a:ahLst/>
              <a:cxnLst/>
              <a:rect l="l" t="t" r="r" b="b"/>
              <a:pathLst>
                <a:path w="12677" h="32239" extrusionOk="0">
                  <a:moveTo>
                    <a:pt x="3770" y="1"/>
                  </a:moveTo>
                  <a:lnTo>
                    <a:pt x="1" y="1402"/>
                  </a:lnTo>
                  <a:lnTo>
                    <a:pt x="34" y="1402"/>
                  </a:lnTo>
                  <a:cubicBezTo>
                    <a:pt x="34" y="1402"/>
                    <a:pt x="3670" y="9107"/>
                    <a:pt x="5204" y="14445"/>
                  </a:cubicBezTo>
                  <a:cubicBezTo>
                    <a:pt x="6706" y="19815"/>
                    <a:pt x="3937" y="31490"/>
                    <a:pt x="3937" y="31490"/>
                  </a:cubicBezTo>
                  <a:cubicBezTo>
                    <a:pt x="5652" y="32071"/>
                    <a:pt x="7424" y="32239"/>
                    <a:pt x="8921" y="32239"/>
                  </a:cubicBezTo>
                  <a:cubicBezTo>
                    <a:pt x="10975" y="32239"/>
                    <a:pt x="12509" y="31923"/>
                    <a:pt x="12666" y="31923"/>
                  </a:cubicBezTo>
                  <a:cubicBezTo>
                    <a:pt x="12671" y="31923"/>
                    <a:pt x="12674" y="31923"/>
                    <a:pt x="12676" y="31924"/>
                  </a:cubicBezTo>
                  <a:cubicBezTo>
                    <a:pt x="12610" y="26453"/>
                    <a:pt x="12209" y="20983"/>
                    <a:pt x="11409" y="15545"/>
                  </a:cubicBezTo>
                  <a:cubicBezTo>
                    <a:pt x="10208" y="7773"/>
                    <a:pt x="6872" y="234"/>
                    <a:pt x="6872" y="234"/>
                  </a:cubicBezTo>
                  <a:lnTo>
                    <a:pt x="3770"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6638;p114">
              <a:extLst>
                <a:ext uri="{FF2B5EF4-FFF2-40B4-BE49-F238E27FC236}">
                  <a16:creationId xmlns:a16="http://schemas.microsoft.com/office/drawing/2014/main" id="{67EC7FA2-3DF4-BEB1-8134-B53F39B180DF}"/>
                </a:ext>
              </a:extLst>
            </p:cNvPr>
            <p:cNvSpPr/>
            <p:nvPr/>
          </p:nvSpPr>
          <p:spPr>
            <a:xfrm>
              <a:off x="6915580" y="3120872"/>
              <a:ext cx="133425" cy="339315"/>
            </a:xfrm>
            <a:custGeom>
              <a:avLst/>
              <a:gdLst/>
              <a:ahLst/>
              <a:cxnLst/>
              <a:rect l="l" t="t" r="r" b="b"/>
              <a:pathLst>
                <a:path w="12677" h="32239" extrusionOk="0">
                  <a:moveTo>
                    <a:pt x="3770" y="1"/>
                  </a:moveTo>
                  <a:lnTo>
                    <a:pt x="1" y="1402"/>
                  </a:lnTo>
                  <a:lnTo>
                    <a:pt x="34" y="1402"/>
                  </a:lnTo>
                  <a:cubicBezTo>
                    <a:pt x="34" y="1402"/>
                    <a:pt x="3670" y="9107"/>
                    <a:pt x="5204" y="14445"/>
                  </a:cubicBezTo>
                  <a:cubicBezTo>
                    <a:pt x="6706" y="19815"/>
                    <a:pt x="3937" y="31490"/>
                    <a:pt x="3937" y="31490"/>
                  </a:cubicBezTo>
                  <a:cubicBezTo>
                    <a:pt x="5652" y="32071"/>
                    <a:pt x="7424" y="32239"/>
                    <a:pt x="8921" y="32239"/>
                  </a:cubicBezTo>
                  <a:cubicBezTo>
                    <a:pt x="10975" y="32239"/>
                    <a:pt x="12509" y="31923"/>
                    <a:pt x="12666" y="31923"/>
                  </a:cubicBezTo>
                  <a:cubicBezTo>
                    <a:pt x="12671" y="31923"/>
                    <a:pt x="12674" y="31923"/>
                    <a:pt x="12676" y="31924"/>
                  </a:cubicBezTo>
                  <a:cubicBezTo>
                    <a:pt x="12610" y="26453"/>
                    <a:pt x="12209" y="20983"/>
                    <a:pt x="11409" y="15545"/>
                  </a:cubicBezTo>
                  <a:cubicBezTo>
                    <a:pt x="10208" y="7773"/>
                    <a:pt x="6872" y="234"/>
                    <a:pt x="6872" y="234"/>
                  </a:cubicBezTo>
                  <a:lnTo>
                    <a:pt x="37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6639;p114">
              <a:extLst>
                <a:ext uri="{FF2B5EF4-FFF2-40B4-BE49-F238E27FC236}">
                  <a16:creationId xmlns:a16="http://schemas.microsoft.com/office/drawing/2014/main" id="{3B601DD7-A7C7-18B6-E278-D9A2566D4C4B}"/>
                </a:ext>
              </a:extLst>
            </p:cNvPr>
            <p:cNvSpPr/>
            <p:nvPr/>
          </p:nvSpPr>
          <p:spPr>
            <a:xfrm>
              <a:off x="6941209" y="3120872"/>
              <a:ext cx="84979" cy="301952"/>
            </a:xfrm>
            <a:custGeom>
              <a:avLst/>
              <a:gdLst/>
              <a:ahLst/>
              <a:cxnLst/>
              <a:rect l="l" t="t" r="r" b="b"/>
              <a:pathLst>
                <a:path w="8074" h="28689" extrusionOk="0">
                  <a:moveTo>
                    <a:pt x="1302" y="1"/>
                  </a:moveTo>
                  <a:lnTo>
                    <a:pt x="1" y="1102"/>
                  </a:lnTo>
                  <a:lnTo>
                    <a:pt x="1902" y="2503"/>
                  </a:lnTo>
                  <a:cubicBezTo>
                    <a:pt x="1902" y="2503"/>
                    <a:pt x="2603" y="5138"/>
                    <a:pt x="3904" y="11042"/>
                  </a:cubicBezTo>
                  <a:cubicBezTo>
                    <a:pt x="5171" y="16946"/>
                    <a:pt x="4738" y="25719"/>
                    <a:pt x="4738" y="25719"/>
                  </a:cubicBezTo>
                  <a:lnTo>
                    <a:pt x="6339" y="28688"/>
                  </a:lnTo>
                  <a:lnTo>
                    <a:pt x="8073" y="25686"/>
                  </a:lnTo>
                  <a:cubicBezTo>
                    <a:pt x="8073" y="25686"/>
                    <a:pt x="7273" y="14745"/>
                    <a:pt x="6272" y="11142"/>
                  </a:cubicBezTo>
                  <a:cubicBezTo>
                    <a:pt x="5305" y="7540"/>
                    <a:pt x="2536" y="2136"/>
                    <a:pt x="2536" y="2136"/>
                  </a:cubicBezTo>
                  <a:lnTo>
                    <a:pt x="2769" y="101"/>
                  </a:lnTo>
                  <a:lnTo>
                    <a:pt x="1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6640;p114">
              <a:extLst>
                <a:ext uri="{FF2B5EF4-FFF2-40B4-BE49-F238E27FC236}">
                  <a16:creationId xmlns:a16="http://schemas.microsoft.com/office/drawing/2014/main" id="{EDFD8F9C-BBB2-7B3F-080A-1D73364FCD3C}"/>
                </a:ext>
              </a:extLst>
            </p:cNvPr>
            <p:cNvSpPr/>
            <p:nvPr/>
          </p:nvSpPr>
          <p:spPr>
            <a:xfrm>
              <a:off x="6898381" y="3098399"/>
              <a:ext cx="88126" cy="56540"/>
            </a:xfrm>
            <a:custGeom>
              <a:avLst/>
              <a:gdLst/>
              <a:ahLst/>
              <a:cxnLst/>
              <a:rect l="l" t="t" r="r" b="b"/>
              <a:pathLst>
                <a:path w="8373" h="5372" extrusionOk="0">
                  <a:moveTo>
                    <a:pt x="0" y="1"/>
                  </a:moveTo>
                  <a:lnTo>
                    <a:pt x="3636" y="5372"/>
                  </a:lnTo>
                  <a:lnTo>
                    <a:pt x="5437" y="2469"/>
                  </a:lnTo>
                  <a:lnTo>
                    <a:pt x="8373" y="3303"/>
                  </a:lnTo>
                  <a:lnTo>
                    <a:pt x="6171" y="301"/>
                  </a:lnTo>
                  <a:lnTo>
                    <a:pt x="4870" y="16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6641;p114">
              <a:extLst>
                <a:ext uri="{FF2B5EF4-FFF2-40B4-BE49-F238E27FC236}">
                  <a16:creationId xmlns:a16="http://schemas.microsoft.com/office/drawing/2014/main" id="{ED65B1BF-DC3D-275B-B21B-DDC72392D182}"/>
                </a:ext>
              </a:extLst>
            </p:cNvPr>
            <p:cNvSpPr/>
            <p:nvPr/>
          </p:nvSpPr>
          <p:spPr>
            <a:xfrm>
              <a:off x="6963334" y="3101567"/>
              <a:ext cx="113765" cy="468005"/>
            </a:xfrm>
            <a:custGeom>
              <a:avLst/>
              <a:gdLst/>
              <a:ahLst/>
              <a:cxnLst/>
              <a:rect l="l" t="t" r="r" b="b"/>
              <a:pathLst>
                <a:path w="10809" h="44466" extrusionOk="0">
                  <a:moveTo>
                    <a:pt x="0" y="0"/>
                  </a:moveTo>
                  <a:lnTo>
                    <a:pt x="0" y="0"/>
                  </a:lnTo>
                  <a:cubicBezTo>
                    <a:pt x="2702" y="4070"/>
                    <a:pt x="4537" y="11942"/>
                    <a:pt x="5571" y="18013"/>
                  </a:cubicBezTo>
                  <a:cubicBezTo>
                    <a:pt x="6171" y="21449"/>
                    <a:pt x="6372" y="25885"/>
                    <a:pt x="6505" y="27186"/>
                  </a:cubicBezTo>
                  <a:cubicBezTo>
                    <a:pt x="6839" y="30822"/>
                    <a:pt x="6605" y="44465"/>
                    <a:pt x="6605" y="44465"/>
                  </a:cubicBezTo>
                  <a:cubicBezTo>
                    <a:pt x="6605" y="44465"/>
                    <a:pt x="10808" y="44199"/>
                    <a:pt x="10608" y="42064"/>
                  </a:cubicBezTo>
                  <a:cubicBezTo>
                    <a:pt x="10374" y="39929"/>
                    <a:pt x="9540" y="13577"/>
                    <a:pt x="8106" y="7506"/>
                  </a:cubicBezTo>
                  <a:cubicBezTo>
                    <a:pt x="6672" y="1468"/>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6642;p114">
              <a:extLst>
                <a:ext uri="{FF2B5EF4-FFF2-40B4-BE49-F238E27FC236}">
                  <a16:creationId xmlns:a16="http://schemas.microsoft.com/office/drawing/2014/main" id="{84755F0B-671D-8F56-46AC-D3F1BC6E9C44}"/>
                </a:ext>
              </a:extLst>
            </p:cNvPr>
            <p:cNvSpPr/>
            <p:nvPr/>
          </p:nvSpPr>
          <p:spPr>
            <a:xfrm>
              <a:off x="6963334" y="3101567"/>
              <a:ext cx="64960" cy="179767"/>
            </a:xfrm>
            <a:custGeom>
              <a:avLst/>
              <a:gdLst/>
              <a:ahLst/>
              <a:cxnLst/>
              <a:rect l="l" t="t" r="r" b="b"/>
              <a:pathLst>
                <a:path w="6172" h="17080" extrusionOk="0">
                  <a:moveTo>
                    <a:pt x="0" y="0"/>
                  </a:moveTo>
                  <a:lnTo>
                    <a:pt x="0" y="0"/>
                  </a:lnTo>
                  <a:cubicBezTo>
                    <a:pt x="2569" y="3870"/>
                    <a:pt x="4337" y="11142"/>
                    <a:pt x="5404" y="17079"/>
                  </a:cubicBezTo>
                  <a:cubicBezTo>
                    <a:pt x="5971" y="13677"/>
                    <a:pt x="6171" y="7172"/>
                    <a:pt x="6171" y="7172"/>
                  </a:cubicBezTo>
                  <a:lnTo>
                    <a:pt x="3836" y="5704"/>
                  </a:lnTo>
                  <a:lnTo>
                    <a:pt x="5538" y="4804"/>
                  </a:lnTo>
                  <a:cubicBezTo>
                    <a:pt x="4470" y="3002"/>
                    <a:pt x="2302" y="1301"/>
                    <a:pt x="1368" y="501"/>
                  </a:cubicBezTo>
                  <a:cubicBezTo>
                    <a:pt x="534" y="16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6643;p114">
              <a:extLst>
                <a:ext uri="{FF2B5EF4-FFF2-40B4-BE49-F238E27FC236}">
                  <a16:creationId xmlns:a16="http://schemas.microsoft.com/office/drawing/2014/main" id="{11D19F6D-E194-B48A-44E6-689BDF1A30C0}"/>
                </a:ext>
              </a:extLst>
            </p:cNvPr>
            <p:cNvSpPr/>
            <p:nvPr/>
          </p:nvSpPr>
          <p:spPr>
            <a:xfrm>
              <a:off x="6986153" y="2947082"/>
              <a:ext cx="33712" cy="38974"/>
            </a:xfrm>
            <a:custGeom>
              <a:avLst/>
              <a:gdLst/>
              <a:ahLst/>
              <a:cxnLst/>
              <a:rect l="l" t="t" r="r" b="b"/>
              <a:pathLst>
                <a:path w="3203" h="3703" extrusionOk="0">
                  <a:moveTo>
                    <a:pt x="2636" y="0"/>
                  </a:moveTo>
                  <a:cubicBezTo>
                    <a:pt x="2636" y="0"/>
                    <a:pt x="2635" y="300"/>
                    <a:pt x="1301" y="534"/>
                  </a:cubicBezTo>
                  <a:cubicBezTo>
                    <a:pt x="1" y="767"/>
                    <a:pt x="1268" y="3703"/>
                    <a:pt x="1268" y="3703"/>
                  </a:cubicBezTo>
                  <a:cubicBezTo>
                    <a:pt x="3203" y="3136"/>
                    <a:pt x="2636" y="0"/>
                    <a:pt x="2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6644;p114">
              <a:extLst>
                <a:ext uri="{FF2B5EF4-FFF2-40B4-BE49-F238E27FC236}">
                  <a16:creationId xmlns:a16="http://schemas.microsoft.com/office/drawing/2014/main" id="{072D6214-402E-A21B-C3A3-F8398A5C9CEE}"/>
                </a:ext>
              </a:extLst>
            </p:cNvPr>
            <p:cNvSpPr/>
            <p:nvPr/>
          </p:nvSpPr>
          <p:spPr>
            <a:xfrm>
              <a:off x="6902591" y="2934714"/>
              <a:ext cx="106745" cy="139498"/>
            </a:xfrm>
            <a:custGeom>
              <a:avLst/>
              <a:gdLst/>
              <a:ahLst/>
              <a:cxnLst/>
              <a:rect l="l" t="t" r="r" b="b"/>
              <a:pathLst>
                <a:path w="10142" h="13254" extrusionOk="0">
                  <a:moveTo>
                    <a:pt x="4858" y="1"/>
                  </a:moveTo>
                  <a:cubicBezTo>
                    <a:pt x="4279" y="1"/>
                    <a:pt x="3695" y="66"/>
                    <a:pt x="3136" y="208"/>
                  </a:cubicBezTo>
                  <a:cubicBezTo>
                    <a:pt x="768" y="841"/>
                    <a:pt x="1" y="7346"/>
                    <a:pt x="67" y="8180"/>
                  </a:cubicBezTo>
                  <a:cubicBezTo>
                    <a:pt x="134" y="9014"/>
                    <a:pt x="267" y="11916"/>
                    <a:pt x="3970" y="13050"/>
                  </a:cubicBezTo>
                  <a:cubicBezTo>
                    <a:pt x="4438" y="13191"/>
                    <a:pt x="4868" y="13254"/>
                    <a:pt x="5262" y="13254"/>
                  </a:cubicBezTo>
                  <a:cubicBezTo>
                    <a:pt x="7955" y="13254"/>
                    <a:pt x="8979" y="10294"/>
                    <a:pt x="9240" y="8780"/>
                  </a:cubicBezTo>
                  <a:cubicBezTo>
                    <a:pt x="9240" y="8780"/>
                    <a:pt x="10141" y="3076"/>
                    <a:pt x="9240" y="1709"/>
                  </a:cubicBezTo>
                  <a:cubicBezTo>
                    <a:pt x="8552" y="689"/>
                    <a:pt x="6734" y="1"/>
                    <a:pt x="4858" y="1"/>
                  </a:cubicBez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6" name="Google Shape;6645;p114">
              <a:extLst>
                <a:ext uri="{FF2B5EF4-FFF2-40B4-BE49-F238E27FC236}">
                  <a16:creationId xmlns:a16="http://schemas.microsoft.com/office/drawing/2014/main" id="{4D076486-7191-46FD-B2C1-FCA8C0BA0424}"/>
                </a:ext>
              </a:extLst>
            </p:cNvPr>
            <p:cNvSpPr/>
            <p:nvPr/>
          </p:nvSpPr>
          <p:spPr>
            <a:xfrm>
              <a:off x="6880120" y="2912431"/>
              <a:ext cx="161938" cy="87231"/>
            </a:xfrm>
            <a:custGeom>
              <a:avLst/>
              <a:gdLst/>
              <a:ahLst/>
              <a:cxnLst/>
              <a:rect l="l" t="t" r="r" b="b"/>
              <a:pathLst>
                <a:path w="15386" h="8288" extrusionOk="0">
                  <a:moveTo>
                    <a:pt x="14100" y="0"/>
                  </a:moveTo>
                  <a:cubicBezTo>
                    <a:pt x="13637" y="0"/>
                    <a:pt x="13007" y="126"/>
                    <a:pt x="12243" y="357"/>
                  </a:cubicBezTo>
                  <a:cubicBezTo>
                    <a:pt x="12243" y="357"/>
                    <a:pt x="9332" y="61"/>
                    <a:pt x="6518" y="61"/>
                  </a:cubicBezTo>
                  <a:cubicBezTo>
                    <a:pt x="4237" y="61"/>
                    <a:pt x="2021" y="255"/>
                    <a:pt x="1468" y="957"/>
                  </a:cubicBezTo>
                  <a:cubicBezTo>
                    <a:pt x="1" y="2825"/>
                    <a:pt x="34" y="7929"/>
                    <a:pt x="34" y="7929"/>
                  </a:cubicBezTo>
                  <a:lnTo>
                    <a:pt x="2402" y="8196"/>
                  </a:lnTo>
                  <a:cubicBezTo>
                    <a:pt x="2385" y="8221"/>
                    <a:pt x="2518" y="8288"/>
                    <a:pt x="2724" y="8288"/>
                  </a:cubicBezTo>
                  <a:cubicBezTo>
                    <a:pt x="3326" y="8288"/>
                    <a:pt x="4554" y="7719"/>
                    <a:pt x="4504" y="3892"/>
                  </a:cubicBezTo>
                  <a:lnTo>
                    <a:pt x="4504" y="3892"/>
                  </a:lnTo>
                  <a:cubicBezTo>
                    <a:pt x="4504" y="3892"/>
                    <a:pt x="6817" y="4370"/>
                    <a:pt x="9175" y="4370"/>
                  </a:cubicBezTo>
                  <a:cubicBezTo>
                    <a:pt x="11046" y="4370"/>
                    <a:pt x="12947" y="4069"/>
                    <a:pt x="13744" y="2992"/>
                  </a:cubicBezTo>
                  <a:cubicBezTo>
                    <a:pt x="15386" y="867"/>
                    <a:pt x="15315" y="0"/>
                    <a:pt x="14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6646;p114">
              <a:extLst>
                <a:ext uri="{FF2B5EF4-FFF2-40B4-BE49-F238E27FC236}">
                  <a16:creationId xmlns:a16="http://schemas.microsoft.com/office/drawing/2014/main" id="{890C6AB2-559B-D280-9D2B-9267C833F90B}"/>
                </a:ext>
              </a:extLst>
            </p:cNvPr>
            <p:cNvSpPr/>
            <p:nvPr/>
          </p:nvSpPr>
          <p:spPr>
            <a:xfrm>
              <a:off x="6964386" y="2906674"/>
              <a:ext cx="62161" cy="20050"/>
            </a:xfrm>
            <a:custGeom>
              <a:avLst/>
              <a:gdLst/>
              <a:ahLst/>
              <a:cxnLst/>
              <a:rect l="l" t="t" r="r" b="b"/>
              <a:pathLst>
                <a:path w="5906" h="1905" extrusionOk="0">
                  <a:moveTo>
                    <a:pt x="4470" y="0"/>
                  </a:moveTo>
                  <a:cubicBezTo>
                    <a:pt x="3824" y="0"/>
                    <a:pt x="2495" y="386"/>
                    <a:pt x="0" y="1504"/>
                  </a:cubicBezTo>
                  <a:lnTo>
                    <a:pt x="3970" y="1904"/>
                  </a:lnTo>
                  <a:cubicBezTo>
                    <a:pt x="3970" y="1904"/>
                    <a:pt x="5905" y="0"/>
                    <a:pt x="4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6647;p114">
              <a:extLst>
                <a:ext uri="{FF2B5EF4-FFF2-40B4-BE49-F238E27FC236}">
                  <a16:creationId xmlns:a16="http://schemas.microsoft.com/office/drawing/2014/main" id="{5A1C96B8-5A40-9F63-318C-BE5EBD2479D9}"/>
                </a:ext>
              </a:extLst>
            </p:cNvPr>
            <p:cNvSpPr/>
            <p:nvPr/>
          </p:nvSpPr>
          <p:spPr>
            <a:xfrm>
              <a:off x="6872752" y="2983943"/>
              <a:ext cx="48457" cy="44300"/>
            </a:xfrm>
            <a:custGeom>
              <a:avLst/>
              <a:gdLst/>
              <a:ahLst/>
              <a:cxnLst/>
              <a:rect l="l" t="t" r="r" b="b"/>
              <a:pathLst>
                <a:path w="4604" h="4209" extrusionOk="0">
                  <a:moveTo>
                    <a:pt x="1535" y="1"/>
                  </a:moveTo>
                  <a:cubicBezTo>
                    <a:pt x="200" y="1"/>
                    <a:pt x="0" y="1668"/>
                    <a:pt x="601" y="2869"/>
                  </a:cubicBezTo>
                  <a:cubicBezTo>
                    <a:pt x="946" y="3491"/>
                    <a:pt x="1785" y="4209"/>
                    <a:pt x="2589" y="4209"/>
                  </a:cubicBezTo>
                  <a:cubicBezTo>
                    <a:pt x="2950" y="4209"/>
                    <a:pt x="3303" y="4064"/>
                    <a:pt x="3603" y="3703"/>
                  </a:cubicBezTo>
                  <a:cubicBezTo>
                    <a:pt x="4603" y="2502"/>
                    <a:pt x="3903" y="1802"/>
                    <a:pt x="3903" y="1802"/>
                  </a:cubicBezTo>
                  <a:cubicBezTo>
                    <a:pt x="3903" y="1802"/>
                    <a:pt x="3236" y="1"/>
                    <a:pt x="1535" y="1"/>
                  </a:cubicBez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6648;p114">
              <a:extLst>
                <a:ext uri="{FF2B5EF4-FFF2-40B4-BE49-F238E27FC236}">
                  <a16:creationId xmlns:a16="http://schemas.microsoft.com/office/drawing/2014/main" id="{C6B84561-B9E8-D40B-FEE7-D5E5403BD9AC}"/>
                </a:ext>
              </a:extLst>
            </p:cNvPr>
            <p:cNvSpPr/>
            <p:nvPr/>
          </p:nvSpPr>
          <p:spPr>
            <a:xfrm>
              <a:off x="6954208" y="2994784"/>
              <a:ext cx="8083" cy="9925"/>
            </a:xfrm>
            <a:custGeom>
              <a:avLst/>
              <a:gdLst/>
              <a:ahLst/>
              <a:cxnLst/>
              <a:rect l="l" t="t" r="r" b="b"/>
              <a:pathLst>
                <a:path w="768" h="943" extrusionOk="0">
                  <a:moveTo>
                    <a:pt x="424" y="0"/>
                  </a:moveTo>
                  <a:cubicBezTo>
                    <a:pt x="273" y="0"/>
                    <a:pt x="131" y="161"/>
                    <a:pt x="100" y="405"/>
                  </a:cubicBezTo>
                  <a:cubicBezTo>
                    <a:pt x="0" y="605"/>
                    <a:pt x="100" y="839"/>
                    <a:pt x="334" y="939"/>
                  </a:cubicBezTo>
                  <a:cubicBezTo>
                    <a:pt x="346" y="941"/>
                    <a:pt x="358" y="942"/>
                    <a:pt x="370" y="942"/>
                  </a:cubicBezTo>
                  <a:cubicBezTo>
                    <a:pt x="524" y="942"/>
                    <a:pt x="670" y="752"/>
                    <a:pt x="701" y="505"/>
                  </a:cubicBezTo>
                  <a:cubicBezTo>
                    <a:pt x="767" y="271"/>
                    <a:pt x="634" y="5"/>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6649;p114">
              <a:extLst>
                <a:ext uri="{FF2B5EF4-FFF2-40B4-BE49-F238E27FC236}">
                  <a16:creationId xmlns:a16="http://schemas.microsoft.com/office/drawing/2014/main" id="{744D8541-88B1-4BF1-27AB-48247906A031}"/>
                </a:ext>
              </a:extLst>
            </p:cNvPr>
            <p:cNvSpPr/>
            <p:nvPr/>
          </p:nvSpPr>
          <p:spPr>
            <a:xfrm>
              <a:off x="6985101" y="3000058"/>
              <a:ext cx="7736" cy="9915"/>
            </a:xfrm>
            <a:custGeom>
              <a:avLst/>
              <a:gdLst/>
              <a:ahLst/>
              <a:cxnLst/>
              <a:rect l="l" t="t" r="r" b="b"/>
              <a:pathLst>
                <a:path w="735" h="942" extrusionOk="0">
                  <a:moveTo>
                    <a:pt x="424" y="0"/>
                  </a:moveTo>
                  <a:cubicBezTo>
                    <a:pt x="243" y="0"/>
                    <a:pt x="98" y="188"/>
                    <a:pt x="67" y="404"/>
                  </a:cubicBezTo>
                  <a:cubicBezTo>
                    <a:pt x="0" y="671"/>
                    <a:pt x="134" y="905"/>
                    <a:pt x="301" y="938"/>
                  </a:cubicBezTo>
                  <a:cubicBezTo>
                    <a:pt x="313" y="940"/>
                    <a:pt x="325" y="942"/>
                    <a:pt x="337" y="942"/>
                  </a:cubicBezTo>
                  <a:cubicBezTo>
                    <a:pt x="491" y="942"/>
                    <a:pt x="637" y="752"/>
                    <a:pt x="668" y="504"/>
                  </a:cubicBezTo>
                  <a:cubicBezTo>
                    <a:pt x="734" y="271"/>
                    <a:pt x="634" y="37"/>
                    <a:pt x="467" y="4"/>
                  </a:cubicBezTo>
                  <a:cubicBezTo>
                    <a:pt x="453" y="2"/>
                    <a:pt x="438"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6650;p114">
              <a:extLst>
                <a:ext uri="{FF2B5EF4-FFF2-40B4-BE49-F238E27FC236}">
                  <a16:creationId xmlns:a16="http://schemas.microsoft.com/office/drawing/2014/main" id="{6A9EAA4F-7E62-9C7D-8E76-7016F07556D4}"/>
                </a:ext>
              </a:extLst>
            </p:cNvPr>
            <p:cNvSpPr/>
            <p:nvPr/>
          </p:nvSpPr>
          <p:spPr>
            <a:xfrm>
              <a:off x="6971407" y="3003952"/>
              <a:ext cx="13704" cy="27312"/>
            </a:xfrm>
            <a:custGeom>
              <a:avLst/>
              <a:gdLst/>
              <a:ahLst/>
              <a:cxnLst/>
              <a:rect l="l" t="t" r="r" b="b"/>
              <a:pathLst>
                <a:path w="1302" h="2595" extrusionOk="0">
                  <a:moveTo>
                    <a:pt x="434" y="1"/>
                  </a:moveTo>
                  <a:lnTo>
                    <a:pt x="1" y="2469"/>
                  </a:lnTo>
                  <a:cubicBezTo>
                    <a:pt x="217" y="2553"/>
                    <a:pt x="443" y="2594"/>
                    <a:pt x="663" y="2594"/>
                  </a:cubicBezTo>
                  <a:cubicBezTo>
                    <a:pt x="884" y="2594"/>
                    <a:pt x="1101" y="2553"/>
                    <a:pt x="1301" y="2469"/>
                  </a:cubicBezTo>
                  <a:cubicBezTo>
                    <a:pt x="901" y="1669"/>
                    <a:pt x="634" y="868"/>
                    <a:pt x="434" y="1"/>
                  </a:cubicBezTo>
                  <a:close/>
                </a:path>
              </a:pathLst>
            </a:custGeom>
            <a:solidFill>
              <a:srgbClr val="DC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6651;p114">
              <a:extLst>
                <a:ext uri="{FF2B5EF4-FFF2-40B4-BE49-F238E27FC236}">
                  <a16:creationId xmlns:a16="http://schemas.microsoft.com/office/drawing/2014/main" id="{063D1A07-90A2-EB01-ECAF-8C564F5A0489}"/>
                </a:ext>
              </a:extLst>
            </p:cNvPr>
            <p:cNvSpPr/>
            <p:nvPr/>
          </p:nvSpPr>
          <p:spPr>
            <a:xfrm>
              <a:off x="6948588" y="2979775"/>
              <a:ext cx="17335" cy="7452"/>
            </a:xfrm>
            <a:custGeom>
              <a:avLst/>
              <a:gdLst/>
              <a:ahLst/>
              <a:cxnLst/>
              <a:rect l="l" t="t" r="r" b="b"/>
              <a:pathLst>
                <a:path w="1647" h="708" extrusionOk="0">
                  <a:moveTo>
                    <a:pt x="442" y="1"/>
                  </a:moveTo>
                  <a:cubicBezTo>
                    <a:pt x="350" y="1"/>
                    <a:pt x="258" y="10"/>
                    <a:pt x="167" y="30"/>
                  </a:cubicBezTo>
                  <a:cubicBezTo>
                    <a:pt x="67" y="63"/>
                    <a:pt x="0" y="130"/>
                    <a:pt x="34" y="230"/>
                  </a:cubicBezTo>
                  <a:cubicBezTo>
                    <a:pt x="34" y="230"/>
                    <a:pt x="34" y="263"/>
                    <a:pt x="67" y="296"/>
                  </a:cubicBezTo>
                  <a:cubicBezTo>
                    <a:pt x="100" y="330"/>
                    <a:pt x="167" y="363"/>
                    <a:pt x="200" y="363"/>
                  </a:cubicBezTo>
                  <a:cubicBezTo>
                    <a:pt x="303" y="338"/>
                    <a:pt x="405" y="325"/>
                    <a:pt x="506" y="325"/>
                  </a:cubicBezTo>
                  <a:cubicBezTo>
                    <a:pt x="799" y="325"/>
                    <a:pt x="1078" y="431"/>
                    <a:pt x="1301" y="630"/>
                  </a:cubicBezTo>
                  <a:cubicBezTo>
                    <a:pt x="1338" y="685"/>
                    <a:pt x="1384" y="707"/>
                    <a:pt x="1429" y="707"/>
                  </a:cubicBezTo>
                  <a:cubicBezTo>
                    <a:pt x="1546" y="707"/>
                    <a:pt x="1647" y="551"/>
                    <a:pt x="1501" y="430"/>
                  </a:cubicBezTo>
                  <a:cubicBezTo>
                    <a:pt x="1206" y="161"/>
                    <a:pt x="824" y="1"/>
                    <a:pt x="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6652;p114">
              <a:extLst>
                <a:ext uri="{FF2B5EF4-FFF2-40B4-BE49-F238E27FC236}">
                  <a16:creationId xmlns:a16="http://schemas.microsoft.com/office/drawing/2014/main" id="{098899E6-5D96-C260-9194-5463B4D822C7}"/>
                </a:ext>
              </a:extLst>
            </p:cNvPr>
            <p:cNvSpPr/>
            <p:nvPr/>
          </p:nvSpPr>
          <p:spPr>
            <a:xfrm>
              <a:off x="6944114" y="3031056"/>
              <a:ext cx="21334" cy="12230"/>
            </a:xfrm>
            <a:custGeom>
              <a:avLst/>
              <a:gdLst/>
              <a:ahLst/>
              <a:cxnLst/>
              <a:rect l="l" t="t" r="r" b="b"/>
              <a:pathLst>
                <a:path w="2027" h="1162" extrusionOk="0">
                  <a:moveTo>
                    <a:pt x="98" y="1"/>
                  </a:moveTo>
                  <a:cubicBezTo>
                    <a:pt x="46" y="1"/>
                    <a:pt x="1" y="56"/>
                    <a:pt x="25" y="128"/>
                  </a:cubicBezTo>
                  <a:cubicBezTo>
                    <a:pt x="459" y="762"/>
                    <a:pt x="1193" y="1162"/>
                    <a:pt x="1960" y="1162"/>
                  </a:cubicBezTo>
                  <a:cubicBezTo>
                    <a:pt x="1993" y="1162"/>
                    <a:pt x="2026" y="1129"/>
                    <a:pt x="2026" y="1062"/>
                  </a:cubicBezTo>
                  <a:cubicBezTo>
                    <a:pt x="2026" y="1028"/>
                    <a:pt x="1993" y="995"/>
                    <a:pt x="1960" y="995"/>
                  </a:cubicBezTo>
                  <a:cubicBezTo>
                    <a:pt x="1226" y="962"/>
                    <a:pt x="559" y="628"/>
                    <a:pt x="158" y="28"/>
                  </a:cubicBezTo>
                  <a:cubicBezTo>
                    <a:pt x="140" y="9"/>
                    <a:pt x="119"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6653;p114">
              <a:extLst>
                <a:ext uri="{FF2B5EF4-FFF2-40B4-BE49-F238E27FC236}">
                  <a16:creationId xmlns:a16="http://schemas.microsoft.com/office/drawing/2014/main" id="{F90F2F33-70DD-1493-5EB1-FBD081EDCEBB}"/>
                </a:ext>
              </a:extLst>
            </p:cNvPr>
            <p:cNvSpPr/>
            <p:nvPr/>
          </p:nvSpPr>
          <p:spPr>
            <a:xfrm>
              <a:off x="6985101" y="2983638"/>
              <a:ext cx="16861" cy="5462"/>
            </a:xfrm>
            <a:custGeom>
              <a:avLst/>
              <a:gdLst/>
              <a:ahLst/>
              <a:cxnLst/>
              <a:rect l="l" t="t" r="r" b="b"/>
              <a:pathLst>
                <a:path w="1602" h="519" extrusionOk="0">
                  <a:moveTo>
                    <a:pt x="877" y="1"/>
                  </a:moveTo>
                  <a:cubicBezTo>
                    <a:pt x="595" y="1"/>
                    <a:pt x="315" y="77"/>
                    <a:pt x="67" y="230"/>
                  </a:cubicBezTo>
                  <a:cubicBezTo>
                    <a:pt x="0" y="296"/>
                    <a:pt x="0" y="396"/>
                    <a:pt x="34" y="463"/>
                  </a:cubicBezTo>
                  <a:cubicBezTo>
                    <a:pt x="73" y="502"/>
                    <a:pt x="123" y="518"/>
                    <a:pt x="172" y="518"/>
                  </a:cubicBezTo>
                  <a:cubicBezTo>
                    <a:pt x="206" y="518"/>
                    <a:pt x="240" y="510"/>
                    <a:pt x="267" y="497"/>
                  </a:cubicBezTo>
                  <a:cubicBezTo>
                    <a:pt x="457" y="383"/>
                    <a:pt x="668" y="323"/>
                    <a:pt x="882" y="323"/>
                  </a:cubicBezTo>
                  <a:cubicBezTo>
                    <a:pt x="1045" y="323"/>
                    <a:pt x="1209" y="358"/>
                    <a:pt x="1368" y="430"/>
                  </a:cubicBezTo>
                  <a:cubicBezTo>
                    <a:pt x="1435" y="430"/>
                    <a:pt x="1468" y="430"/>
                    <a:pt x="1502" y="396"/>
                  </a:cubicBezTo>
                  <a:cubicBezTo>
                    <a:pt x="1535" y="363"/>
                    <a:pt x="1568" y="363"/>
                    <a:pt x="1568" y="330"/>
                  </a:cubicBezTo>
                  <a:cubicBezTo>
                    <a:pt x="1602" y="263"/>
                    <a:pt x="1568" y="163"/>
                    <a:pt x="1502" y="130"/>
                  </a:cubicBezTo>
                  <a:cubicBezTo>
                    <a:pt x="1301" y="44"/>
                    <a:pt x="1089" y="1"/>
                    <a:pt x="8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6654;p114">
              <a:extLst>
                <a:ext uri="{FF2B5EF4-FFF2-40B4-BE49-F238E27FC236}">
                  <a16:creationId xmlns:a16="http://schemas.microsoft.com/office/drawing/2014/main" id="{3C4BC854-F2F7-4E46-C7CC-8A3A9AE7802C}"/>
                </a:ext>
              </a:extLst>
            </p:cNvPr>
            <p:cNvSpPr/>
            <p:nvPr/>
          </p:nvSpPr>
          <p:spPr>
            <a:xfrm>
              <a:off x="6805336" y="3098399"/>
              <a:ext cx="188892" cy="481066"/>
            </a:xfrm>
            <a:custGeom>
              <a:avLst/>
              <a:gdLst/>
              <a:ahLst/>
              <a:cxnLst/>
              <a:rect l="l" t="t" r="r" b="b"/>
              <a:pathLst>
                <a:path w="17947" h="45707" extrusionOk="0">
                  <a:moveTo>
                    <a:pt x="8840" y="1"/>
                  </a:moveTo>
                  <a:cubicBezTo>
                    <a:pt x="8840" y="1"/>
                    <a:pt x="4170" y="2203"/>
                    <a:pt x="2069" y="3570"/>
                  </a:cubicBezTo>
                  <a:cubicBezTo>
                    <a:pt x="1" y="4938"/>
                    <a:pt x="3270" y="20416"/>
                    <a:pt x="3370" y="23184"/>
                  </a:cubicBezTo>
                  <a:cubicBezTo>
                    <a:pt x="3436" y="25920"/>
                    <a:pt x="968" y="44733"/>
                    <a:pt x="968" y="44733"/>
                  </a:cubicBezTo>
                  <a:cubicBezTo>
                    <a:pt x="968" y="44733"/>
                    <a:pt x="4721" y="45707"/>
                    <a:pt x="9003" y="45707"/>
                  </a:cubicBezTo>
                  <a:cubicBezTo>
                    <a:pt x="10598" y="45707"/>
                    <a:pt x="12268" y="45571"/>
                    <a:pt x="13844" y="45200"/>
                  </a:cubicBezTo>
                  <a:cubicBezTo>
                    <a:pt x="13844" y="45200"/>
                    <a:pt x="17947" y="29555"/>
                    <a:pt x="17446" y="21350"/>
                  </a:cubicBezTo>
                  <a:cubicBezTo>
                    <a:pt x="16979" y="13444"/>
                    <a:pt x="14611" y="5672"/>
                    <a:pt x="8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6656;p114">
              <a:extLst>
                <a:ext uri="{FF2B5EF4-FFF2-40B4-BE49-F238E27FC236}">
                  <a16:creationId xmlns:a16="http://schemas.microsoft.com/office/drawing/2014/main" id="{D2C5CCE1-EF2E-6B9A-2839-64908AF68C67}"/>
                </a:ext>
              </a:extLst>
            </p:cNvPr>
            <p:cNvSpPr/>
            <p:nvPr/>
          </p:nvSpPr>
          <p:spPr>
            <a:xfrm>
              <a:off x="6857185" y="3453725"/>
              <a:ext cx="84032" cy="49225"/>
            </a:xfrm>
            <a:custGeom>
              <a:avLst/>
              <a:gdLst/>
              <a:ahLst/>
              <a:cxnLst/>
              <a:rect l="l" t="t" r="r" b="b"/>
              <a:pathLst>
                <a:path w="7984" h="4677" extrusionOk="0">
                  <a:moveTo>
                    <a:pt x="7984" y="0"/>
                  </a:moveTo>
                  <a:lnTo>
                    <a:pt x="7984" y="0"/>
                  </a:lnTo>
                  <a:cubicBezTo>
                    <a:pt x="5048" y="1668"/>
                    <a:pt x="278" y="2369"/>
                    <a:pt x="278" y="2369"/>
                  </a:cubicBezTo>
                  <a:cubicBezTo>
                    <a:pt x="212" y="2969"/>
                    <a:pt x="112" y="3536"/>
                    <a:pt x="45" y="4070"/>
                  </a:cubicBezTo>
                  <a:cubicBezTo>
                    <a:pt x="0" y="4496"/>
                    <a:pt x="533" y="4677"/>
                    <a:pt x="1339" y="4677"/>
                  </a:cubicBezTo>
                  <a:cubicBezTo>
                    <a:pt x="3562" y="4677"/>
                    <a:pt x="7868" y="3306"/>
                    <a:pt x="7917" y="1935"/>
                  </a:cubicBezTo>
                  <a:cubicBezTo>
                    <a:pt x="7984" y="801"/>
                    <a:pt x="7984" y="1"/>
                    <a:pt x="79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6657;p114">
              <a:extLst>
                <a:ext uri="{FF2B5EF4-FFF2-40B4-BE49-F238E27FC236}">
                  <a16:creationId xmlns:a16="http://schemas.microsoft.com/office/drawing/2014/main" id="{60AEDD6B-3A67-8AA8-5088-213993372FF2}"/>
                </a:ext>
              </a:extLst>
            </p:cNvPr>
            <p:cNvSpPr/>
            <p:nvPr/>
          </p:nvSpPr>
          <p:spPr>
            <a:xfrm>
              <a:off x="6879067" y="3098399"/>
              <a:ext cx="109197" cy="216289"/>
            </a:xfrm>
            <a:custGeom>
              <a:avLst/>
              <a:gdLst/>
              <a:ahLst/>
              <a:cxnLst/>
              <a:rect l="l" t="t" r="r" b="b"/>
              <a:pathLst>
                <a:path w="10375" h="20550" extrusionOk="0">
                  <a:moveTo>
                    <a:pt x="1835" y="1"/>
                  </a:moveTo>
                  <a:cubicBezTo>
                    <a:pt x="1835" y="1"/>
                    <a:pt x="1068" y="468"/>
                    <a:pt x="1" y="1035"/>
                  </a:cubicBezTo>
                  <a:cubicBezTo>
                    <a:pt x="534" y="2803"/>
                    <a:pt x="868" y="4638"/>
                    <a:pt x="901" y="6506"/>
                  </a:cubicBezTo>
                  <a:lnTo>
                    <a:pt x="4104" y="6773"/>
                  </a:lnTo>
                  <a:lnTo>
                    <a:pt x="2369" y="9308"/>
                  </a:lnTo>
                  <a:cubicBezTo>
                    <a:pt x="2369" y="9308"/>
                    <a:pt x="7973" y="14678"/>
                    <a:pt x="10375" y="20549"/>
                  </a:cubicBezTo>
                  <a:cubicBezTo>
                    <a:pt x="9808" y="12910"/>
                    <a:pt x="7406" y="5472"/>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6658;p114">
              <a:extLst>
                <a:ext uri="{FF2B5EF4-FFF2-40B4-BE49-F238E27FC236}">
                  <a16:creationId xmlns:a16="http://schemas.microsoft.com/office/drawing/2014/main" id="{BE80E530-3577-A075-5CC0-AE6CAF647556}"/>
                </a:ext>
              </a:extLst>
            </p:cNvPr>
            <p:cNvSpPr/>
            <p:nvPr/>
          </p:nvSpPr>
          <p:spPr>
            <a:xfrm>
              <a:off x="7045843" y="3453725"/>
              <a:ext cx="29502" cy="24586"/>
            </a:xfrm>
            <a:custGeom>
              <a:avLst/>
              <a:gdLst/>
              <a:ahLst/>
              <a:cxnLst/>
              <a:rect l="l" t="t" r="r" b="b"/>
              <a:pathLst>
                <a:path w="2803" h="2336" extrusionOk="0">
                  <a:moveTo>
                    <a:pt x="300" y="0"/>
                  </a:moveTo>
                  <a:lnTo>
                    <a:pt x="300" y="0"/>
                  </a:lnTo>
                  <a:cubicBezTo>
                    <a:pt x="0" y="2302"/>
                    <a:pt x="2469" y="2335"/>
                    <a:pt x="2469" y="2335"/>
                  </a:cubicBezTo>
                  <a:lnTo>
                    <a:pt x="2802" y="401"/>
                  </a:lnTo>
                  <a:lnTo>
                    <a:pt x="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6659;p114">
              <a:extLst>
                <a:ext uri="{FF2B5EF4-FFF2-40B4-BE49-F238E27FC236}">
                  <a16:creationId xmlns:a16="http://schemas.microsoft.com/office/drawing/2014/main" id="{B0605521-1933-EA00-132B-110871E76F6F}"/>
                </a:ext>
              </a:extLst>
            </p:cNvPr>
            <p:cNvSpPr/>
            <p:nvPr/>
          </p:nvSpPr>
          <p:spPr>
            <a:xfrm>
              <a:off x="7045843" y="3453725"/>
              <a:ext cx="29502" cy="24586"/>
            </a:xfrm>
            <a:custGeom>
              <a:avLst/>
              <a:gdLst/>
              <a:ahLst/>
              <a:cxnLst/>
              <a:rect l="l" t="t" r="r" b="b"/>
              <a:pathLst>
                <a:path w="2803" h="2336" extrusionOk="0">
                  <a:moveTo>
                    <a:pt x="300" y="0"/>
                  </a:moveTo>
                  <a:lnTo>
                    <a:pt x="300" y="0"/>
                  </a:lnTo>
                  <a:cubicBezTo>
                    <a:pt x="0" y="2302"/>
                    <a:pt x="2469" y="2335"/>
                    <a:pt x="2469" y="2335"/>
                  </a:cubicBezTo>
                  <a:lnTo>
                    <a:pt x="2802" y="401"/>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6660;p114">
              <a:extLst>
                <a:ext uri="{FF2B5EF4-FFF2-40B4-BE49-F238E27FC236}">
                  <a16:creationId xmlns:a16="http://schemas.microsoft.com/office/drawing/2014/main" id="{E440D68F-3133-4E6A-0023-EE3AFAE0B9F5}"/>
                </a:ext>
              </a:extLst>
            </p:cNvPr>
            <p:cNvSpPr/>
            <p:nvPr/>
          </p:nvSpPr>
          <p:spPr>
            <a:xfrm>
              <a:off x="6951745" y="3137376"/>
              <a:ext cx="108144" cy="115870"/>
            </a:xfrm>
            <a:custGeom>
              <a:avLst/>
              <a:gdLst/>
              <a:ahLst/>
              <a:cxnLst/>
              <a:rect l="l" t="t" r="r" b="b"/>
              <a:pathLst>
                <a:path w="10275" h="11009" extrusionOk="0">
                  <a:moveTo>
                    <a:pt x="1695" y="0"/>
                  </a:moveTo>
                  <a:cubicBezTo>
                    <a:pt x="1000" y="0"/>
                    <a:pt x="381" y="49"/>
                    <a:pt x="267" y="134"/>
                  </a:cubicBezTo>
                  <a:cubicBezTo>
                    <a:pt x="1" y="301"/>
                    <a:pt x="801" y="3537"/>
                    <a:pt x="1502" y="4337"/>
                  </a:cubicBezTo>
                  <a:cubicBezTo>
                    <a:pt x="1969" y="4804"/>
                    <a:pt x="2569" y="5104"/>
                    <a:pt x="3236" y="5171"/>
                  </a:cubicBezTo>
                  <a:lnTo>
                    <a:pt x="7906" y="11009"/>
                  </a:lnTo>
                  <a:lnTo>
                    <a:pt x="10275" y="8674"/>
                  </a:lnTo>
                  <a:lnTo>
                    <a:pt x="5138" y="3970"/>
                  </a:lnTo>
                  <a:cubicBezTo>
                    <a:pt x="5138" y="3970"/>
                    <a:pt x="4103" y="701"/>
                    <a:pt x="3870" y="301"/>
                  </a:cubicBezTo>
                  <a:cubicBezTo>
                    <a:pt x="3716" y="90"/>
                    <a:pt x="2636" y="0"/>
                    <a:pt x="1695"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6661;p114">
              <a:extLst>
                <a:ext uri="{FF2B5EF4-FFF2-40B4-BE49-F238E27FC236}">
                  <a16:creationId xmlns:a16="http://schemas.microsoft.com/office/drawing/2014/main" id="{1B321E1D-C0BB-6122-CBD0-B0343AC225CE}"/>
                </a:ext>
              </a:extLst>
            </p:cNvPr>
            <p:cNvSpPr/>
            <p:nvPr/>
          </p:nvSpPr>
          <p:spPr>
            <a:xfrm>
              <a:off x="6983701" y="3177058"/>
              <a:ext cx="46352" cy="41437"/>
            </a:xfrm>
            <a:custGeom>
              <a:avLst/>
              <a:gdLst/>
              <a:ahLst/>
              <a:cxnLst/>
              <a:rect l="l" t="t" r="r" b="b"/>
              <a:pathLst>
                <a:path w="4404" h="3937" extrusionOk="0">
                  <a:moveTo>
                    <a:pt x="3302" y="0"/>
                  </a:moveTo>
                  <a:lnTo>
                    <a:pt x="0" y="2502"/>
                  </a:lnTo>
                  <a:lnTo>
                    <a:pt x="967" y="3936"/>
                  </a:lnTo>
                  <a:lnTo>
                    <a:pt x="4403" y="867"/>
                  </a:lnTo>
                  <a:lnTo>
                    <a:pt x="330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6662;p114">
              <a:extLst>
                <a:ext uri="{FF2B5EF4-FFF2-40B4-BE49-F238E27FC236}">
                  <a16:creationId xmlns:a16="http://schemas.microsoft.com/office/drawing/2014/main" id="{5011EFCA-51AD-FD24-F82B-AC471FA3E9D3}"/>
                </a:ext>
              </a:extLst>
            </p:cNvPr>
            <p:cNvSpPr/>
            <p:nvPr/>
          </p:nvSpPr>
          <p:spPr>
            <a:xfrm>
              <a:off x="6983701" y="3177058"/>
              <a:ext cx="46352" cy="41437"/>
            </a:xfrm>
            <a:custGeom>
              <a:avLst/>
              <a:gdLst/>
              <a:ahLst/>
              <a:cxnLst/>
              <a:rect l="l" t="t" r="r" b="b"/>
              <a:pathLst>
                <a:path w="4404" h="3937" extrusionOk="0">
                  <a:moveTo>
                    <a:pt x="3302" y="0"/>
                  </a:moveTo>
                  <a:lnTo>
                    <a:pt x="0" y="2502"/>
                  </a:lnTo>
                  <a:lnTo>
                    <a:pt x="967" y="3936"/>
                  </a:lnTo>
                  <a:lnTo>
                    <a:pt x="4403" y="867"/>
                  </a:lnTo>
                  <a:lnTo>
                    <a:pt x="3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6663;p114">
              <a:extLst>
                <a:ext uri="{FF2B5EF4-FFF2-40B4-BE49-F238E27FC236}">
                  <a16:creationId xmlns:a16="http://schemas.microsoft.com/office/drawing/2014/main" id="{DF591E80-1709-A0B6-2406-06C87BC4F440}"/>
                </a:ext>
              </a:extLst>
            </p:cNvPr>
            <p:cNvSpPr/>
            <p:nvPr/>
          </p:nvSpPr>
          <p:spPr>
            <a:xfrm>
              <a:off x="6986153" y="3182668"/>
              <a:ext cx="156465" cy="183588"/>
            </a:xfrm>
            <a:custGeom>
              <a:avLst/>
              <a:gdLst/>
              <a:ahLst/>
              <a:cxnLst/>
              <a:rect l="l" t="t" r="r" b="b"/>
              <a:pathLst>
                <a:path w="14866" h="17443" extrusionOk="0">
                  <a:moveTo>
                    <a:pt x="4304" y="1"/>
                  </a:moveTo>
                  <a:lnTo>
                    <a:pt x="1" y="3437"/>
                  </a:lnTo>
                  <a:cubicBezTo>
                    <a:pt x="1" y="3437"/>
                    <a:pt x="6038" y="14845"/>
                    <a:pt x="8440" y="16779"/>
                  </a:cubicBezTo>
                  <a:cubicBezTo>
                    <a:pt x="9002" y="17240"/>
                    <a:pt x="9587" y="17443"/>
                    <a:pt x="10151" y="17443"/>
                  </a:cubicBezTo>
                  <a:cubicBezTo>
                    <a:pt x="12734" y="17443"/>
                    <a:pt x="14865" y="13176"/>
                    <a:pt x="12209" y="9808"/>
                  </a:cubicBezTo>
                  <a:cubicBezTo>
                    <a:pt x="9908" y="6906"/>
                    <a:pt x="4304" y="1"/>
                    <a:pt x="4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6664;p114">
              <a:extLst>
                <a:ext uri="{FF2B5EF4-FFF2-40B4-BE49-F238E27FC236}">
                  <a16:creationId xmlns:a16="http://schemas.microsoft.com/office/drawing/2014/main" id="{7BFE4EB0-739E-71E7-565F-2641D6FA51DD}"/>
                </a:ext>
              </a:extLst>
            </p:cNvPr>
            <p:cNvSpPr/>
            <p:nvPr/>
          </p:nvSpPr>
          <p:spPr>
            <a:xfrm>
              <a:off x="6986153" y="3182668"/>
              <a:ext cx="156465" cy="183588"/>
            </a:xfrm>
            <a:custGeom>
              <a:avLst/>
              <a:gdLst/>
              <a:ahLst/>
              <a:cxnLst/>
              <a:rect l="l" t="t" r="r" b="b"/>
              <a:pathLst>
                <a:path w="14866" h="17443" extrusionOk="0">
                  <a:moveTo>
                    <a:pt x="4304" y="1"/>
                  </a:moveTo>
                  <a:lnTo>
                    <a:pt x="1" y="3437"/>
                  </a:lnTo>
                  <a:cubicBezTo>
                    <a:pt x="1" y="3437"/>
                    <a:pt x="6038" y="14845"/>
                    <a:pt x="8440" y="16779"/>
                  </a:cubicBezTo>
                  <a:cubicBezTo>
                    <a:pt x="9002" y="17240"/>
                    <a:pt x="9587" y="17443"/>
                    <a:pt x="10151" y="17443"/>
                  </a:cubicBezTo>
                  <a:cubicBezTo>
                    <a:pt x="12734" y="17443"/>
                    <a:pt x="14865" y="13176"/>
                    <a:pt x="12209" y="9808"/>
                  </a:cubicBezTo>
                  <a:cubicBezTo>
                    <a:pt x="9908" y="6906"/>
                    <a:pt x="4304" y="1"/>
                    <a:pt x="4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6666;p114">
              <a:extLst>
                <a:ext uri="{FF2B5EF4-FFF2-40B4-BE49-F238E27FC236}">
                  <a16:creationId xmlns:a16="http://schemas.microsoft.com/office/drawing/2014/main" id="{0E3FC777-B0B7-5E39-C95B-F0DD55D30731}"/>
                </a:ext>
              </a:extLst>
            </p:cNvPr>
            <p:cNvSpPr/>
            <p:nvPr/>
          </p:nvSpPr>
          <p:spPr>
            <a:xfrm>
              <a:off x="6848175" y="3381045"/>
              <a:ext cx="123511" cy="64571"/>
            </a:xfrm>
            <a:custGeom>
              <a:avLst/>
              <a:gdLst/>
              <a:ahLst/>
              <a:cxnLst/>
              <a:rect l="l" t="t" r="r" b="b"/>
              <a:pathLst>
                <a:path w="11735" h="6135" extrusionOk="0">
                  <a:moveTo>
                    <a:pt x="1034" y="1"/>
                  </a:moveTo>
                  <a:lnTo>
                    <a:pt x="0" y="4070"/>
                  </a:lnTo>
                  <a:lnTo>
                    <a:pt x="6471" y="5271"/>
                  </a:lnTo>
                  <a:cubicBezTo>
                    <a:pt x="6905" y="5738"/>
                    <a:pt x="7539" y="6038"/>
                    <a:pt x="8173" y="6105"/>
                  </a:cubicBezTo>
                  <a:cubicBezTo>
                    <a:pt x="8403" y="6125"/>
                    <a:pt x="8647" y="6134"/>
                    <a:pt x="8893" y="6134"/>
                  </a:cubicBezTo>
                  <a:cubicBezTo>
                    <a:pt x="9892" y="6134"/>
                    <a:pt x="10907" y="5979"/>
                    <a:pt x="11041" y="5738"/>
                  </a:cubicBezTo>
                  <a:cubicBezTo>
                    <a:pt x="11273" y="5274"/>
                    <a:pt x="11735" y="3102"/>
                    <a:pt x="11253" y="3102"/>
                  </a:cubicBezTo>
                  <a:cubicBezTo>
                    <a:pt x="11249" y="3102"/>
                    <a:pt x="11245" y="3103"/>
                    <a:pt x="11242" y="3103"/>
                  </a:cubicBezTo>
                  <a:cubicBezTo>
                    <a:pt x="11220" y="3104"/>
                    <a:pt x="11193" y="3105"/>
                    <a:pt x="11160" y="3105"/>
                  </a:cubicBezTo>
                  <a:cubicBezTo>
                    <a:pt x="10455" y="3105"/>
                    <a:pt x="7372" y="2769"/>
                    <a:pt x="7372" y="2769"/>
                  </a:cubicBezTo>
                  <a:lnTo>
                    <a:pt x="1034" y="1"/>
                  </a:ln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6667;p114">
              <a:extLst>
                <a:ext uri="{FF2B5EF4-FFF2-40B4-BE49-F238E27FC236}">
                  <a16:creationId xmlns:a16="http://schemas.microsoft.com/office/drawing/2014/main" id="{A1B8E9F7-741B-82ED-1E61-E5B629B1EED5}"/>
                </a:ext>
              </a:extLst>
            </p:cNvPr>
            <p:cNvSpPr/>
            <p:nvPr/>
          </p:nvSpPr>
          <p:spPr>
            <a:xfrm>
              <a:off x="6884330" y="3387719"/>
              <a:ext cx="42500" cy="65308"/>
            </a:xfrm>
            <a:custGeom>
              <a:avLst/>
              <a:gdLst/>
              <a:ahLst/>
              <a:cxnLst/>
              <a:rect l="l" t="t" r="r" b="b"/>
              <a:pathLst>
                <a:path w="4038" h="6205" extrusionOk="0">
                  <a:moveTo>
                    <a:pt x="2436" y="0"/>
                  </a:moveTo>
                  <a:lnTo>
                    <a:pt x="1" y="5237"/>
                  </a:lnTo>
                  <a:lnTo>
                    <a:pt x="2102" y="6205"/>
                  </a:lnTo>
                  <a:lnTo>
                    <a:pt x="4037" y="701"/>
                  </a:lnTo>
                  <a:lnTo>
                    <a:pt x="2436"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6668;p114">
              <a:extLst>
                <a:ext uri="{FF2B5EF4-FFF2-40B4-BE49-F238E27FC236}">
                  <a16:creationId xmlns:a16="http://schemas.microsoft.com/office/drawing/2014/main" id="{BBFFA60A-D1F3-D23F-1004-8ECB8ECAE977}"/>
                </a:ext>
              </a:extLst>
            </p:cNvPr>
            <p:cNvSpPr/>
            <p:nvPr/>
          </p:nvSpPr>
          <p:spPr>
            <a:xfrm>
              <a:off x="6884330" y="3387719"/>
              <a:ext cx="42500" cy="65308"/>
            </a:xfrm>
            <a:custGeom>
              <a:avLst/>
              <a:gdLst/>
              <a:ahLst/>
              <a:cxnLst/>
              <a:rect l="l" t="t" r="r" b="b"/>
              <a:pathLst>
                <a:path w="4038" h="6205" extrusionOk="0">
                  <a:moveTo>
                    <a:pt x="2436" y="0"/>
                  </a:moveTo>
                  <a:lnTo>
                    <a:pt x="1" y="5237"/>
                  </a:lnTo>
                  <a:lnTo>
                    <a:pt x="2102" y="6205"/>
                  </a:lnTo>
                  <a:lnTo>
                    <a:pt x="4037" y="701"/>
                  </a:lnTo>
                  <a:lnTo>
                    <a:pt x="2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6669;p114">
              <a:extLst>
                <a:ext uri="{FF2B5EF4-FFF2-40B4-BE49-F238E27FC236}">
                  <a16:creationId xmlns:a16="http://schemas.microsoft.com/office/drawing/2014/main" id="{99AC6C89-E456-A3E5-CFFC-D3E87550C7AD}"/>
                </a:ext>
              </a:extLst>
            </p:cNvPr>
            <p:cNvSpPr/>
            <p:nvPr/>
          </p:nvSpPr>
          <p:spPr>
            <a:xfrm>
              <a:off x="6766360" y="3137734"/>
              <a:ext cx="154844" cy="314929"/>
            </a:xfrm>
            <a:custGeom>
              <a:avLst/>
              <a:gdLst/>
              <a:ahLst/>
              <a:cxnLst/>
              <a:rect l="l" t="t" r="r" b="b"/>
              <a:pathLst>
                <a:path w="14712" h="29922" extrusionOk="0">
                  <a:moveTo>
                    <a:pt x="5605" y="0"/>
                  </a:moveTo>
                  <a:cubicBezTo>
                    <a:pt x="5605" y="0"/>
                    <a:pt x="1635" y="6104"/>
                    <a:pt x="435" y="13109"/>
                  </a:cubicBezTo>
                  <a:cubicBezTo>
                    <a:pt x="1" y="15278"/>
                    <a:pt x="234" y="17513"/>
                    <a:pt x="1035" y="19581"/>
                  </a:cubicBezTo>
                  <a:cubicBezTo>
                    <a:pt x="3837" y="26652"/>
                    <a:pt x="12110" y="29921"/>
                    <a:pt x="12110" y="29921"/>
                  </a:cubicBezTo>
                  <a:lnTo>
                    <a:pt x="14711" y="23750"/>
                  </a:lnTo>
                  <a:cubicBezTo>
                    <a:pt x="14711" y="23750"/>
                    <a:pt x="8340" y="20748"/>
                    <a:pt x="7406" y="16178"/>
                  </a:cubicBezTo>
                  <a:cubicBezTo>
                    <a:pt x="7206" y="15111"/>
                    <a:pt x="6839" y="14577"/>
                    <a:pt x="7273" y="13076"/>
                  </a:cubicBezTo>
                  <a:cubicBezTo>
                    <a:pt x="8807" y="8039"/>
                    <a:pt x="11176" y="1601"/>
                    <a:pt x="56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6670;p114">
              <a:extLst>
                <a:ext uri="{FF2B5EF4-FFF2-40B4-BE49-F238E27FC236}">
                  <a16:creationId xmlns:a16="http://schemas.microsoft.com/office/drawing/2014/main" id="{A0096D8C-4985-B915-A13A-3D7B8B107F40}"/>
                </a:ext>
              </a:extLst>
            </p:cNvPr>
            <p:cNvSpPr/>
            <p:nvPr/>
          </p:nvSpPr>
          <p:spPr>
            <a:xfrm>
              <a:off x="6766360" y="3137734"/>
              <a:ext cx="154844" cy="314929"/>
            </a:xfrm>
            <a:custGeom>
              <a:avLst/>
              <a:gdLst/>
              <a:ahLst/>
              <a:cxnLst/>
              <a:rect l="l" t="t" r="r" b="b"/>
              <a:pathLst>
                <a:path w="14712" h="29922" extrusionOk="0">
                  <a:moveTo>
                    <a:pt x="5605" y="0"/>
                  </a:moveTo>
                  <a:cubicBezTo>
                    <a:pt x="5605" y="0"/>
                    <a:pt x="1635" y="6104"/>
                    <a:pt x="435" y="13109"/>
                  </a:cubicBezTo>
                  <a:cubicBezTo>
                    <a:pt x="1" y="15278"/>
                    <a:pt x="234" y="17513"/>
                    <a:pt x="1035" y="19581"/>
                  </a:cubicBezTo>
                  <a:cubicBezTo>
                    <a:pt x="3837" y="26652"/>
                    <a:pt x="12110" y="29921"/>
                    <a:pt x="12110" y="29921"/>
                  </a:cubicBezTo>
                  <a:lnTo>
                    <a:pt x="14711" y="23750"/>
                  </a:lnTo>
                  <a:cubicBezTo>
                    <a:pt x="14711" y="23750"/>
                    <a:pt x="8340" y="20748"/>
                    <a:pt x="7406" y="16178"/>
                  </a:cubicBezTo>
                  <a:cubicBezTo>
                    <a:pt x="7206" y="15111"/>
                    <a:pt x="6839" y="14577"/>
                    <a:pt x="7273" y="13076"/>
                  </a:cubicBezTo>
                  <a:cubicBezTo>
                    <a:pt x="8807" y="8039"/>
                    <a:pt x="11176" y="1601"/>
                    <a:pt x="5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6671;p114">
              <a:extLst>
                <a:ext uri="{FF2B5EF4-FFF2-40B4-BE49-F238E27FC236}">
                  <a16:creationId xmlns:a16="http://schemas.microsoft.com/office/drawing/2014/main" id="{25492B81-9993-D19B-0ADA-0F5E3D5A1AD4}"/>
                </a:ext>
              </a:extLst>
            </p:cNvPr>
            <p:cNvSpPr/>
            <p:nvPr/>
          </p:nvSpPr>
          <p:spPr>
            <a:xfrm>
              <a:off x="6919337" y="3400507"/>
              <a:ext cx="50857" cy="21745"/>
            </a:xfrm>
            <a:custGeom>
              <a:avLst/>
              <a:gdLst/>
              <a:ahLst/>
              <a:cxnLst/>
              <a:rect l="l" t="t" r="r" b="b"/>
              <a:pathLst>
                <a:path w="4832" h="2066" extrusionOk="0">
                  <a:moveTo>
                    <a:pt x="4608" y="1"/>
                  </a:moveTo>
                  <a:cubicBezTo>
                    <a:pt x="4204" y="1"/>
                    <a:pt x="3326" y="270"/>
                    <a:pt x="2979" y="320"/>
                  </a:cubicBezTo>
                  <a:cubicBezTo>
                    <a:pt x="1645" y="453"/>
                    <a:pt x="678" y="587"/>
                    <a:pt x="311" y="1154"/>
                  </a:cubicBezTo>
                  <a:cubicBezTo>
                    <a:pt x="0" y="1634"/>
                    <a:pt x="455" y="2066"/>
                    <a:pt x="1411" y="2066"/>
                  </a:cubicBezTo>
                  <a:cubicBezTo>
                    <a:pt x="1584" y="2066"/>
                    <a:pt x="1774" y="2052"/>
                    <a:pt x="1979" y="2021"/>
                  </a:cubicBezTo>
                  <a:cubicBezTo>
                    <a:pt x="2813" y="1921"/>
                    <a:pt x="4714" y="720"/>
                    <a:pt x="4814" y="120"/>
                  </a:cubicBezTo>
                  <a:cubicBezTo>
                    <a:pt x="4831" y="33"/>
                    <a:pt x="4748" y="1"/>
                    <a:pt x="4608" y="1"/>
                  </a:cubicBez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3472;p79">
            <a:extLst>
              <a:ext uri="{FF2B5EF4-FFF2-40B4-BE49-F238E27FC236}">
                <a16:creationId xmlns:a16="http://schemas.microsoft.com/office/drawing/2014/main" id="{0CFD273F-5625-FF2E-C23A-0EB5CAFCFAF0}"/>
              </a:ext>
            </a:extLst>
          </p:cNvPr>
          <p:cNvGrpSpPr/>
          <p:nvPr/>
        </p:nvGrpSpPr>
        <p:grpSpPr>
          <a:xfrm flipH="1">
            <a:off x="4588882" y="-88231"/>
            <a:ext cx="548102" cy="1627339"/>
            <a:chOff x="7586263" y="2047612"/>
            <a:chExt cx="819056" cy="2431812"/>
          </a:xfrm>
        </p:grpSpPr>
        <p:sp>
          <p:nvSpPr>
            <p:cNvPr id="1012" name="Google Shape;3496;p79">
              <a:extLst>
                <a:ext uri="{FF2B5EF4-FFF2-40B4-BE49-F238E27FC236}">
                  <a16:creationId xmlns:a16="http://schemas.microsoft.com/office/drawing/2014/main" id="{A050E202-10A9-7DB6-1A7E-FA1E770DF2C7}"/>
                </a:ext>
              </a:extLst>
            </p:cNvPr>
            <p:cNvSpPr/>
            <p:nvPr/>
          </p:nvSpPr>
          <p:spPr>
            <a:xfrm>
              <a:off x="8050841" y="4402858"/>
              <a:ext cx="231948" cy="76566"/>
            </a:xfrm>
            <a:custGeom>
              <a:avLst/>
              <a:gdLst/>
              <a:ahLst/>
              <a:cxnLst/>
              <a:rect l="l" t="t" r="r" b="b"/>
              <a:pathLst>
                <a:path w="10209" h="3370" extrusionOk="0">
                  <a:moveTo>
                    <a:pt x="5705" y="0"/>
                  </a:moveTo>
                  <a:cubicBezTo>
                    <a:pt x="5538" y="0"/>
                    <a:pt x="5371" y="67"/>
                    <a:pt x="5205" y="167"/>
                  </a:cubicBezTo>
                  <a:cubicBezTo>
                    <a:pt x="4504" y="834"/>
                    <a:pt x="2769" y="1535"/>
                    <a:pt x="501" y="2035"/>
                  </a:cubicBezTo>
                  <a:cubicBezTo>
                    <a:pt x="1" y="2135"/>
                    <a:pt x="134" y="3369"/>
                    <a:pt x="1402" y="3369"/>
                  </a:cubicBezTo>
                  <a:cubicBezTo>
                    <a:pt x="2636" y="3369"/>
                    <a:pt x="5338" y="3269"/>
                    <a:pt x="6239" y="3269"/>
                  </a:cubicBezTo>
                  <a:cubicBezTo>
                    <a:pt x="7706" y="3269"/>
                    <a:pt x="8540" y="3369"/>
                    <a:pt x="9708" y="3369"/>
                  </a:cubicBezTo>
                  <a:lnTo>
                    <a:pt x="9808" y="3369"/>
                  </a:lnTo>
                  <a:cubicBezTo>
                    <a:pt x="10041" y="3303"/>
                    <a:pt x="10208" y="3069"/>
                    <a:pt x="10141" y="2836"/>
                  </a:cubicBezTo>
                  <a:lnTo>
                    <a:pt x="9574" y="200"/>
                  </a:lnTo>
                  <a:cubicBezTo>
                    <a:pt x="9541" y="67"/>
                    <a:pt x="9441" y="0"/>
                    <a:pt x="93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3497;p79">
              <a:extLst>
                <a:ext uri="{FF2B5EF4-FFF2-40B4-BE49-F238E27FC236}">
                  <a16:creationId xmlns:a16="http://schemas.microsoft.com/office/drawing/2014/main" id="{74178885-A199-DE15-AA19-2CCAB801ED50}"/>
                </a:ext>
              </a:extLst>
            </p:cNvPr>
            <p:cNvSpPr/>
            <p:nvPr/>
          </p:nvSpPr>
          <p:spPr>
            <a:xfrm>
              <a:off x="7704497" y="4400586"/>
              <a:ext cx="231926" cy="76566"/>
            </a:xfrm>
            <a:custGeom>
              <a:avLst/>
              <a:gdLst/>
              <a:ahLst/>
              <a:cxnLst/>
              <a:rect l="l" t="t" r="r" b="b"/>
              <a:pathLst>
                <a:path w="10208" h="3370" extrusionOk="0">
                  <a:moveTo>
                    <a:pt x="5738" y="0"/>
                  </a:moveTo>
                  <a:cubicBezTo>
                    <a:pt x="5538" y="0"/>
                    <a:pt x="5371" y="67"/>
                    <a:pt x="5238" y="167"/>
                  </a:cubicBezTo>
                  <a:cubicBezTo>
                    <a:pt x="4504" y="834"/>
                    <a:pt x="2803" y="1535"/>
                    <a:pt x="501" y="2035"/>
                  </a:cubicBezTo>
                  <a:cubicBezTo>
                    <a:pt x="1" y="2135"/>
                    <a:pt x="167" y="3369"/>
                    <a:pt x="1402" y="3369"/>
                  </a:cubicBezTo>
                  <a:cubicBezTo>
                    <a:pt x="2636" y="3369"/>
                    <a:pt x="5371" y="3269"/>
                    <a:pt x="6272" y="3269"/>
                  </a:cubicBezTo>
                  <a:cubicBezTo>
                    <a:pt x="7706" y="3269"/>
                    <a:pt x="8573" y="3336"/>
                    <a:pt x="9708" y="3369"/>
                  </a:cubicBezTo>
                  <a:lnTo>
                    <a:pt x="9808" y="3369"/>
                  </a:lnTo>
                  <a:cubicBezTo>
                    <a:pt x="10074" y="3303"/>
                    <a:pt x="10208" y="3069"/>
                    <a:pt x="10141" y="2836"/>
                  </a:cubicBezTo>
                  <a:lnTo>
                    <a:pt x="9574" y="200"/>
                  </a:lnTo>
                  <a:cubicBezTo>
                    <a:pt x="9541" y="100"/>
                    <a:pt x="9441" y="0"/>
                    <a:pt x="93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3498;p79">
              <a:extLst>
                <a:ext uri="{FF2B5EF4-FFF2-40B4-BE49-F238E27FC236}">
                  <a16:creationId xmlns:a16="http://schemas.microsoft.com/office/drawing/2014/main" id="{4700AE88-0166-C0A8-A9FB-AAD23C8B3C20}"/>
                </a:ext>
              </a:extLst>
            </p:cNvPr>
            <p:cNvSpPr/>
            <p:nvPr/>
          </p:nvSpPr>
          <p:spPr>
            <a:xfrm>
              <a:off x="7727240" y="2890137"/>
              <a:ext cx="552505" cy="1520309"/>
            </a:xfrm>
            <a:custGeom>
              <a:avLst/>
              <a:gdLst/>
              <a:ahLst/>
              <a:cxnLst/>
              <a:rect l="l" t="t" r="r" b="b"/>
              <a:pathLst>
                <a:path w="24318" h="66915" extrusionOk="0">
                  <a:moveTo>
                    <a:pt x="6171" y="0"/>
                  </a:moveTo>
                  <a:cubicBezTo>
                    <a:pt x="4670" y="8140"/>
                    <a:pt x="0" y="41230"/>
                    <a:pt x="3369" y="66915"/>
                  </a:cubicBezTo>
                  <a:lnTo>
                    <a:pt x="8673" y="66915"/>
                  </a:lnTo>
                  <a:cubicBezTo>
                    <a:pt x="8673" y="66915"/>
                    <a:pt x="8173" y="27920"/>
                    <a:pt x="12876" y="15311"/>
                  </a:cubicBezTo>
                  <a:cubicBezTo>
                    <a:pt x="13410" y="22049"/>
                    <a:pt x="18880" y="66882"/>
                    <a:pt x="18880" y="66882"/>
                  </a:cubicBezTo>
                  <a:lnTo>
                    <a:pt x="24318" y="66882"/>
                  </a:lnTo>
                  <a:cubicBezTo>
                    <a:pt x="24318" y="66882"/>
                    <a:pt x="23517" y="50036"/>
                    <a:pt x="22683" y="34091"/>
                  </a:cubicBezTo>
                  <a:cubicBezTo>
                    <a:pt x="22183" y="24051"/>
                    <a:pt x="21883" y="2069"/>
                    <a:pt x="2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5" name="Google Shape;3499;p79">
              <a:extLst>
                <a:ext uri="{FF2B5EF4-FFF2-40B4-BE49-F238E27FC236}">
                  <a16:creationId xmlns:a16="http://schemas.microsoft.com/office/drawing/2014/main" id="{9002C9F0-1506-0C34-E26F-95C41DBF7542}"/>
                </a:ext>
              </a:extLst>
            </p:cNvPr>
            <p:cNvSpPr/>
            <p:nvPr/>
          </p:nvSpPr>
          <p:spPr>
            <a:xfrm>
              <a:off x="7986430" y="2378233"/>
              <a:ext cx="174331" cy="65524"/>
            </a:xfrm>
            <a:custGeom>
              <a:avLst/>
              <a:gdLst/>
              <a:ahLst/>
              <a:cxnLst/>
              <a:rect l="l" t="t" r="r" b="b"/>
              <a:pathLst>
                <a:path w="7673" h="2884" extrusionOk="0">
                  <a:moveTo>
                    <a:pt x="4789" y="0"/>
                  </a:moveTo>
                  <a:cubicBezTo>
                    <a:pt x="3672" y="0"/>
                    <a:pt x="2560" y="161"/>
                    <a:pt x="1502" y="482"/>
                  </a:cubicBezTo>
                  <a:lnTo>
                    <a:pt x="0" y="2884"/>
                  </a:lnTo>
                  <a:lnTo>
                    <a:pt x="7673" y="2717"/>
                  </a:lnTo>
                  <a:lnTo>
                    <a:pt x="7339" y="282"/>
                  </a:lnTo>
                  <a:cubicBezTo>
                    <a:pt x="6501" y="94"/>
                    <a:pt x="5644" y="0"/>
                    <a:pt x="4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3500;p79">
              <a:extLst>
                <a:ext uri="{FF2B5EF4-FFF2-40B4-BE49-F238E27FC236}">
                  <a16:creationId xmlns:a16="http://schemas.microsoft.com/office/drawing/2014/main" id="{E8DA3790-DA76-DE04-DFE3-1108D369D57E}"/>
                </a:ext>
              </a:extLst>
            </p:cNvPr>
            <p:cNvSpPr/>
            <p:nvPr/>
          </p:nvSpPr>
          <p:spPr>
            <a:xfrm>
              <a:off x="7586263" y="2285445"/>
              <a:ext cx="117508" cy="118167"/>
            </a:xfrm>
            <a:custGeom>
              <a:avLst/>
              <a:gdLst/>
              <a:ahLst/>
              <a:cxnLst/>
              <a:rect l="l" t="t" r="r" b="b"/>
              <a:pathLst>
                <a:path w="5172" h="5201" extrusionOk="0">
                  <a:moveTo>
                    <a:pt x="941" y="0"/>
                  </a:moveTo>
                  <a:cubicBezTo>
                    <a:pt x="457" y="0"/>
                    <a:pt x="1" y="1604"/>
                    <a:pt x="301" y="1964"/>
                  </a:cubicBezTo>
                  <a:cubicBezTo>
                    <a:pt x="635" y="2365"/>
                    <a:pt x="1635" y="3866"/>
                    <a:pt x="3303" y="3866"/>
                  </a:cubicBezTo>
                  <a:lnTo>
                    <a:pt x="3770" y="5200"/>
                  </a:lnTo>
                  <a:lnTo>
                    <a:pt x="4971" y="3866"/>
                  </a:lnTo>
                  <a:cubicBezTo>
                    <a:pt x="5171" y="3432"/>
                    <a:pt x="4971" y="2231"/>
                    <a:pt x="4971" y="2231"/>
                  </a:cubicBezTo>
                  <a:cubicBezTo>
                    <a:pt x="4971" y="2231"/>
                    <a:pt x="1635" y="497"/>
                    <a:pt x="1102" y="63"/>
                  </a:cubicBezTo>
                  <a:cubicBezTo>
                    <a:pt x="1048" y="20"/>
                    <a:pt x="995" y="0"/>
                    <a:pt x="941"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3501;p79">
              <a:extLst>
                <a:ext uri="{FF2B5EF4-FFF2-40B4-BE49-F238E27FC236}">
                  <a16:creationId xmlns:a16="http://schemas.microsoft.com/office/drawing/2014/main" id="{490B1955-79F0-EB3A-D7EE-AFE4739B7FBB}"/>
                </a:ext>
              </a:extLst>
            </p:cNvPr>
            <p:cNvSpPr/>
            <p:nvPr/>
          </p:nvSpPr>
          <p:spPr>
            <a:xfrm>
              <a:off x="7662057" y="2370236"/>
              <a:ext cx="251647" cy="225178"/>
            </a:xfrm>
            <a:custGeom>
              <a:avLst/>
              <a:gdLst/>
              <a:ahLst/>
              <a:cxnLst/>
              <a:rect l="l" t="t" r="r" b="b"/>
              <a:pathLst>
                <a:path w="11076" h="9911" extrusionOk="0">
                  <a:moveTo>
                    <a:pt x="1802" y="0"/>
                  </a:moveTo>
                  <a:lnTo>
                    <a:pt x="1" y="567"/>
                  </a:lnTo>
                  <a:cubicBezTo>
                    <a:pt x="1" y="567"/>
                    <a:pt x="901" y="8673"/>
                    <a:pt x="3203" y="9741"/>
                  </a:cubicBezTo>
                  <a:cubicBezTo>
                    <a:pt x="3449" y="9858"/>
                    <a:pt x="3732" y="9911"/>
                    <a:pt x="4041" y="9911"/>
                  </a:cubicBezTo>
                  <a:cubicBezTo>
                    <a:pt x="6631" y="9911"/>
                    <a:pt x="11075" y="6238"/>
                    <a:pt x="11075" y="6238"/>
                  </a:cubicBezTo>
                  <a:lnTo>
                    <a:pt x="10575" y="1468"/>
                  </a:lnTo>
                  <a:cubicBezTo>
                    <a:pt x="9357" y="1764"/>
                    <a:pt x="5866" y="6608"/>
                    <a:pt x="4587" y="6608"/>
                  </a:cubicBezTo>
                  <a:cubicBezTo>
                    <a:pt x="4570" y="6608"/>
                    <a:pt x="4554" y="6607"/>
                    <a:pt x="4537" y="6605"/>
                  </a:cubicBezTo>
                  <a:cubicBezTo>
                    <a:pt x="3303" y="6438"/>
                    <a:pt x="1802" y="0"/>
                    <a:pt x="1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3502;p79">
              <a:extLst>
                <a:ext uri="{FF2B5EF4-FFF2-40B4-BE49-F238E27FC236}">
                  <a16:creationId xmlns:a16="http://schemas.microsoft.com/office/drawing/2014/main" id="{768782E5-E730-17D9-0BE7-83C7A823EDFD}"/>
                </a:ext>
              </a:extLst>
            </p:cNvPr>
            <p:cNvSpPr/>
            <p:nvPr/>
          </p:nvSpPr>
          <p:spPr>
            <a:xfrm>
              <a:off x="8107687" y="2894681"/>
              <a:ext cx="115986" cy="42464"/>
            </a:xfrm>
            <a:custGeom>
              <a:avLst/>
              <a:gdLst/>
              <a:ahLst/>
              <a:cxnLst/>
              <a:rect l="l" t="t" r="r" b="b"/>
              <a:pathLst>
                <a:path w="5105" h="1869" extrusionOk="0">
                  <a:moveTo>
                    <a:pt x="1" y="1"/>
                  </a:moveTo>
                  <a:lnTo>
                    <a:pt x="1" y="1802"/>
                  </a:lnTo>
                  <a:lnTo>
                    <a:pt x="5104" y="1869"/>
                  </a:lnTo>
                  <a:lnTo>
                    <a:pt x="51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3503;p79">
              <a:extLst>
                <a:ext uri="{FF2B5EF4-FFF2-40B4-BE49-F238E27FC236}">
                  <a16:creationId xmlns:a16="http://schemas.microsoft.com/office/drawing/2014/main" id="{9C9CB062-A532-7D36-A313-CB5BCBD919F9}"/>
                </a:ext>
              </a:extLst>
            </p:cNvPr>
            <p:cNvSpPr/>
            <p:nvPr/>
          </p:nvSpPr>
          <p:spPr>
            <a:xfrm>
              <a:off x="7926563" y="2894681"/>
              <a:ext cx="169014" cy="40941"/>
            </a:xfrm>
            <a:custGeom>
              <a:avLst/>
              <a:gdLst/>
              <a:ahLst/>
              <a:cxnLst/>
              <a:rect l="l" t="t" r="r" b="b"/>
              <a:pathLst>
                <a:path w="7439" h="1802" extrusionOk="0">
                  <a:moveTo>
                    <a:pt x="0" y="1"/>
                  </a:moveTo>
                  <a:lnTo>
                    <a:pt x="0" y="1702"/>
                  </a:lnTo>
                  <a:lnTo>
                    <a:pt x="7439" y="1802"/>
                  </a:lnTo>
                  <a:lnTo>
                    <a:pt x="74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3504;p79">
              <a:extLst>
                <a:ext uri="{FF2B5EF4-FFF2-40B4-BE49-F238E27FC236}">
                  <a16:creationId xmlns:a16="http://schemas.microsoft.com/office/drawing/2014/main" id="{57116EE2-6504-B33F-F333-7C97A4C11F4E}"/>
                </a:ext>
              </a:extLst>
            </p:cNvPr>
            <p:cNvSpPr/>
            <p:nvPr/>
          </p:nvSpPr>
          <p:spPr>
            <a:xfrm>
              <a:off x="7859857" y="2894681"/>
              <a:ext cx="53846" cy="38669"/>
            </a:xfrm>
            <a:custGeom>
              <a:avLst/>
              <a:gdLst/>
              <a:ahLst/>
              <a:cxnLst/>
              <a:rect l="l" t="t" r="r" b="b"/>
              <a:pathLst>
                <a:path w="2370" h="1702" extrusionOk="0">
                  <a:moveTo>
                    <a:pt x="201" y="1"/>
                  </a:moveTo>
                  <a:lnTo>
                    <a:pt x="1" y="1668"/>
                  </a:lnTo>
                  <a:lnTo>
                    <a:pt x="2369" y="1702"/>
                  </a:lnTo>
                  <a:lnTo>
                    <a:pt x="23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3505;p79">
              <a:extLst>
                <a:ext uri="{FF2B5EF4-FFF2-40B4-BE49-F238E27FC236}">
                  <a16:creationId xmlns:a16="http://schemas.microsoft.com/office/drawing/2014/main" id="{06BB99D0-C155-B75A-51D0-37314F9CCF31}"/>
                </a:ext>
              </a:extLst>
            </p:cNvPr>
            <p:cNvSpPr/>
            <p:nvPr/>
          </p:nvSpPr>
          <p:spPr>
            <a:xfrm>
              <a:off x="7961415" y="2887093"/>
              <a:ext cx="66729" cy="47780"/>
            </a:xfrm>
            <a:custGeom>
              <a:avLst/>
              <a:gdLst/>
              <a:ahLst/>
              <a:cxnLst/>
              <a:rect l="l" t="t" r="r" b="b"/>
              <a:pathLst>
                <a:path w="2937" h="2103" extrusionOk="0">
                  <a:moveTo>
                    <a:pt x="1" y="1"/>
                  </a:moveTo>
                  <a:lnTo>
                    <a:pt x="1" y="2102"/>
                  </a:lnTo>
                  <a:lnTo>
                    <a:pt x="2936" y="2102"/>
                  </a:lnTo>
                  <a:lnTo>
                    <a:pt x="2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3506;p79">
              <a:extLst>
                <a:ext uri="{FF2B5EF4-FFF2-40B4-BE49-F238E27FC236}">
                  <a16:creationId xmlns:a16="http://schemas.microsoft.com/office/drawing/2014/main" id="{8950E460-1E1D-914D-C2A6-36ED355F6EE9}"/>
                </a:ext>
              </a:extLst>
            </p:cNvPr>
            <p:cNvSpPr/>
            <p:nvPr/>
          </p:nvSpPr>
          <p:spPr>
            <a:xfrm>
              <a:off x="7859107" y="2403589"/>
              <a:ext cx="419888" cy="491116"/>
            </a:xfrm>
            <a:custGeom>
              <a:avLst/>
              <a:gdLst/>
              <a:ahLst/>
              <a:cxnLst/>
              <a:rect l="l" t="t" r="r" b="b"/>
              <a:pathLst>
                <a:path w="18481" h="21616" extrusionOk="0">
                  <a:moveTo>
                    <a:pt x="1902" y="0"/>
                  </a:moveTo>
                  <a:cubicBezTo>
                    <a:pt x="734" y="4370"/>
                    <a:pt x="101" y="8906"/>
                    <a:pt x="34" y="13443"/>
                  </a:cubicBezTo>
                  <a:lnTo>
                    <a:pt x="34" y="13877"/>
                  </a:lnTo>
                  <a:cubicBezTo>
                    <a:pt x="0" y="14577"/>
                    <a:pt x="0" y="15278"/>
                    <a:pt x="0" y="15945"/>
                  </a:cubicBezTo>
                  <a:lnTo>
                    <a:pt x="0" y="16679"/>
                  </a:lnTo>
                  <a:cubicBezTo>
                    <a:pt x="0" y="17212"/>
                    <a:pt x="0" y="17713"/>
                    <a:pt x="34" y="18146"/>
                  </a:cubicBezTo>
                  <a:cubicBezTo>
                    <a:pt x="34" y="18780"/>
                    <a:pt x="67" y="19347"/>
                    <a:pt x="101" y="19814"/>
                  </a:cubicBezTo>
                  <a:cubicBezTo>
                    <a:pt x="167" y="20982"/>
                    <a:pt x="234" y="21616"/>
                    <a:pt x="234" y="21616"/>
                  </a:cubicBezTo>
                  <a:lnTo>
                    <a:pt x="16012" y="21616"/>
                  </a:lnTo>
                  <a:cubicBezTo>
                    <a:pt x="16079" y="21015"/>
                    <a:pt x="16145" y="20415"/>
                    <a:pt x="16212" y="19814"/>
                  </a:cubicBezTo>
                  <a:cubicBezTo>
                    <a:pt x="16279" y="19247"/>
                    <a:pt x="16345" y="18713"/>
                    <a:pt x="16412" y="18146"/>
                  </a:cubicBezTo>
                  <a:lnTo>
                    <a:pt x="16546" y="16679"/>
                  </a:lnTo>
                  <a:cubicBezTo>
                    <a:pt x="16579" y="16445"/>
                    <a:pt x="16612" y="16178"/>
                    <a:pt x="16646" y="15945"/>
                  </a:cubicBezTo>
                  <a:cubicBezTo>
                    <a:pt x="16712" y="15244"/>
                    <a:pt x="16812" y="14577"/>
                    <a:pt x="16879" y="13877"/>
                  </a:cubicBezTo>
                  <a:cubicBezTo>
                    <a:pt x="16879" y="13743"/>
                    <a:pt x="16913" y="13610"/>
                    <a:pt x="16913" y="13476"/>
                  </a:cubicBezTo>
                  <a:cubicBezTo>
                    <a:pt x="17013" y="12542"/>
                    <a:pt x="17113" y="11608"/>
                    <a:pt x="17246" y="10674"/>
                  </a:cubicBezTo>
                  <a:cubicBezTo>
                    <a:pt x="17279" y="10307"/>
                    <a:pt x="17313" y="9940"/>
                    <a:pt x="17346" y="9574"/>
                  </a:cubicBezTo>
                  <a:cubicBezTo>
                    <a:pt x="17513" y="8173"/>
                    <a:pt x="17680" y="6805"/>
                    <a:pt x="17813" y="5537"/>
                  </a:cubicBezTo>
                  <a:lnTo>
                    <a:pt x="18113" y="3202"/>
                  </a:lnTo>
                  <a:cubicBezTo>
                    <a:pt x="18247" y="2035"/>
                    <a:pt x="18380" y="934"/>
                    <a:pt x="18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3507;p79">
              <a:extLst>
                <a:ext uri="{FF2B5EF4-FFF2-40B4-BE49-F238E27FC236}">
                  <a16:creationId xmlns:a16="http://schemas.microsoft.com/office/drawing/2014/main" id="{88337D32-F2A8-4226-150E-A41D0B9A357A}"/>
                </a:ext>
              </a:extLst>
            </p:cNvPr>
            <p:cNvSpPr/>
            <p:nvPr/>
          </p:nvSpPr>
          <p:spPr>
            <a:xfrm>
              <a:off x="8012944" y="2264133"/>
              <a:ext cx="139478" cy="179352"/>
            </a:xfrm>
            <a:custGeom>
              <a:avLst/>
              <a:gdLst/>
              <a:ahLst/>
              <a:cxnLst/>
              <a:rect l="l" t="t" r="r" b="b"/>
              <a:pathLst>
                <a:path w="6139" h="7894" extrusionOk="0">
                  <a:moveTo>
                    <a:pt x="6139" y="0"/>
                  </a:moveTo>
                  <a:lnTo>
                    <a:pt x="1902" y="2869"/>
                  </a:lnTo>
                  <a:cubicBezTo>
                    <a:pt x="1936" y="3136"/>
                    <a:pt x="1969" y="3403"/>
                    <a:pt x="1969" y="3636"/>
                  </a:cubicBezTo>
                  <a:cubicBezTo>
                    <a:pt x="2002" y="4103"/>
                    <a:pt x="1936" y="4604"/>
                    <a:pt x="1802" y="5037"/>
                  </a:cubicBezTo>
                  <a:cubicBezTo>
                    <a:pt x="1502" y="5771"/>
                    <a:pt x="1702" y="6138"/>
                    <a:pt x="468" y="6271"/>
                  </a:cubicBezTo>
                  <a:cubicBezTo>
                    <a:pt x="1" y="6905"/>
                    <a:pt x="1235" y="7739"/>
                    <a:pt x="1235" y="7739"/>
                  </a:cubicBezTo>
                  <a:cubicBezTo>
                    <a:pt x="1235" y="7739"/>
                    <a:pt x="2084" y="7894"/>
                    <a:pt x="3108" y="7894"/>
                  </a:cubicBezTo>
                  <a:cubicBezTo>
                    <a:pt x="4104" y="7894"/>
                    <a:pt x="5265" y="7748"/>
                    <a:pt x="5972" y="7172"/>
                  </a:cubicBezTo>
                  <a:cubicBezTo>
                    <a:pt x="4704" y="5671"/>
                    <a:pt x="5505" y="2002"/>
                    <a:pt x="6139"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3508;p79">
              <a:extLst>
                <a:ext uri="{FF2B5EF4-FFF2-40B4-BE49-F238E27FC236}">
                  <a16:creationId xmlns:a16="http://schemas.microsoft.com/office/drawing/2014/main" id="{3BE94552-50D6-3306-37B6-629A5B4851C0}"/>
                </a:ext>
              </a:extLst>
            </p:cNvPr>
            <p:cNvSpPr/>
            <p:nvPr/>
          </p:nvSpPr>
          <p:spPr>
            <a:xfrm>
              <a:off x="8053113" y="2307324"/>
              <a:ext cx="75817" cy="71273"/>
            </a:xfrm>
            <a:custGeom>
              <a:avLst/>
              <a:gdLst/>
              <a:ahLst/>
              <a:cxnLst/>
              <a:rect l="l" t="t" r="r" b="b"/>
              <a:pathLst>
                <a:path w="3337" h="3137" extrusionOk="0">
                  <a:moveTo>
                    <a:pt x="3337" y="1"/>
                  </a:moveTo>
                  <a:lnTo>
                    <a:pt x="201" y="1769"/>
                  </a:lnTo>
                  <a:cubicBezTo>
                    <a:pt x="234" y="2236"/>
                    <a:pt x="168" y="2703"/>
                    <a:pt x="1" y="3136"/>
                  </a:cubicBezTo>
                  <a:cubicBezTo>
                    <a:pt x="1002" y="3070"/>
                    <a:pt x="3070" y="2469"/>
                    <a:pt x="33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3509;p79">
              <a:extLst>
                <a:ext uri="{FF2B5EF4-FFF2-40B4-BE49-F238E27FC236}">
                  <a16:creationId xmlns:a16="http://schemas.microsoft.com/office/drawing/2014/main" id="{53FD2E98-A522-B7C8-1702-BA07CE283BD4}"/>
                </a:ext>
              </a:extLst>
            </p:cNvPr>
            <p:cNvSpPr/>
            <p:nvPr/>
          </p:nvSpPr>
          <p:spPr>
            <a:xfrm>
              <a:off x="7994768" y="2101185"/>
              <a:ext cx="119757" cy="137729"/>
            </a:xfrm>
            <a:custGeom>
              <a:avLst/>
              <a:gdLst/>
              <a:ahLst/>
              <a:cxnLst/>
              <a:rect l="l" t="t" r="r" b="b"/>
              <a:pathLst>
                <a:path w="5271" h="6062" extrusionOk="0">
                  <a:moveTo>
                    <a:pt x="1735" y="1"/>
                  </a:moveTo>
                  <a:cubicBezTo>
                    <a:pt x="1735" y="1"/>
                    <a:pt x="0" y="3603"/>
                    <a:pt x="1535" y="5671"/>
                  </a:cubicBezTo>
                  <a:cubicBezTo>
                    <a:pt x="1738" y="5943"/>
                    <a:pt x="1951" y="6061"/>
                    <a:pt x="2167" y="6061"/>
                  </a:cubicBezTo>
                  <a:cubicBezTo>
                    <a:pt x="3627" y="6061"/>
                    <a:pt x="5271" y="701"/>
                    <a:pt x="5271" y="701"/>
                  </a:cubicBezTo>
                  <a:lnTo>
                    <a:pt x="1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3510;p79">
              <a:extLst>
                <a:ext uri="{FF2B5EF4-FFF2-40B4-BE49-F238E27FC236}">
                  <a16:creationId xmlns:a16="http://schemas.microsoft.com/office/drawing/2014/main" id="{8B81A31C-09A2-96E6-9ACC-0A77D522AFC8}"/>
                </a:ext>
              </a:extLst>
            </p:cNvPr>
            <p:cNvSpPr/>
            <p:nvPr/>
          </p:nvSpPr>
          <p:spPr>
            <a:xfrm>
              <a:off x="7997040" y="2103526"/>
              <a:ext cx="209069" cy="254055"/>
            </a:xfrm>
            <a:custGeom>
              <a:avLst/>
              <a:gdLst/>
              <a:ahLst/>
              <a:cxnLst/>
              <a:rect l="l" t="t" r="r" b="b"/>
              <a:pathLst>
                <a:path w="9202" h="11182" extrusionOk="0">
                  <a:moveTo>
                    <a:pt x="4864" y="0"/>
                  </a:moveTo>
                  <a:cubicBezTo>
                    <a:pt x="4538" y="0"/>
                    <a:pt x="4205" y="42"/>
                    <a:pt x="3870" y="131"/>
                  </a:cubicBezTo>
                  <a:cubicBezTo>
                    <a:pt x="934" y="898"/>
                    <a:pt x="0" y="5035"/>
                    <a:pt x="301" y="7636"/>
                  </a:cubicBezTo>
                  <a:cubicBezTo>
                    <a:pt x="301" y="7803"/>
                    <a:pt x="334" y="7937"/>
                    <a:pt x="367" y="8070"/>
                  </a:cubicBezTo>
                  <a:cubicBezTo>
                    <a:pt x="568" y="9071"/>
                    <a:pt x="1168" y="9938"/>
                    <a:pt x="2002" y="10505"/>
                  </a:cubicBezTo>
                  <a:cubicBezTo>
                    <a:pt x="2630" y="10956"/>
                    <a:pt x="3375" y="11181"/>
                    <a:pt x="4120" y="11181"/>
                  </a:cubicBezTo>
                  <a:cubicBezTo>
                    <a:pt x="4918" y="11181"/>
                    <a:pt x="5716" y="10923"/>
                    <a:pt x="6372" y="10405"/>
                  </a:cubicBezTo>
                  <a:cubicBezTo>
                    <a:pt x="7973" y="9137"/>
                    <a:pt x="8140" y="7470"/>
                    <a:pt x="8673" y="4701"/>
                  </a:cubicBezTo>
                  <a:cubicBezTo>
                    <a:pt x="9201" y="2209"/>
                    <a:pt x="7229" y="0"/>
                    <a:pt x="4864"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3511;p79">
              <a:extLst>
                <a:ext uri="{FF2B5EF4-FFF2-40B4-BE49-F238E27FC236}">
                  <a16:creationId xmlns:a16="http://schemas.microsoft.com/office/drawing/2014/main" id="{88BAB282-8A05-6B3E-E731-7A30CE191356}"/>
                </a:ext>
              </a:extLst>
            </p:cNvPr>
            <p:cNvSpPr/>
            <p:nvPr/>
          </p:nvSpPr>
          <p:spPr>
            <a:xfrm>
              <a:off x="8081922" y="2204175"/>
              <a:ext cx="13655" cy="19153"/>
            </a:xfrm>
            <a:custGeom>
              <a:avLst/>
              <a:gdLst/>
              <a:ahLst/>
              <a:cxnLst/>
              <a:rect l="l" t="t" r="r" b="b"/>
              <a:pathLst>
                <a:path w="601" h="843" extrusionOk="0">
                  <a:moveTo>
                    <a:pt x="304" y="0"/>
                  </a:moveTo>
                  <a:cubicBezTo>
                    <a:pt x="177" y="0"/>
                    <a:pt x="31" y="188"/>
                    <a:pt x="0" y="404"/>
                  </a:cubicBezTo>
                  <a:cubicBezTo>
                    <a:pt x="0" y="638"/>
                    <a:pt x="101" y="805"/>
                    <a:pt x="234" y="838"/>
                  </a:cubicBezTo>
                  <a:cubicBezTo>
                    <a:pt x="248" y="841"/>
                    <a:pt x="263" y="842"/>
                    <a:pt x="277" y="842"/>
                  </a:cubicBezTo>
                  <a:cubicBezTo>
                    <a:pt x="428" y="842"/>
                    <a:pt x="568" y="685"/>
                    <a:pt x="568" y="471"/>
                  </a:cubicBezTo>
                  <a:cubicBezTo>
                    <a:pt x="601" y="238"/>
                    <a:pt x="501" y="37"/>
                    <a:pt x="334" y="4"/>
                  </a:cubicBezTo>
                  <a:cubicBezTo>
                    <a:pt x="324" y="2"/>
                    <a:pt x="314" y="0"/>
                    <a:pt x="3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3512;p79">
              <a:extLst>
                <a:ext uri="{FF2B5EF4-FFF2-40B4-BE49-F238E27FC236}">
                  <a16:creationId xmlns:a16="http://schemas.microsoft.com/office/drawing/2014/main" id="{B0C0E535-8482-075F-0B1F-1AAA8E8D5F29}"/>
                </a:ext>
              </a:extLst>
            </p:cNvPr>
            <p:cNvSpPr/>
            <p:nvPr/>
          </p:nvSpPr>
          <p:spPr>
            <a:xfrm>
              <a:off x="8022805" y="2196587"/>
              <a:ext cx="13677" cy="19153"/>
            </a:xfrm>
            <a:custGeom>
              <a:avLst/>
              <a:gdLst/>
              <a:ahLst/>
              <a:cxnLst/>
              <a:rect l="l" t="t" r="r" b="b"/>
              <a:pathLst>
                <a:path w="602" h="843" extrusionOk="0">
                  <a:moveTo>
                    <a:pt x="304" y="1"/>
                  </a:moveTo>
                  <a:cubicBezTo>
                    <a:pt x="177" y="1"/>
                    <a:pt x="34" y="186"/>
                    <a:pt x="34" y="371"/>
                  </a:cubicBezTo>
                  <a:cubicBezTo>
                    <a:pt x="1" y="605"/>
                    <a:pt x="67" y="805"/>
                    <a:pt x="234" y="838"/>
                  </a:cubicBezTo>
                  <a:cubicBezTo>
                    <a:pt x="247" y="841"/>
                    <a:pt x="259" y="842"/>
                    <a:pt x="271" y="842"/>
                  </a:cubicBezTo>
                  <a:cubicBezTo>
                    <a:pt x="425" y="842"/>
                    <a:pt x="568" y="657"/>
                    <a:pt x="568" y="472"/>
                  </a:cubicBezTo>
                  <a:cubicBezTo>
                    <a:pt x="601" y="238"/>
                    <a:pt x="501" y="38"/>
                    <a:pt x="334" y="5"/>
                  </a:cubicBezTo>
                  <a:cubicBezTo>
                    <a:pt x="324" y="2"/>
                    <a:pt x="314" y="1"/>
                    <a:pt x="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3513;p79">
              <a:extLst>
                <a:ext uri="{FF2B5EF4-FFF2-40B4-BE49-F238E27FC236}">
                  <a16:creationId xmlns:a16="http://schemas.microsoft.com/office/drawing/2014/main" id="{C8D91CAE-CB6F-2793-1A5E-845C258E5DF7}"/>
                </a:ext>
              </a:extLst>
            </p:cNvPr>
            <p:cNvSpPr/>
            <p:nvPr/>
          </p:nvSpPr>
          <p:spPr>
            <a:xfrm>
              <a:off x="8023554" y="2211832"/>
              <a:ext cx="30354" cy="50166"/>
            </a:xfrm>
            <a:custGeom>
              <a:avLst/>
              <a:gdLst/>
              <a:ahLst/>
              <a:cxnLst/>
              <a:rect l="l" t="t" r="r" b="b"/>
              <a:pathLst>
                <a:path w="1336" h="2208" extrusionOk="0">
                  <a:moveTo>
                    <a:pt x="1335" y="1"/>
                  </a:moveTo>
                  <a:cubicBezTo>
                    <a:pt x="968" y="668"/>
                    <a:pt x="535" y="1302"/>
                    <a:pt x="1" y="1835"/>
                  </a:cubicBezTo>
                  <a:cubicBezTo>
                    <a:pt x="241" y="2075"/>
                    <a:pt x="589" y="2207"/>
                    <a:pt x="947" y="2207"/>
                  </a:cubicBezTo>
                  <a:cubicBezTo>
                    <a:pt x="988" y="2207"/>
                    <a:pt x="1028" y="2206"/>
                    <a:pt x="1068" y="2202"/>
                  </a:cubicBezTo>
                  <a:lnTo>
                    <a:pt x="1335" y="1"/>
                  </a:ln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3514;p79">
              <a:extLst>
                <a:ext uri="{FF2B5EF4-FFF2-40B4-BE49-F238E27FC236}">
                  <a16:creationId xmlns:a16="http://schemas.microsoft.com/office/drawing/2014/main" id="{22CA4781-B942-D8FB-9011-2D496D70B2BC}"/>
                </a:ext>
              </a:extLst>
            </p:cNvPr>
            <p:cNvSpPr/>
            <p:nvPr/>
          </p:nvSpPr>
          <p:spPr>
            <a:xfrm>
              <a:off x="8015239" y="2170504"/>
              <a:ext cx="33467" cy="10088"/>
            </a:xfrm>
            <a:custGeom>
              <a:avLst/>
              <a:gdLst/>
              <a:ahLst/>
              <a:cxnLst/>
              <a:rect l="l" t="t" r="r" b="b"/>
              <a:pathLst>
                <a:path w="1473" h="444" extrusionOk="0">
                  <a:moveTo>
                    <a:pt x="758" y="1"/>
                  </a:moveTo>
                  <a:cubicBezTo>
                    <a:pt x="527" y="1"/>
                    <a:pt x="299" y="59"/>
                    <a:pt x="100" y="185"/>
                  </a:cubicBezTo>
                  <a:cubicBezTo>
                    <a:pt x="33" y="219"/>
                    <a:pt x="0" y="285"/>
                    <a:pt x="33" y="352"/>
                  </a:cubicBezTo>
                  <a:lnTo>
                    <a:pt x="100" y="419"/>
                  </a:lnTo>
                  <a:cubicBezTo>
                    <a:pt x="117" y="435"/>
                    <a:pt x="133" y="444"/>
                    <a:pt x="154" y="444"/>
                  </a:cubicBezTo>
                  <a:cubicBezTo>
                    <a:pt x="175" y="444"/>
                    <a:pt x="200" y="435"/>
                    <a:pt x="234" y="419"/>
                  </a:cubicBezTo>
                  <a:cubicBezTo>
                    <a:pt x="408" y="321"/>
                    <a:pt x="606" y="270"/>
                    <a:pt x="800" y="270"/>
                  </a:cubicBezTo>
                  <a:cubicBezTo>
                    <a:pt x="939" y="270"/>
                    <a:pt x="1076" y="296"/>
                    <a:pt x="1201" y="352"/>
                  </a:cubicBezTo>
                  <a:cubicBezTo>
                    <a:pt x="1229" y="369"/>
                    <a:pt x="1257" y="376"/>
                    <a:pt x="1282" y="376"/>
                  </a:cubicBezTo>
                  <a:cubicBezTo>
                    <a:pt x="1404" y="376"/>
                    <a:pt x="1473" y="201"/>
                    <a:pt x="1334" y="118"/>
                  </a:cubicBezTo>
                  <a:cubicBezTo>
                    <a:pt x="1151" y="42"/>
                    <a:pt x="954" y="1"/>
                    <a:pt x="7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3515;p79">
              <a:extLst>
                <a:ext uri="{FF2B5EF4-FFF2-40B4-BE49-F238E27FC236}">
                  <a16:creationId xmlns:a16="http://schemas.microsoft.com/office/drawing/2014/main" id="{6A78EF56-0358-4F7D-C95C-94942F495F9D}"/>
                </a:ext>
              </a:extLst>
            </p:cNvPr>
            <p:cNvSpPr/>
            <p:nvPr/>
          </p:nvSpPr>
          <p:spPr>
            <a:xfrm>
              <a:off x="8081922" y="2177638"/>
              <a:ext cx="30331" cy="15268"/>
            </a:xfrm>
            <a:custGeom>
              <a:avLst/>
              <a:gdLst/>
              <a:ahLst/>
              <a:cxnLst/>
              <a:rect l="l" t="t" r="r" b="b"/>
              <a:pathLst>
                <a:path w="1335" h="672" extrusionOk="0">
                  <a:moveTo>
                    <a:pt x="243" y="0"/>
                  </a:moveTo>
                  <a:cubicBezTo>
                    <a:pt x="207" y="0"/>
                    <a:pt x="170" y="2"/>
                    <a:pt x="134" y="5"/>
                  </a:cubicBezTo>
                  <a:cubicBezTo>
                    <a:pt x="67" y="5"/>
                    <a:pt x="0" y="71"/>
                    <a:pt x="34" y="171"/>
                  </a:cubicBezTo>
                  <a:cubicBezTo>
                    <a:pt x="34" y="238"/>
                    <a:pt x="101" y="271"/>
                    <a:pt x="167" y="271"/>
                  </a:cubicBezTo>
                  <a:cubicBezTo>
                    <a:pt x="199" y="269"/>
                    <a:pt x="230" y="267"/>
                    <a:pt x="260" y="267"/>
                  </a:cubicBezTo>
                  <a:cubicBezTo>
                    <a:pt x="590" y="267"/>
                    <a:pt x="885" y="428"/>
                    <a:pt x="1068" y="672"/>
                  </a:cubicBezTo>
                  <a:lnTo>
                    <a:pt x="1268" y="672"/>
                  </a:lnTo>
                  <a:cubicBezTo>
                    <a:pt x="1335" y="605"/>
                    <a:pt x="1335" y="538"/>
                    <a:pt x="1268" y="472"/>
                  </a:cubicBezTo>
                  <a:cubicBezTo>
                    <a:pt x="1024" y="166"/>
                    <a:pt x="639" y="0"/>
                    <a:pt x="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3516;p79">
              <a:extLst>
                <a:ext uri="{FF2B5EF4-FFF2-40B4-BE49-F238E27FC236}">
                  <a16:creationId xmlns:a16="http://schemas.microsoft.com/office/drawing/2014/main" id="{D09F6616-DB4F-B623-EA4C-C7E172DC54D5}"/>
                </a:ext>
              </a:extLst>
            </p:cNvPr>
            <p:cNvSpPr/>
            <p:nvPr/>
          </p:nvSpPr>
          <p:spPr>
            <a:xfrm>
              <a:off x="8141789" y="2123156"/>
              <a:ext cx="93993" cy="207684"/>
            </a:xfrm>
            <a:custGeom>
              <a:avLst/>
              <a:gdLst/>
              <a:ahLst/>
              <a:cxnLst/>
              <a:rect l="l" t="t" r="r" b="b"/>
              <a:pathLst>
                <a:path w="4137" h="9141" extrusionOk="0">
                  <a:moveTo>
                    <a:pt x="701" y="1"/>
                  </a:moveTo>
                  <a:lnTo>
                    <a:pt x="368" y="501"/>
                  </a:lnTo>
                  <a:cubicBezTo>
                    <a:pt x="1235" y="968"/>
                    <a:pt x="868" y="2002"/>
                    <a:pt x="568" y="2469"/>
                  </a:cubicBezTo>
                  <a:cubicBezTo>
                    <a:pt x="1" y="3437"/>
                    <a:pt x="301" y="5138"/>
                    <a:pt x="1001" y="5938"/>
                  </a:cubicBezTo>
                  <a:cubicBezTo>
                    <a:pt x="1001" y="5938"/>
                    <a:pt x="1073" y="5602"/>
                    <a:pt x="1319" y="5602"/>
                  </a:cubicBezTo>
                  <a:cubicBezTo>
                    <a:pt x="1363" y="5602"/>
                    <a:pt x="1413" y="5613"/>
                    <a:pt x="1468" y="5638"/>
                  </a:cubicBezTo>
                  <a:cubicBezTo>
                    <a:pt x="1835" y="5838"/>
                    <a:pt x="1302" y="8140"/>
                    <a:pt x="368" y="9141"/>
                  </a:cubicBezTo>
                  <a:cubicBezTo>
                    <a:pt x="368" y="9141"/>
                    <a:pt x="1669" y="8307"/>
                    <a:pt x="2736" y="5972"/>
                  </a:cubicBezTo>
                  <a:cubicBezTo>
                    <a:pt x="3737" y="3804"/>
                    <a:pt x="4137" y="1936"/>
                    <a:pt x="3837" y="968"/>
                  </a:cubicBezTo>
                  <a:lnTo>
                    <a:pt x="7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3517;p79">
              <a:extLst>
                <a:ext uri="{FF2B5EF4-FFF2-40B4-BE49-F238E27FC236}">
                  <a16:creationId xmlns:a16="http://schemas.microsoft.com/office/drawing/2014/main" id="{261358F4-A5E2-8138-8A4D-CAD185F9EAF2}"/>
                </a:ext>
              </a:extLst>
            </p:cNvPr>
            <p:cNvSpPr/>
            <p:nvPr/>
          </p:nvSpPr>
          <p:spPr>
            <a:xfrm>
              <a:off x="8146992" y="2221692"/>
              <a:ext cx="80474" cy="70977"/>
            </a:xfrm>
            <a:custGeom>
              <a:avLst/>
              <a:gdLst/>
              <a:ahLst/>
              <a:cxnLst/>
              <a:rect l="l" t="t" r="r" b="b"/>
              <a:pathLst>
                <a:path w="3542" h="3124" extrusionOk="0">
                  <a:moveTo>
                    <a:pt x="2044" y="0"/>
                  </a:moveTo>
                  <a:cubicBezTo>
                    <a:pt x="1248" y="0"/>
                    <a:pt x="546" y="906"/>
                    <a:pt x="305" y="1568"/>
                  </a:cubicBezTo>
                  <a:cubicBezTo>
                    <a:pt x="1" y="2360"/>
                    <a:pt x="308" y="3124"/>
                    <a:pt x="1075" y="3124"/>
                  </a:cubicBezTo>
                  <a:cubicBezTo>
                    <a:pt x="1148" y="3124"/>
                    <a:pt x="1225" y="3117"/>
                    <a:pt x="1306" y="3103"/>
                  </a:cubicBezTo>
                  <a:cubicBezTo>
                    <a:pt x="2007" y="2936"/>
                    <a:pt x="2607" y="2535"/>
                    <a:pt x="3007" y="1935"/>
                  </a:cubicBezTo>
                  <a:cubicBezTo>
                    <a:pt x="3541" y="1235"/>
                    <a:pt x="3174" y="200"/>
                    <a:pt x="2307" y="34"/>
                  </a:cubicBezTo>
                  <a:cubicBezTo>
                    <a:pt x="2219" y="11"/>
                    <a:pt x="2131" y="0"/>
                    <a:pt x="2044"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3518;p79">
              <a:extLst>
                <a:ext uri="{FF2B5EF4-FFF2-40B4-BE49-F238E27FC236}">
                  <a16:creationId xmlns:a16="http://schemas.microsoft.com/office/drawing/2014/main" id="{1F603744-154B-F669-0A4C-E5F58E268AB9}"/>
                </a:ext>
              </a:extLst>
            </p:cNvPr>
            <p:cNvSpPr/>
            <p:nvPr/>
          </p:nvSpPr>
          <p:spPr>
            <a:xfrm>
              <a:off x="8047819" y="2261861"/>
              <a:ext cx="51552" cy="45485"/>
            </a:xfrm>
            <a:custGeom>
              <a:avLst/>
              <a:gdLst/>
              <a:ahLst/>
              <a:cxnLst/>
              <a:rect l="l" t="t" r="r" b="b"/>
              <a:pathLst>
                <a:path w="2269" h="2002" extrusionOk="0">
                  <a:moveTo>
                    <a:pt x="2135" y="0"/>
                  </a:moveTo>
                  <a:cubicBezTo>
                    <a:pt x="1602" y="401"/>
                    <a:pt x="968" y="667"/>
                    <a:pt x="334" y="801"/>
                  </a:cubicBezTo>
                  <a:cubicBezTo>
                    <a:pt x="134" y="868"/>
                    <a:pt x="0" y="901"/>
                    <a:pt x="0" y="901"/>
                  </a:cubicBezTo>
                  <a:cubicBezTo>
                    <a:pt x="201" y="1234"/>
                    <a:pt x="367" y="1601"/>
                    <a:pt x="534" y="2002"/>
                  </a:cubicBezTo>
                  <a:cubicBezTo>
                    <a:pt x="601" y="2002"/>
                    <a:pt x="668" y="1968"/>
                    <a:pt x="734" y="1935"/>
                  </a:cubicBezTo>
                  <a:cubicBezTo>
                    <a:pt x="1702" y="1735"/>
                    <a:pt x="2069" y="1335"/>
                    <a:pt x="2202" y="934"/>
                  </a:cubicBezTo>
                  <a:cubicBezTo>
                    <a:pt x="2269" y="734"/>
                    <a:pt x="2269" y="534"/>
                    <a:pt x="2235" y="334"/>
                  </a:cubicBezTo>
                  <a:cubicBezTo>
                    <a:pt x="2202" y="200"/>
                    <a:pt x="2169" y="100"/>
                    <a:pt x="2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3519;p79">
              <a:extLst>
                <a:ext uri="{FF2B5EF4-FFF2-40B4-BE49-F238E27FC236}">
                  <a16:creationId xmlns:a16="http://schemas.microsoft.com/office/drawing/2014/main" id="{D9B7D4C1-9CB5-C97A-57F3-8064D92EE551}"/>
                </a:ext>
              </a:extLst>
            </p:cNvPr>
            <p:cNvSpPr/>
            <p:nvPr/>
          </p:nvSpPr>
          <p:spPr>
            <a:xfrm>
              <a:off x="8055385" y="2261861"/>
              <a:ext cx="43236" cy="25787"/>
            </a:xfrm>
            <a:custGeom>
              <a:avLst/>
              <a:gdLst/>
              <a:ahLst/>
              <a:cxnLst/>
              <a:rect l="l" t="t" r="r" b="b"/>
              <a:pathLst>
                <a:path w="1903" h="1135" extrusionOk="0">
                  <a:moveTo>
                    <a:pt x="1802" y="0"/>
                  </a:moveTo>
                  <a:cubicBezTo>
                    <a:pt x="1269" y="401"/>
                    <a:pt x="635" y="667"/>
                    <a:pt x="1" y="801"/>
                  </a:cubicBezTo>
                  <a:lnTo>
                    <a:pt x="168" y="1134"/>
                  </a:lnTo>
                  <a:cubicBezTo>
                    <a:pt x="1068" y="934"/>
                    <a:pt x="1669" y="667"/>
                    <a:pt x="1902" y="334"/>
                  </a:cubicBezTo>
                  <a:cubicBezTo>
                    <a:pt x="1869" y="200"/>
                    <a:pt x="1836" y="100"/>
                    <a:pt x="18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3520;p79">
              <a:extLst>
                <a:ext uri="{FF2B5EF4-FFF2-40B4-BE49-F238E27FC236}">
                  <a16:creationId xmlns:a16="http://schemas.microsoft.com/office/drawing/2014/main" id="{628DA8FA-4CE3-F977-213E-420EAB6FDA6B}"/>
                </a:ext>
              </a:extLst>
            </p:cNvPr>
            <p:cNvSpPr/>
            <p:nvPr/>
          </p:nvSpPr>
          <p:spPr>
            <a:xfrm>
              <a:off x="8064496" y="2283082"/>
              <a:ext cx="33353" cy="23515"/>
            </a:xfrm>
            <a:custGeom>
              <a:avLst/>
              <a:gdLst/>
              <a:ahLst/>
              <a:cxnLst/>
              <a:rect l="l" t="t" r="r" b="b"/>
              <a:pathLst>
                <a:path w="1468" h="1035" extrusionOk="0">
                  <a:moveTo>
                    <a:pt x="1468" y="0"/>
                  </a:moveTo>
                  <a:lnTo>
                    <a:pt x="1468" y="0"/>
                  </a:lnTo>
                  <a:cubicBezTo>
                    <a:pt x="1101" y="67"/>
                    <a:pt x="767" y="234"/>
                    <a:pt x="434" y="434"/>
                  </a:cubicBezTo>
                  <a:cubicBezTo>
                    <a:pt x="234" y="567"/>
                    <a:pt x="100" y="801"/>
                    <a:pt x="0" y="1034"/>
                  </a:cubicBezTo>
                  <a:cubicBezTo>
                    <a:pt x="968" y="801"/>
                    <a:pt x="1335" y="401"/>
                    <a:pt x="1468"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3521;p79">
              <a:extLst>
                <a:ext uri="{FF2B5EF4-FFF2-40B4-BE49-F238E27FC236}">
                  <a16:creationId xmlns:a16="http://schemas.microsoft.com/office/drawing/2014/main" id="{EE668C26-9EA3-6B6C-F4E9-B846F449F1B4}"/>
                </a:ext>
              </a:extLst>
            </p:cNvPr>
            <p:cNvSpPr/>
            <p:nvPr/>
          </p:nvSpPr>
          <p:spPr>
            <a:xfrm>
              <a:off x="7999312" y="2047612"/>
              <a:ext cx="263756" cy="137751"/>
            </a:xfrm>
            <a:custGeom>
              <a:avLst/>
              <a:gdLst/>
              <a:ahLst/>
              <a:cxnLst/>
              <a:rect l="l" t="t" r="r" b="b"/>
              <a:pathLst>
                <a:path w="11609" h="6063" extrusionOk="0">
                  <a:moveTo>
                    <a:pt x="5195" y="0"/>
                  </a:moveTo>
                  <a:cubicBezTo>
                    <a:pt x="3748" y="0"/>
                    <a:pt x="2535" y="546"/>
                    <a:pt x="2135" y="1091"/>
                  </a:cubicBezTo>
                  <a:cubicBezTo>
                    <a:pt x="2135" y="1091"/>
                    <a:pt x="1" y="1558"/>
                    <a:pt x="1068" y="3626"/>
                  </a:cubicBezTo>
                  <a:lnTo>
                    <a:pt x="2436" y="2525"/>
                  </a:lnTo>
                  <a:cubicBezTo>
                    <a:pt x="2436" y="2525"/>
                    <a:pt x="4597" y="6062"/>
                    <a:pt x="10055" y="6062"/>
                  </a:cubicBezTo>
                  <a:cubicBezTo>
                    <a:pt x="10106" y="6062"/>
                    <a:pt x="10157" y="6062"/>
                    <a:pt x="10208" y="6061"/>
                  </a:cubicBezTo>
                  <a:cubicBezTo>
                    <a:pt x="10208" y="6061"/>
                    <a:pt x="11609" y="3826"/>
                    <a:pt x="8974" y="1458"/>
                  </a:cubicBezTo>
                  <a:cubicBezTo>
                    <a:pt x="7775" y="380"/>
                    <a:pt x="6403"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3522;p79">
              <a:extLst>
                <a:ext uri="{FF2B5EF4-FFF2-40B4-BE49-F238E27FC236}">
                  <a16:creationId xmlns:a16="http://schemas.microsoft.com/office/drawing/2014/main" id="{10849ED2-D0C1-2E79-AFBD-1E6DD8A691F2}"/>
                </a:ext>
              </a:extLst>
            </p:cNvPr>
            <p:cNvSpPr/>
            <p:nvPr/>
          </p:nvSpPr>
          <p:spPr>
            <a:xfrm>
              <a:off x="7839409" y="2394478"/>
              <a:ext cx="175853" cy="521447"/>
            </a:xfrm>
            <a:custGeom>
              <a:avLst/>
              <a:gdLst/>
              <a:ahLst/>
              <a:cxnLst/>
              <a:rect l="l" t="t" r="r" b="b"/>
              <a:pathLst>
                <a:path w="7740" h="22951" extrusionOk="0">
                  <a:moveTo>
                    <a:pt x="7739" y="1"/>
                  </a:moveTo>
                  <a:lnTo>
                    <a:pt x="2769" y="368"/>
                  </a:lnTo>
                  <a:cubicBezTo>
                    <a:pt x="734" y="4671"/>
                    <a:pt x="0" y="22951"/>
                    <a:pt x="0" y="22951"/>
                  </a:cubicBezTo>
                  <a:lnTo>
                    <a:pt x="2402" y="22951"/>
                  </a:lnTo>
                  <a:cubicBezTo>
                    <a:pt x="2902" y="8073"/>
                    <a:pt x="7739" y="1"/>
                    <a:pt x="77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3523;p79">
              <a:extLst>
                <a:ext uri="{FF2B5EF4-FFF2-40B4-BE49-F238E27FC236}">
                  <a16:creationId xmlns:a16="http://schemas.microsoft.com/office/drawing/2014/main" id="{1EF793B6-5D9F-6F80-9A14-D4C6FDDBB12B}"/>
                </a:ext>
              </a:extLst>
            </p:cNvPr>
            <p:cNvSpPr/>
            <p:nvPr/>
          </p:nvSpPr>
          <p:spPr>
            <a:xfrm>
              <a:off x="8115275" y="2394478"/>
              <a:ext cx="180397" cy="577520"/>
            </a:xfrm>
            <a:custGeom>
              <a:avLst/>
              <a:gdLst/>
              <a:ahLst/>
              <a:cxnLst/>
              <a:rect l="l" t="t" r="r" b="b"/>
              <a:pathLst>
                <a:path w="7940" h="25419" extrusionOk="0">
                  <a:moveTo>
                    <a:pt x="1435" y="1"/>
                  </a:moveTo>
                  <a:cubicBezTo>
                    <a:pt x="1435" y="1"/>
                    <a:pt x="0" y="20549"/>
                    <a:pt x="5771" y="25419"/>
                  </a:cubicBezTo>
                  <a:lnTo>
                    <a:pt x="7539" y="23784"/>
                  </a:lnTo>
                  <a:cubicBezTo>
                    <a:pt x="7539" y="23784"/>
                    <a:pt x="5704" y="11943"/>
                    <a:pt x="6838" y="7072"/>
                  </a:cubicBezTo>
                  <a:cubicBezTo>
                    <a:pt x="7939" y="2202"/>
                    <a:pt x="7539" y="401"/>
                    <a:pt x="7539" y="401"/>
                  </a:cubicBezTo>
                  <a:lnTo>
                    <a:pt x="14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3524;p79">
              <a:extLst>
                <a:ext uri="{FF2B5EF4-FFF2-40B4-BE49-F238E27FC236}">
                  <a16:creationId xmlns:a16="http://schemas.microsoft.com/office/drawing/2014/main" id="{18E13C4F-FA66-43E9-72BC-0B7D46B7030A}"/>
                </a:ext>
              </a:extLst>
            </p:cNvPr>
            <p:cNvSpPr/>
            <p:nvPr/>
          </p:nvSpPr>
          <p:spPr>
            <a:xfrm>
              <a:off x="8117547" y="2384640"/>
              <a:ext cx="113691" cy="305448"/>
            </a:xfrm>
            <a:custGeom>
              <a:avLst/>
              <a:gdLst/>
              <a:ahLst/>
              <a:cxnLst/>
              <a:rect l="l" t="t" r="r" b="b"/>
              <a:pathLst>
                <a:path w="5004" h="13444" extrusionOk="0">
                  <a:moveTo>
                    <a:pt x="1535" y="0"/>
                  </a:moveTo>
                  <a:cubicBezTo>
                    <a:pt x="0" y="2969"/>
                    <a:pt x="1535" y="13443"/>
                    <a:pt x="1535" y="13443"/>
                  </a:cubicBezTo>
                  <a:lnTo>
                    <a:pt x="3836" y="5371"/>
                  </a:lnTo>
                  <a:lnTo>
                    <a:pt x="1868" y="4904"/>
                  </a:lnTo>
                  <a:lnTo>
                    <a:pt x="5004" y="3036"/>
                  </a:lnTo>
                  <a:lnTo>
                    <a:pt x="1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3525;p79">
              <a:extLst>
                <a:ext uri="{FF2B5EF4-FFF2-40B4-BE49-F238E27FC236}">
                  <a16:creationId xmlns:a16="http://schemas.microsoft.com/office/drawing/2014/main" id="{1C926977-18E4-FD7F-616C-74F4B2A15D61}"/>
                </a:ext>
              </a:extLst>
            </p:cNvPr>
            <p:cNvSpPr/>
            <p:nvPr/>
          </p:nvSpPr>
          <p:spPr>
            <a:xfrm>
              <a:off x="7919747" y="2389184"/>
              <a:ext cx="100809" cy="281183"/>
            </a:xfrm>
            <a:custGeom>
              <a:avLst/>
              <a:gdLst/>
              <a:ahLst/>
              <a:cxnLst/>
              <a:rect l="l" t="t" r="r" b="b"/>
              <a:pathLst>
                <a:path w="4437" h="12376" extrusionOk="0">
                  <a:moveTo>
                    <a:pt x="4437" y="0"/>
                  </a:moveTo>
                  <a:lnTo>
                    <a:pt x="0" y="2769"/>
                  </a:lnTo>
                  <a:lnTo>
                    <a:pt x="1835" y="4737"/>
                  </a:lnTo>
                  <a:lnTo>
                    <a:pt x="267" y="5271"/>
                  </a:lnTo>
                  <a:lnTo>
                    <a:pt x="100" y="12376"/>
                  </a:lnTo>
                  <a:cubicBezTo>
                    <a:pt x="100" y="12376"/>
                    <a:pt x="2235" y="3703"/>
                    <a:pt x="4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3526;p79">
              <a:extLst>
                <a:ext uri="{FF2B5EF4-FFF2-40B4-BE49-F238E27FC236}">
                  <a16:creationId xmlns:a16="http://schemas.microsoft.com/office/drawing/2014/main" id="{8AF2415B-0598-F800-3A85-EC883F6E8CAB}"/>
                </a:ext>
              </a:extLst>
            </p:cNvPr>
            <p:cNvSpPr/>
            <p:nvPr/>
          </p:nvSpPr>
          <p:spPr>
            <a:xfrm>
              <a:off x="8225921" y="2497559"/>
              <a:ext cx="52301" cy="135684"/>
            </a:xfrm>
            <a:custGeom>
              <a:avLst/>
              <a:gdLst/>
              <a:ahLst/>
              <a:cxnLst/>
              <a:rect l="l" t="t" r="r" b="b"/>
              <a:pathLst>
                <a:path w="2302" h="5972" extrusionOk="0">
                  <a:moveTo>
                    <a:pt x="634" y="0"/>
                  </a:moveTo>
                  <a:cubicBezTo>
                    <a:pt x="634" y="1"/>
                    <a:pt x="0" y="3369"/>
                    <a:pt x="1601" y="5971"/>
                  </a:cubicBezTo>
                  <a:cubicBezTo>
                    <a:pt x="1601" y="4804"/>
                    <a:pt x="1735" y="3670"/>
                    <a:pt x="1935" y="2535"/>
                  </a:cubicBezTo>
                  <a:cubicBezTo>
                    <a:pt x="2102" y="1902"/>
                    <a:pt x="2202" y="1335"/>
                    <a:pt x="2302" y="834"/>
                  </a:cubicBezTo>
                  <a:cubicBezTo>
                    <a:pt x="1335" y="301"/>
                    <a:pt x="634" y="0"/>
                    <a:pt x="6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3527;p79">
              <a:extLst>
                <a:ext uri="{FF2B5EF4-FFF2-40B4-BE49-F238E27FC236}">
                  <a16:creationId xmlns:a16="http://schemas.microsoft.com/office/drawing/2014/main" id="{03C039E8-4A02-2009-2ADA-B8A151D2DAFC}"/>
                </a:ext>
              </a:extLst>
            </p:cNvPr>
            <p:cNvSpPr/>
            <p:nvPr/>
          </p:nvSpPr>
          <p:spPr>
            <a:xfrm>
              <a:off x="8201657" y="2759020"/>
              <a:ext cx="84905" cy="212977"/>
            </a:xfrm>
            <a:custGeom>
              <a:avLst/>
              <a:gdLst/>
              <a:ahLst/>
              <a:cxnLst/>
              <a:rect l="l" t="t" r="r" b="b"/>
              <a:pathLst>
                <a:path w="3737" h="9374" extrusionOk="0">
                  <a:moveTo>
                    <a:pt x="2870" y="1"/>
                  </a:moveTo>
                  <a:cubicBezTo>
                    <a:pt x="2403" y="1535"/>
                    <a:pt x="1402" y="4704"/>
                    <a:pt x="1" y="6605"/>
                  </a:cubicBezTo>
                  <a:cubicBezTo>
                    <a:pt x="435" y="7673"/>
                    <a:pt x="1102" y="8607"/>
                    <a:pt x="1969" y="9374"/>
                  </a:cubicBezTo>
                  <a:lnTo>
                    <a:pt x="3737" y="7739"/>
                  </a:lnTo>
                  <a:cubicBezTo>
                    <a:pt x="3737" y="7739"/>
                    <a:pt x="3170" y="4070"/>
                    <a:pt x="28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3528;p79">
              <a:extLst>
                <a:ext uri="{FF2B5EF4-FFF2-40B4-BE49-F238E27FC236}">
                  <a16:creationId xmlns:a16="http://schemas.microsoft.com/office/drawing/2014/main" id="{2D63C683-6641-3884-5A01-F7316B4B80CF}"/>
                </a:ext>
              </a:extLst>
            </p:cNvPr>
            <p:cNvSpPr/>
            <p:nvPr/>
          </p:nvSpPr>
          <p:spPr>
            <a:xfrm>
              <a:off x="8185753" y="2403475"/>
              <a:ext cx="219566" cy="573839"/>
            </a:xfrm>
            <a:custGeom>
              <a:avLst/>
              <a:gdLst/>
              <a:ahLst/>
              <a:cxnLst/>
              <a:rect l="l" t="t" r="r" b="b"/>
              <a:pathLst>
                <a:path w="9664" h="25257" extrusionOk="0">
                  <a:moveTo>
                    <a:pt x="4153" y="0"/>
                  </a:moveTo>
                  <a:cubicBezTo>
                    <a:pt x="4136" y="0"/>
                    <a:pt x="4120" y="2"/>
                    <a:pt x="4103" y="5"/>
                  </a:cubicBezTo>
                  <a:cubicBezTo>
                    <a:pt x="4103" y="5"/>
                    <a:pt x="2502" y="539"/>
                    <a:pt x="2369" y="2040"/>
                  </a:cubicBezTo>
                  <a:cubicBezTo>
                    <a:pt x="2302" y="3174"/>
                    <a:pt x="2402" y="4308"/>
                    <a:pt x="2669" y="5376"/>
                  </a:cubicBezTo>
                  <a:cubicBezTo>
                    <a:pt x="2669" y="5376"/>
                    <a:pt x="6305" y="12381"/>
                    <a:pt x="5638" y="14582"/>
                  </a:cubicBezTo>
                  <a:cubicBezTo>
                    <a:pt x="5004" y="16784"/>
                    <a:pt x="0" y="23455"/>
                    <a:pt x="0" y="23455"/>
                  </a:cubicBezTo>
                  <a:lnTo>
                    <a:pt x="1735" y="25256"/>
                  </a:lnTo>
                  <a:cubicBezTo>
                    <a:pt x="1735" y="25256"/>
                    <a:pt x="7706" y="18585"/>
                    <a:pt x="8707" y="15783"/>
                  </a:cubicBezTo>
                  <a:cubicBezTo>
                    <a:pt x="9663" y="13012"/>
                    <a:pt x="5662" y="0"/>
                    <a:pt x="4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900;p56">
            <a:extLst>
              <a:ext uri="{FF2B5EF4-FFF2-40B4-BE49-F238E27FC236}">
                <a16:creationId xmlns:a16="http://schemas.microsoft.com/office/drawing/2014/main" id="{27810443-6274-8CE1-F421-ACD814E8472C}"/>
              </a:ext>
            </a:extLst>
          </p:cNvPr>
          <p:cNvGrpSpPr/>
          <p:nvPr/>
        </p:nvGrpSpPr>
        <p:grpSpPr>
          <a:xfrm>
            <a:off x="7332930" y="-246729"/>
            <a:ext cx="1488936" cy="1658779"/>
            <a:chOff x="5917163" y="1677873"/>
            <a:chExt cx="2601327" cy="2898062"/>
          </a:xfrm>
        </p:grpSpPr>
        <p:sp>
          <p:nvSpPr>
            <p:cNvPr id="1046" name="Google Shape;940;p56">
              <a:extLst>
                <a:ext uri="{FF2B5EF4-FFF2-40B4-BE49-F238E27FC236}">
                  <a16:creationId xmlns:a16="http://schemas.microsoft.com/office/drawing/2014/main" id="{192A2998-790F-7777-3CF8-AE63DA534AC6}"/>
                </a:ext>
              </a:extLst>
            </p:cNvPr>
            <p:cNvSpPr/>
            <p:nvPr/>
          </p:nvSpPr>
          <p:spPr>
            <a:xfrm>
              <a:off x="7416906" y="3026749"/>
              <a:ext cx="431968" cy="8282"/>
            </a:xfrm>
            <a:custGeom>
              <a:avLst/>
              <a:gdLst/>
              <a:ahLst/>
              <a:cxnLst/>
              <a:rect l="l" t="t" r="r" b="b"/>
              <a:pathLst>
                <a:path w="20916" h="401" extrusionOk="0">
                  <a:moveTo>
                    <a:pt x="1" y="1"/>
                  </a:moveTo>
                  <a:lnTo>
                    <a:pt x="1" y="401"/>
                  </a:lnTo>
                  <a:lnTo>
                    <a:pt x="20916" y="401"/>
                  </a:lnTo>
                  <a:lnTo>
                    <a:pt x="209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941;p56">
              <a:extLst>
                <a:ext uri="{FF2B5EF4-FFF2-40B4-BE49-F238E27FC236}">
                  <a16:creationId xmlns:a16="http://schemas.microsoft.com/office/drawing/2014/main" id="{A75E5586-60CC-F0F7-071C-4A53DCDA550C}"/>
                </a:ext>
              </a:extLst>
            </p:cNvPr>
            <p:cNvSpPr/>
            <p:nvPr/>
          </p:nvSpPr>
          <p:spPr>
            <a:xfrm>
              <a:off x="7423102" y="3111486"/>
              <a:ext cx="431286" cy="8282"/>
            </a:xfrm>
            <a:custGeom>
              <a:avLst/>
              <a:gdLst/>
              <a:ahLst/>
              <a:cxnLst/>
              <a:rect l="l" t="t" r="r" b="b"/>
              <a:pathLst>
                <a:path w="20883" h="401" extrusionOk="0">
                  <a:moveTo>
                    <a:pt x="1" y="1"/>
                  </a:moveTo>
                  <a:lnTo>
                    <a:pt x="1" y="401"/>
                  </a:lnTo>
                  <a:lnTo>
                    <a:pt x="20882" y="401"/>
                  </a:lnTo>
                  <a:lnTo>
                    <a:pt x="2088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947;p56">
              <a:extLst>
                <a:ext uri="{FF2B5EF4-FFF2-40B4-BE49-F238E27FC236}">
                  <a16:creationId xmlns:a16="http://schemas.microsoft.com/office/drawing/2014/main" id="{61BD7A98-C95A-892F-E00D-7D6856C461A4}"/>
                </a:ext>
              </a:extLst>
            </p:cNvPr>
            <p:cNvSpPr/>
            <p:nvPr/>
          </p:nvSpPr>
          <p:spPr>
            <a:xfrm>
              <a:off x="6710095" y="1677873"/>
              <a:ext cx="17245" cy="15861"/>
            </a:xfrm>
            <a:custGeom>
              <a:avLst/>
              <a:gdLst/>
              <a:ahLst/>
              <a:cxnLst/>
              <a:rect l="l" t="t" r="r" b="b"/>
              <a:pathLst>
                <a:path w="835" h="768" extrusionOk="0">
                  <a:moveTo>
                    <a:pt x="0" y="0"/>
                  </a:moveTo>
                  <a:lnTo>
                    <a:pt x="67" y="767"/>
                  </a:lnTo>
                  <a:lnTo>
                    <a:pt x="834" y="767"/>
                  </a:lnTo>
                  <a:lnTo>
                    <a:pt x="7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998;p56">
              <a:extLst>
                <a:ext uri="{FF2B5EF4-FFF2-40B4-BE49-F238E27FC236}">
                  <a16:creationId xmlns:a16="http://schemas.microsoft.com/office/drawing/2014/main" id="{4D2BE485-48FB-AD0A-A560-496D34AB39F7}"/>
                </a:ext>
              </a:extLst>
            </p:cNvPr>
            <p:cNvSpPr/>
            <p:nvPr/>
          </p:nvSpPr>
          <p:spPr>
            <a:xfrm>
              <a:off x="6003966" y="3977425"/>
              <a:ext cx="97790" cy="580790"/>
            </a:xfrm>
            <a:custGeom>
              <a:avLst/>
              <a:gdLst/>
              <a:ahLst/>
              <a:cxnLst/>
              <a:rect l="l" t="t" r="r" b="b"/>
              <a:pathLst>
                <a:path w="4735" h="28122" extrusionOk="0">
                  <a:moveTo>
                    <a:pt x="3522" y="0"/>
                  </a:moveTo>
                  <a:cubicBezTo>
                    <a:pt x="3505" y="0"/>
                    <a:pt x="3487" y="1"/>
                    <a:pt x="3469" y="2"/>
                  </a:cubicBezTo>
                  <a:lnTo>
                    <a:pt x="1168" y="35"/>
                  </a:lnTo>
                  <a:cubicBezTo>
                    <a:pt x="534" y="35"/>
                    <a:pt x="0" y="569"/>
                    <a:pt x="34" y="1202"/>
                  </a:cubicBezTo>
                  <a:lnTo>
                    <a:pt x="34" y="26954"/>
                  </a:lnTo>
                  <a:cubicBezTo>
                    <a:pt x="34" y="27588"/>
                    <a:pt x="534" y="28122"/>
                    <a:pt x="1168" y="28122"/>
                  </a:cubicBezTo>
                  <a:cubicBezTo>
                    <a:pt x="1768" y="28122"/>
                    <a:pt x="2235" y="27688"/>
                    <a:pt x="2335" y="27121"/>
                  </a:cubicBezTo>
                  <a:lnTo>
                    <a:pt x="4637" y="1303"/>
                  </a:lnTo>
                  <a:cubicBezTo>
                    <a:pt x="4734" y="620"/>
                    <a:pt x="4198"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999;p56">
              <a:extLst>
                <a:ext uri="{FF2B5EF4-FFF2-40B4-BE49-F238E27FC236}">
                  <a16:creationId xmlns:a16="http://schemas.microsoft.com/office/drawing/2014/main" id="{E4FE35D1-9DCC-97B6-9C11-ECC58FDD7A58}"/>
                </a:ext>
              </a:extLst>
            </p:cNvPr>
            <p:cNvSpPr/>
            <p:nvPr/>
          </p:nvSpPr>
          <p:spPr>
            <a:xfrm>
              <a:off x="6602682" y="3977425"/>
              <a:ext cx="97087" cy="580790"/>
            </a:xfrm>
            <a:custGeom>
              <a:avLst/>
              <a:gdLst/>
              <a:ahLst/>
              <a:cxnLst/>
              <a:rect l="l" t="t" r="r" b="b"/>
              <a:pathLst>
                <a:path w="4701" h="28122" extrusionOk="0">
                  <a:moveTo>
                    <a:pt x="1210" y="0"/>
                  </a:moveTo>
                  <a:cubicBezTo>
                    <a:pt x="505" y="0"/>
                    <a:pt x="0" y="620"/>
                    <a:pt x="98" y="1303"/>
                  </a:cubicBezTo>
                  <a:lnTo>
                    <a:pt x="2399" y="27121"/>
                  </a:lnTo>
                  <a:cubicBezTo>
                    <a:pt x="2466" y="27688"/>
                    <a:pt x="2966" y="28122"/>
                    <a:pt x="3533" y="28122"/>
                  </a:cubicBezTo>
                  <a:cubicBezTo>
                    <a:pt x="4167" y="28122"/>
                    <a:pt x="4701" y="27588"/>
                    <a:pt x="4701" y="26954"/>
                  </a:cubicBezTo>
                  <a:lnTo>
                    <a:pt x="4701" y="1202"/>
                  </a:lnTo>
                  <a:cubicBezTo>
                    <a:pt x="4701" y="569"/>
                    <a:pt x="4201" y="35"/>
                    <a:pt x="3567" y="35"/>
                  </a:cubicBezTo>
                  <a:lnTo>
                    <a:pt x="1265" y="2"/>
                  </a:lnTo>
                  <a:cubicBezTo>
                    <a:pt x="1247" y="1"/>
                    <a:pt x="1228"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00;p56">
              <a:extLst>
                <a:ext uri="{FF2B5EF4-FFF2-40B4-BE49-F238E27FC236}">
                  <a16:creationId xmlns:a16="http://schemas.microsoft.com/office/drawing/2014/main" id="{08A9CB41-850D-5DEF-A7CD-B3A8BD8030CB}"/>
                </a:ext>
              </a:extLst>
            </p:cNvPr>
            <p:cNvSpPr/>
            <p:nvPr/>
          </p:nvSpPr>
          <p:spPr>
            <a:xfrm>
              <a:off x="5917163" y="3927157"/>
              <a:ext cx="861147" cy="79925"/>
            </a:xfrm>
            <a:custGeom>
              <a:avLst/>
              <a:gdLst/>
              <a:ahLst/>
              <a:cxnLst/>
              <a:rect l="l" t="t" r="r" b="b"/>
              <a:pathLst>
                <a:path w="41697" h="3870" extrusionOk="0">
                  <a:moveTo>
                    <a:pt x="1935" y="1"/>
                  </a:moveTo>
                  <a:cubicBezTo>
                    <a:pt x="867" y="1"/>
                    <a:pt x="0" y="868"/>
                    <a:pt x="0" y="1935"/>
                  </a:cubicBezTo>
                  <a:cubicBezTo>
                    <a:pt x="0" y="3003"/>
                    <a:pt x="867" y="3870"/>
                    <a:pt x="1935" y="3870"/>
                  </a:cubicBezTo>
                  <a:lnTo>
                    <a:pt x="39762" y="3870"/>
                  </a:lnTo>
                  <a:cubicBezTo>
                    <a:pt x="40829" y="3870"/>
                    <a:pt x="41697" y="3003"/>
                    <a:pt x="41697" y="1935"/>
                  </a:cubicBezTo>
                  <a:cubicBezTo>
                    <a:pt x="41697" y="868"/>
                    <a:pt x="40829" y="1"/>
                    <a:pt x="39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01;p56">
              <a:extLst>
                <a:ext uri="{FF2B5EF4-FFF2-40B4-BE49-F238E27FC236}">
                  <a16:creationId xmlns:a16="http://schemas.microsoft.com/office/drawing/2014/main" id="{6086C18A-9E05-8443-124C-C5BFD9B036CF}"/>
                </a:ext>
              </a:extLst>
            </p:cNvPr>
            <p:cNvSpPr/>
            <p:nvPr/>
          </p:nvSpPr>
          <p:spPr>
            <a:xfrm>
              <a:off x="6030834" y="3693618"/>
              <a:ext cx="38600" cy="236306"/>
            </a:xfrm>
            <a:custGeom>
              <a:avLst/>
              <a:gdLst/>
              <a:ahLst/>
              <a:cxnLst/>
              <a:rect l="l" t="t" r="r" b="b"/>
              <a:pathLst>
                <a:path w="1869" h="11442" extrusionOk="0">
                  <a:moveTo>
                    <a:pt x="1134" y="0"/>
                  </a:moveTo>
                  <a:lnTo>
                    <a:pt x="0" y="11442"/>
                  </a:lnTo>
                  <a:lnTo>
                    <a:pt x="1868" y="11442"/>
                  </a:lnTo>
                  <a:lnTo>
                    <a:pt x="1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02;p56">
              <a:extLst>
                <a:ext uri="{FF2B5EF4-FFF2-40B4-BE49-F238E27FC236}">
                  <a16:creationId xmlns:a16="http://schemas.microsoft.com/office/drawing/2014/main" id="{1E71DD34-A21A-EABE-ABBB-59136C4FC5F7}"/>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03;p56">
              <a:extLst>
                <a:ext uri="{FF2B5EF4-FFF2-40B4-BE49-F238E27FC236}">
                  <a16:creationId xmlns:a16="http://schemas.microsoft.com/office/drawing/2014/main" id="{68491616-8811-2322-7D34-5D7C462F228F}"/>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04;p56">
              <a:extLst>
                <a:ext uri="{FF2B5EF4-FFF2-40B4-BE49-F238E27FC236}">
                  <a16:creationId xmlns:a16="http://schemas.microsoft.com/office/drawing/2014/main" id="{1512DAD5-5450-DC6C-0DDE-1E977447799B}"/>
                </a:ext>
              </a:extLst>
            </p:cNvPr>
            <p:cNvSpPr/>
            <p:nvPr/>
          </p:nvSpPr>
          <p:spPr>
            <a:xfrm>
              <a:off x="6049422" y="3648142"/>
              <a:ext cx="276268" cy="45497"/>
            </a:xfrm>
            <a:custGeom>
              <a:avLst/>
              <a:gdLst/>
              <a:ahLst/>
              <a:cxnLst/>
              <a:rect l="l" t="t" r="r" b="b"/>
              <a:pathLst>
                <a:path w="13377" h="2203" extrusionOk="0">
                  <a:moveTo>
                    <a:pt x="13244" y="1"/>
                  </a:moveTo>
                  <a:lnTo>
                    <a:pt x="1" y="68"/>
                  </a:lnTo>
                  <a:lnTo>
                    <a:pt x="134" y="2202"/>
                  </a:lnTo>
                  <a:lnTo>
                    <a:pt x="13377" y="2136"/>
                  </a:lnTo>
                  <a:lnTo>
                    <a:pt x="13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05;p56">
              <a:extLst>
                <a:ext uri="{FF2B5EF4-FFF2-40B4-BE49-F238E27FC236}">
                  <a16:creationId xmlns:a16="http://schemas.microsoft.com/office/drawing/2014/main" id="{654982DC-744E-5EC1-ADBE-36A4E58D4E6A}"/>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06;p56">
              <a:extLst>
                <a:ext uri="{FF2B5EF4-FFF2-40B4-BE49-F238E27FC236}">
                  <a16:creationId xmlns:a16="http://schemas.microsoft.com/office/drawing/2014/main" id="{93A47A1D-EFCC-6DDB-635C-8B12AEBE7525}"/>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07;p56">
              <a:extLst>
                <a:ext uri="{FF2B5EF4-FFF2-40B4-BE49-F238E27FC236}">
                  <a16:creationId xmlns:a16="http://schemas.microsoft.com/office/drawing/2014/main" id="{FCA58152-0EC2-906D-D8E1-2860E512D515}"/>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08;p56">
              <a:extLst>
                <a:ext uri="{FF2B5EF4-FFF2-40B4-BE49-F238E27FC236}">
                  <a16:creationId xmlns:a16="http://schemas.microsoft.com/office/drawing/2014/main" id="{74C9373A-F0ED-EA48-56F1-E1B29C93AFCD}"/>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09;p56">
              <a:extLst>
                <a:ext uri="{FF2B5EF4-FFF2-40B4-BE49-F238E27FC236}">
                  <a16:creationId xmlns:a16="http://schemas.microsoft.com/office/drawing/2014/main" id="{3EFC25C1-AB42-062A-026C-01DB908047D4}"/>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10;p56">
              <a:extLst>
                <a:ext uri="{FF2B5EF4-FFF2-40B4-BE49-F238E27FC236}">
                  <a16:creationId xmlns:a16="http://schemas.microsoft.com/office/drawing/2014/main" id="{ED60CBC7-DEFE-E61D-FB0A-A414AEDFBE02}"/>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11;p56">
              <a:extLst>
                <a:ext uri="{FF2B5EF4-FFF2-40B4-BE49-F238E27FC236}">
                  <a16:creationId xmlns:a16="http://schemas.microsoft.com/office/drawing/2014/main" id="{066BC12A-280B-3D1B-1097-5E546FE2447D}"/>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12;p56">
              <a:extLst>
                <a:ext uri="{FF2B5EF4-FFF2-40B4-BE49-F238E27FC236}">
                  <a16:creationId xmlns:a16="http://schemas.microsoft.com/office/drawing/2014/main" id="{F10258F5-275B-DACF-5995-A0E9D7C4EA26}"/>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13;p56">
              <a:extLst>
                <a:ext uri="{FF2B5EF4-FFF2-40B4-BE49-F238E27FC236}">
                  <a16:creationId xmlns:a16="http://schemas.microsoft.com/office/drawing/2014/main" id="{EDEBA566-A2DC-4024-3C63-A6CAC2CAEFE8}"/>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14;p56">
              <a:extLst>
                <a:ext uri="{FF2B5EF4-FFF2-40B4-BE49-F238E27FC236}">
                  <a16:creationId xmlns:a16="http://schemas.microsoft.com/office/drawing/2014/main" id="{507056A6-931F-8E11-37A0-3A693C44D400}"/>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15;p56">
              <a:extLst>
                <a:ext uri="{FF2B5EF4-FFF2-40B4-BE49-F238E27FC236}">
                  <a16:creationId xmlns:a16="http://schemas.microsoft.com/office/drawing/2014/main" id="{3F877551-62E9-041E-0291-1F63AC41A275}"/>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16;p56">
              <a:extLst>
                <a:ext uri="{FF2B5EF4-FFF2-40B4-BE49-F238E27FC236}">
                  <a16:creationId xmlns:a16="http://schemas.microsoft.com/office/drawing/2014/main" id="{830459C4-8601-803A-2710-16E6B58892CC}"/>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17;p56">
              <a:extLst>
                <a:ext uri="{FF2B5EF4-FFF2-40B4-BE49-F238E27FC236}">
                  <a16:creationId xmlns:a16="http://schemas.microsoft.com/office/drawing/2014/main" id="{E2731329-157E-637B-D786-264580C1954C}"/>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18;p56">
              <a:extLst>
                <a:ext uri="{FF2B5EF4-FFF2-40B4-BE49-F238E27FC236}">
                  <a16:creationId xmlns:a16="http://schemas.microsoft.com/office/drawing/2014/main" id="{3BD1204E-DD4F-3876-C1C4-B45C0E8E06C5}"/>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19;p56">
              <a:extLst>
                <a:ext uri="{FF2B5EF4-FFF2-40B4-BE49-F238E27FC236}">
                  <a16:creationId xmlns:a16="http://schemas.microsoft.com/office/drawing/2014/main" id="{892B4A85-66B5-260D-88E7-EE86C041F295}"/>
                </a:ext>
              </a:extLst>
            </p:cNvPr>
            <p:cNvSpPr/>
            <p:nvPr/>
          </p:nvSpPr>
          <p:spPr>
            <a:xfrm>
              <a:off x="6074907" y="3765944"/>
              <a:ext cx="39302" cy="35853"/>
            </a:xfrm>
            <a:custGeom>
              <a:avLst/>
              <a:gdLst/>
              <a:ahLst/>
              <a:cxnLst/>
              <a:rect l="l" t="t" r="r" b="b"/>
              <a:pathLst>
                <a:path w="1903" h="1736" extrusionOk="0">
                  <a:moveTo>
                    <a:pt x="1" y="1"/>
                  </a:moveTo>
                  <a:lnTo>
                    <a:pt x="134" y="1736"/>
                  </a:lnTo>
                  <a:lnTo>
                    <a:pt x="1902" y="1736"/>
                  </a:lnTo>
                  <a:lnTo>
                    <a:pt x="17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20;p56">
              <a:extLst>
                <a:ext uri="{FF2B5EF4-FFF2-40B4-BE49-F238E27FC236}">
                  <a16:creationId xmlns:a16="http://schemas.microsoft.com/office/drawing/2014/main" id="{BD430DEA-4A17-C3AE-CEEE-F6ECE34337E7}"/>
                </a:ext>
              </a:extLst>
            </p:cNvPr>
            <p:cNvSpPr/>
            <p:nvPr/>
          </p:nvSpPr>
          <p:spPr>
            <a:xfrm>
              <a:off x="6125898" y="3765262"/>
              <a:ext cx="39281" cy="36534"/>
            </a:xfrm>
            <a:custGeom>
              <a:avLst/>
              <a:gdLst/>
              <a:ahLst/>
              <a:cxnLst/>
              <a:rect l="l" t="t" r="r" b="b"/>
              <a:pathLst>
                <a:path w="1902" h="1769" extrusionOk="0">
                  <a:moveTo>
                    <a:pt x="0" y="1"/>
                  </a:moveTo>
                  <a:lnTo>
                    <a:pt x="167" y="1769"/>
                  </a:lnTo>
                  <a:lnTo>
                    <a:pt x="1902" y="1769"/>
                  </a:lnTo>
                  <a:lnTo>
                    <a:pt x="1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21;p56">
              <a:extLst>
                <a:ext uri="{FF2B5EF4-FFF2-40B4-BE49-F238E27FC236}">
                  <a16:creationId xmlns:a16="http://schemas.microsoft.com/office/drawing/2014/main" id="{FA505100-3FED-E1D1-6032-6CDF72893513}"/>
                </a:ext>
              </a:extLst>
            </p:cNvPr>
            <p:cNvSpPr/>
            <p:nvPr/>
          </p:nvSpPr>
          <p:spPr>
            <a:xfrm>
              <a:off x="6079058" y="3814167"/>
              <a:ext cx="39281" cy="36534"/>
            </a:xfrm>
            <a:custGeom>
              <a:avLst/>
              <a:gdLst/>
              <a:ahLst/>
              <a:cxnLst/>
              <a:rect l="l" t="t" r="r" b="b"/>
              <a:pathLst>
                <a:path w="1902" h="1769" extrusionOk="0">
                  <a:moveTo>
                    <a:pt x="1768" y="1"/>
                  </a:moveTo>
                  <a:lnTo>
                    <a:pt x="0" y="34"/>
                  </a:lnTo>
                  <a:lnTo>
                    <a:pt x="167" y="1769"/>
                  </a:lnTo>
                  <a:lnTo>
                    <a:pt x="1901" y="1769"/>
                  </a:lnTo>
                  <a:lnTo>
                    <a:pt x="17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22;p56">
              <a:extLst>
                <a:ext uri="{FF2B5EF4-FFF2-40B4-BE49-F238E27FC236}">
                  <a16:creationId xmlns:a16="http://schemas.microsoft.com/office/drawing/2014/main" id="{F78D90A1-2153-C9A7-67F4-ED5FF417DF98}"/>
                </a:ext>
              </a:extLst>
            </p:cNvPr>
            <p:cNvSpPr/>
            <p:nvPr/>
          </p:nvSpPr>
          <p:spPr>
            <a:xfrm>
              <a:off x="6083189" y="3863093"/>
              <a:ext cx="39963" cy="36534"/>
            </a:xfrm>
            <a:custGeom>
              <a:avLst/>
              <a:gdLst/>
              <a:ahLst/>
              <a:cxnLst/>
              <a:rect l="l" t="t" r="r" b="b"/>
              <a:pathLst>
                <a:path w="1935" h="1769" extrusionOk="0">
                  <a:moveTo>
                    <a:pt x="1768" y="0"/>
                  </a:moveTo>
                  <a:lnTo>
                    <a:pt x="0" y="34"/>
                  </a:lnTo>
                  <a:lnTo>
                    <a:pt x="167" y="1768"/>
                  </a:lnTo>
                  <a:lnTo>
                    <a:pt x="1935" y="1768"/>
                  </a:lnTo>
                  <a:lnTo>
                    <a:pt x="1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23;p56">
              <a:extLst>
                <a:ext uri="{FF2B5EF4-FFF2-40B4-BE49-F238E27FC236}">
                  <a16:creationId xmlns:a16="http://schemas.microsoft.com/office/drawing/2014/main" id="{5876DF19-3BD5-03E1-6FBA-2386BC286645}"/>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24;p56">
              <a:extLst>
                <a:ext uri="{FF2B5EF4-FFF2-40B4-BE49-F238E27FC236}">
                  <a16:creationId xmlns:a16="http://schemas.microsoft.com/office/drawing/2014/main" id="{1620D1C6-D80F-00B4-0056-BC3AEE04BED5}"/>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25;p56">
              <a:extLst>
                <a:ext uri="{FF2B5EF4-FFF2-40B4-BE49-F238E27FC236}">
                  <a16:creationId xmlns:a16="http://schemas.microsoft.com/office/drawing/2014/main" id="{DA6386FF-6539-060F-4999-19798F8903DB}"/>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26;p56">
              <a:extLst>
                <a:ext uri="{FF2B5EF4-FFF2-40B4-BE49-F238E27FC236}">
                  <a16:creationId xmlns:a16="http://schemas.microsoft.com/office/drawing/2014/main" id="{638C6A92-E12F-B123-E314-A90689BCF5FE}"/>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27;p56">
              <a:extLst>
                <a:ext uri="{FF2B5EF4-FFF2-40B4-BE49-F238E27FC236}">
                  <a16:creationId xmlns:a16="http://schemas.microsoft.com/office/drawing/2014/main" id="{540414DB-EBDE-E558-5E4F-DDE756DE0A78}"/>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28;p56">
              <a:extLst>
                <a:ext uri="{FF2B5EF4-FFF2-40B4-BE49-F238E27FC236}">
                  <a16:creationId xmlns:a16="http://schemas.microsoft.com/office/drawing/2014/main" id="{46CDB8B9-3E91-B0CA-9635-41EF37674C77}"/>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29;p56">
              <a:extLst>
                <a:ext uri="{FF2B5EF4-FFF2-40B4-BE49-F238E27FC236}">
                  <a16:creationId xmlns:a16="http://schemas.microsoft.com/office/drawing/2014/main" id="{45EA1418-98A1-D7DA-F695-AA7B8811CDCE}"/>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30;p56">
              <a:extLst>
                <a:ext uri="{FF2B5EF4-FFF2-40B4-BE49-F238E27FC236}">
                  <a16:creationId xmlns:a16="http://schemas.microsoft.com/office/drawing/2014/main" id="{10985676-E5D7-25BB-C683-DE7EF4062D4E}"/>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31;p56">
              <a:extLst>
                <a:ext uri="{FF2B5EF4-FFF2-40B4-BE49-F238E27FC236}">
                  <a16:creationId xmlns:a16="http://schemas.microsoft.com/office/drawing/2014/main" id="{FC9D6602-DCD2-1B57-6A02-A3A30C2FF7D6}"/>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32;p56">
              <a:extLst>
                <a:ext uri="{FF2B5EF4-FFF2-40B4-BE49-F238E27FC236}">
                  <a16:creationId xmlns:a16="http://schemas.microsoft.com/office/drawing/2014/main" id="{09F30DB8-C0E2-1699-B152-9FCC0BCA73CD}"/>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33;p56">
              <a:extLst>
                <a:ext uri="{FF2B5EF4-FFF2-40B4-BE49-F238E27FC236}">
                  <a16:creationId xmlns:a16="http://schemas.microsoft.com/office/drawing/2014/main" id="{BC088AED-9256-031E-6D4B-B81EC3906FA7}"/>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34;p56">
              <a:extLst>
                <a:ext uri="{FF2B5EF4-FFF2-40B4-BE49-F238E27FC236}">
                  <a16:creationId xmlns:a16="http://schemas.microsoft.com/office/drawing/2014/main" id="{0410601A-2550-2B38-53BB-8A4FC251CDD1}"/>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35;p56">
              <a:extLst>
                <a:ext uri="{FF2B5EF4-FFF2-40B4-BE49-F238E27FC236}">
                  <a16:creationId xmlns:a16="http://schemas.microsoft.com/office/drawing/2014/main" id="{76B3151D-9991-F94B-BA07-DF10EDF5016C}"/>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36;p56">
              <a:extLst>
                <a:ext uri="{FF2B5EF4-FFF2-40B4-BE49-F238E27FC236}">
                  <a16:creationId xmlns:a16="http://schemas.microsoft.com/office/drawing/2014/main" id="{BF81E2E1-AA10-DD34-28F9-4073E3353E47}"/>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37;p56">
              <a:extLst>
                <a:ext uri="{FF2B5EF4-FFF2-40B4-BE49-F238E27FC236}">
                  <a16:creationId xmlns:a16="http://schemas.microsoft.com/office/drawing/2014/main" id="{C358275B-8C90-8012-E521-17D62F8C962F}"/>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38;p56">
              <a:extLst>
                <a:ext uri="{FF2B5EF4-FFF2-40B4-BE49-F238E27FC236}">
                  <a16:creationId xmlns:a16="http://schemas.microsoft.com/office/drawing/2014/main" id="{230CF37D-DE58-9650-DAB8-E8969B93FB9A}"/>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39;p56">
              <a:extLst>
                <a:ext uri="{FF2B5EF4-FFF2-40B4-BE49-F238E27FC236}">
                  <a16:creationId xmlns:a16="http://schemas.microsoft.com/office/drawing/2014/main" id="{41653B83-1E8B-C0FE-87EC-13A43DF9B853}"/>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40;p56">
              <a:extLst>
                <a:ext uri="{FF2B5EF4-FFF2-40B4-BE49-F238E27FC236}">
                  <a16:creationId xmlns:a16="http://schemas.microsoft.com/office/drawing/2014/main" id="{854A11E8-6AAF-92BC-49BD-6D763F8FE375}"/>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41;p56">
              <a:extLst>
                <a:ext uri="{FF2B5EF4-FFF2-40B4-BE49-F238E27FC236}">
                  <a16:creationId xmlns:a16="http://schemas.microsoft.com/office/drawing/2014/main" id="{A2E6ACA1-84D7-8368-8968-04411F690EED}"/>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42;p56">
              <a:extLst>
                <a:ext uri="{FF2B5EF4-FFF2-40B4-BE49-F238E27FC236}">
                  <a16:creationId xmlns:a16="http://schemas.microsoft.com/office/drawing/2014/main" id="{51DEECA8-EA82-E3F4-6739-4024C39512ED}"/>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43;p56">
              <a:extLst>
                <a:ext uri="{FF2B5EF4-FFF2-40B4-BE49-F238E27FC236}">
                  <a16:creationId xmlns:a16="http://schemas.microsoft.com/office/drawing/2014/main" id="{CA16F94C-4441-BD18-E8A5-E00911217472}"/>
                </a:ext>
              </a:extLst>
            </p:cNvPr>
            <p:cNvSpPr/>
            <p:nvPr/>
          </p:nvSpPr>
          <p:spPr>
            <a:xfrm>
              <a:off x="6289177" y="3862391"/>
              <a:ext cx="39281" cy="36534"/>
            </a:xfrm>
            <a:custGeom>
              <a:avLst/>
              <a:gdLst/>
              <a:ahLst/>
              <a:cxnLst/>
              <a:rect l="l" t="t" r="r" b="b"/>
              <a:pathLst>
                <a:path w="1902" h="1769" extrusionOk="0">
                  <a:moveTo>
                    <a:pt x="0" y="1"/>
                  </a:moveTo>
                  <a:lnTo>
                    <a:pt x="167" y="1769"/>
                  </a:lnTo>
                  <a:lnTo>
                    <a:pt x="1901" y="1769"/>
                  </a:lnTo>
                  <a:lnTo>
                    <a:pt x="1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44;p56">
              <a:extLst>
                <a:ext uri="{FF2B5EF4-FFF2-40B4-BE49-F238E27FC236}">
                  <a16:creationId xmlns:a16="http://schemas.microsoft.com/office/drawing/2014/main" id="{09B2557B-A5F8-3602-2FE8-73D89DD305A7}"/>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45;p56">
              <a:extLst>
                <a:ext uri="{FF2B5EF4-FFF2-40B4-BE49-F238E27FC236}">
                  <a16:creationId xmlns:a16="http://schemas.microsoft.com/office/drawing/2014/main" id="{93A5D614-3EF0-A3ED-57A5-6F4DF8C26FC0}"/>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46;p56">
              <a:extLst>
                <a:ext uri="{FF2B5EF4-FFF2-40B4-BE49-F238E27FC236}">
                  <a16:creationId xmlns:a16="http://schemas.microsoft.com/office/drawing/2014/main" id="{DF5A522D-70FD-9455-7DA5-5426B9838860}"/>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47;p56">
              <a:extLst>
                <a:ext uri="{FF2B5EF4-FFF2-40B4-BE49-F238E27FC236}">
                  <a16:creationId xmlns:a16="http://schemas.microsoft.com/office/drawing/2014/main" id="{12883DE1-E528-E3A3-66E0-7889B7BCAED4}"/>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48;p56">
              <a:extLst>
                <a:ext uri="{FF2B5EF4-FFF2-40B4-BE49-F238E27FC236}">
                  <a16:creationId xmlns:a16="http://schemas.microsoft.com/office/drawing/2014/main" id="{AE9A5227-E0BF-468A-D0FA-2D93E5AA84A5}"/>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049;p56">
              <a:extLst>
                <a:ext uri="{FF2B5EF4-FFF2-40B4-BE49-F238E27FC236}">
                  <a16:creationId xmlns:a16="http://schemas.microsoft.com/office/drawing/2014/main" id="{8BC1E931-2799-4646-B44E-B6816B0743C0}"/>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050;p56">
              <a:extLst>
                <a:ext uri="{FF2B5EF4-FFF2-40B4-BE49-F238E27FC236}">
                  <a16:creationId xmlns:a16="http://schemas.microsoft.com/office/drawing/2014/main" id="{6152A1FA-C88C-787C-7155-3D62107A5CB2}"/>
                </a:ext>
              </a:extLst>
            </p:cNvPr>
            <p:cNvSpPr/>
            <p:nvPr/>
          </p:nvSpPr>
          <p:spPr>
            <a:xfrm>
              <a:off x="6284344" y="3851445"/>
              <a:ext cx="312782" cy="77034"/>
            </a:xfrm>
            <a:custGeom>
              <a:avLst/>
              <a:gdLst/>
              <a:ahLst/>
              <a:cxnLst/>
              <a:rect l="l" t="t" r="r" b="b"/>
              <a:pathLst>
                <a:path w="15145" h="3730" extrusionOk="0">
                  <a:moveTo>
                    <a:pt x="3055" y="1"/>
                  </a:moveTo>
                  <a:cubicBezTo>
                    <a:pt x="2632" y="1"/>
                    <a:pt x="2213" y="8"/>
                    <a:pt x="1802" y="31"/>
                  </a:cubicBezTo>
                  <a:cubicBezTo>
                    <a:pt x="1" y="164"/>
                    <a:pt x="101" y="3667"/>
                    <a:pt x="1935" y="3700"/>
                  </a:cubicBezTo>
                  <a:cubicBezTo>
                    <a:pt x="2825" y="3722"/>
                    <a:pt x="4252" y="3730"/>
                    <a:pt x="5858" y="3730"/>
                  </a:cubicBezTo>
                  <a:cubicBezTo>
                    <a:pt x="9070" y="3730"/>
                    <a:pt x="12999" y="3700"/>
                    <a:pt x="14778" y="3700"/>
                  </a:cubicBezTo>
                  <a:cubicBezTo>
                    <a:pt x="15078" y="3667"/>
                    <a:pt x="15078" y="3233"/>
                    <a:pt x="14778" y="3200"/>
                  </a:cubicBezTo>
                  <a:lnTo>
                    <a:pt x="1768" y="3200"/>
                  </a:lnTo>
                  <a:cubicBezTo>
                    <a:pt x="968" y="3066"/>
                    <a:pt x="901" y="1832"/>
                    <a:pt x="1101" y="1231"/>
                  </a:cubicBezTo>
                  <a:cubicBezTo>
                    <a:pt x="1335" y="531"/>
                    <a:pt x="1768" y="531"/>
                    <a:pt x="2369" y="531"/>
                  </a:cubicBezTo>
                  <a:lnTo>
                    <a:pt x="14778" y="531"/>
                  </a:lnTo>
                  <a:cubicBezTo>
                    <a:pt x="15145" y="531"/>
                    <a:pt x="15145" y="31"/>
                    <a:pt x="14778" y="31"/>
                  </a:cubicBezTo>
                  <a:lnTo>
                    <a:pt x="5605" y="31"/>
                  </a:lnTo>
                  <a:cubicBezTo>
                    <a:pt x="4759" y="31"/>
                    <a:pt x="3900" y="1"/>
                    <a:pt x="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051;p56">
              <a:extLst>
                <a:ext uri="{FF2B5EF4-FFF2-40B4-BE49-F238E27FC236}">
                  <a16:creationId xmlns:a16="http://schemas.microsoft.com/office/drawing/2014/main" id="{B5BDA3F4-CC55-441E-F385-0C9CF6B3F72F}"/>
                </a:ext>
              </a:extLst>
            </p:cNvPr>
            <p:cNvSpPr/>
            <p:nvPr/>
          </p:nvSpPr>
          <p:spPr>
            <a:xfrm>
              <a:off x="6566787" y="3825196"/>
              <a:ext cx="44114" cy="26890"/>
            </a:xfrm>
            <a:custGeom>
              <a:avLst/>
              <a:gdLst/>
              <a:ahLst/>
              <a:cxnLst/>
              <a:rect l="l" t="t" r="r" b="b"/>
              <a:pathLst>
                <a:path w="2136" h="1302" extrusionOk="0">
                  <a:moveTo>
                    <a:pt x="935" y="1"/>
                  </a:moveTo>
                  <a:cubicBezTo>
                    <a:pt x="802" y="34"/>
                    <a:pt x="701" y="67"/>
                    <a:pt x="568" y="167"/>
                  </a:cubicBezTo>
                  <a:cubicBezTo>
                    <a:pt x="234" y="434"/>
                    <a:pt x="1" y="835"/>
                    <a:pt x="1" y="1302"/>
                  </a:cubicBezTo>
                  <a:lnTo>
                    <a:pt x="2136" y="1268"/>
                  </a:lnTo>
                  <a:cubicBezTo>
                    <a:pt x="2002" y="1235"/>
                    <a:pt x="1902" y="1135"/>
                    <a:pt x="1836" y="1035"/>
                  </a:cubicBezTo>
                  <a:cubicBezTo>
                    <a:pt x="1736" y="801"/>
                    <a:pt x="1635" y="601"/>
                    <a:pt x="1502" y="401"/>
                  </a:cubicBezTo>
                  <a:cubicBezTo>
                    <a:pt x="1369" y="201"/>
                    <a:pt x="1168" y="67"/>
                    <a:pt x="9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052;p56">
              <a:extLst>
                <a:ext uri="{FF2B5EF4-FFF2-40B4-BE49-F238E27FC236}">
                  <a16:creationId xmlns:a16="http://schemas.microsoft.com/office/drawing/2014/main" id="{855506D2-25E8-421D-1CE2-268248B1012A}"/>
                </a:ext>
              </a:extLst>
            </p:cNvPr>
            <p:cNvSpPr/>
            <p:nvPr/>
          </p:nvSpPr>
          <p:spPr>
            <a:xfrm>
              <a:off x="6567490" y="3825196"/>
              <a:ext cx="43412" cy="26208"/>
            </a:xfrm>
            <a:custGeom>
              <a:avLst/>
              <a:gdLst/>
              <a:ahLst/>
              <a:cxnLst/>
              <a:rect l="l" t="t" r="r" b="b"/>
              <a:pathLst>
                <a:path w="2102" h="1269" extrusionOk="0">
                  <a:moveTo>
                    <a:pt x="901" y="1"/>
                  </a:moveTo>
                  <a:cubicBezTo>
                    <a:pt x="768" y="34"/>
                    <a:pt x="634" y="67"/>
                    <a:pt x="534" y="167"/>
                  </a:cubicBezTo>
                  <a:cubicBezTo>
                    <a:pt x="167" y="401"/>
                    <a:pt x="0" y="801"/>
                    <a:pt x="0" y="1235"/>
                  </a:cubicBezTo>
                  <a:lnTo>
                    <a:pt x="2102" y="1268"/>
                  </a:lnTo>
                  <a:cubicBezTo>
                    <a:pt x="1968" y="1235"/>
                    <a:pt x="1835" y="1135"/>
                    <a:pt x="1768" y="1035"/>
                  </a:cubicBezTo>
                  <a:cubicBezTo>
                    <a:pt x="1668" y="801"/>
                    <a:pt x="1568" y="601"/>
                    <a:pt x="1435" y="401"/>
                  </a:cubicBezTo>
                  <a:cubicBezTo>
                    <a:pt x="1301" y="201"/>
                    <a:pt x="1101" y="67"/>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053;p56">
              <a:extLst>
                <a:ext uri="{FF2B5EF4-FFF2-40B4-BE49-F238E27FC236}">
                  <a16:creationId xmlns:a16="http://schemas.microsoft.com/office/drawing/2014/main" id="{0B9B2EBA-2AB3-7147-7C54-B79101C7DD80}"/>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054;p56">
              <a:extLst>
                <a:ext uri="{FF2B5EF4-FFF2-40B4-BE49-F238E27FC236}">
                  <a16:creationId xmlns:a16="http://schemas.microsoft.com/office/drawing/2014/main" id="{51DD1D17-390D-9C88-CC2E-F669EF2C0879}"/>
                </a:ext>
              </a:extLst>
            </p:cNvPr>
            <p:cNvSpPr/>
            <p:nvPr/>
          </p:nvSpPr>
          <p:spPr>
            <a:xfrm>
              <a:off x="6537172" y="3824514"/>
              <a:ext cx="48244" cy="26187"/>
            </a:xfrm>
            <a:custGeom>
              <a:avLst/>
              <a:gdLst/>
              <a:ahLst/>
              <a:cxnLst/>
              <a:rect l="l" t="t" r="r" b="b"/>
              <a:pathLst>
                <a:path w="2336" h="1268" extrusionOk="0">
                  <a:moveTo>
                    <a:pt x="601" y="0"/>
                  </a:moveTo>
                  <a:lnTo>
                    <a:pt x="601" y="34"/>
                  </a:lnTo>
                  <a:cubicBezTo>
                    <a:pt x="559" y="20"/>
                    <a:pt x="521" y="13"/>
                    <a:pt x="485" y="13"/>
                  </a:cubicBezTo>
                  <a:cubicBezTo>
                    <a:pt x="14" y="13"/>
                    <a:pt x="94" y="1168"/>
                    <a:pt x="1" y="1168"/>
                  </a:cubicBezTo>
                  <a:lnTo>
                    <a:pt x="1" y="1268"/>
                  </a:lnTo>
                  <a:lnTo>
                    <a:pt x="1502" y="1268"/>
                  </a:lnTo>
                  <a:cubicBezTo>
                    <a:pt x="1502" y="1235"/>
                    <a:pt x="1502" y="1235"/>
                    <a:pt x="1502" y="1201"/>
                  </a:cubicBezTo>
                  <a:cubicBezTo>
                    <a:pt x="1502" y="801"/>
                    <a:pt x="1702" y="434"/>
                    <a:pt x="2002" y="200"/>
                  </a:cubicBezTo>
                  <a:cubicBezTo>
                    <a:pt x="2102" y="134"/>
                    <a:pt x="2236" y="67"/>
                    <a:pt x="2336" y="34"/>
                  </a:cubicBezTo>
                  <a:lnTo>
                    <a:pt x="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055;p56">
              <a:extLst>
                <a:ext uri="{FF2B5EF4-FFF2-40B4-BE49-F238E27FC236}">
                  <a16:creationId xmlns:a16="http://schemas.microsoft.com/office/drawing/2014/main" id="{F513754F-7528-9B66-15CF-ACE7122145A4}"/>
                </a:ext>
              </a:extLst>
            </p:cNvPr>
            <p:cNvSpPr/>
            <p:nvPr/>
          </p:nvSpPr>
          <p:spPr>
            <a:xfrm>
              <a:off x="6352538" y="3800578"/>
              <a:ext cx="3470" cy="537"/>
            </a:xfrm>
            <a:custGeom>
              <a:avLst/>
              <a:gdLst/>
              <a:ahLst/>
              <a:cxnLst/>
              <a:rect l="l" t="t" r="r" b="b"/>
              <a:pathLst>
                <a:path w="168" h="26" extrusionOk="0">
                  <a:moveTo>
                    <a:pt x="72" y="0"/>
                  </a:moveTo>
                  <a:cubicBezTo>
                    <a:pt x="43" y="0"/>
                    <a:pt x="18" y="8"/>
                    <a:pt x="1" y="25"/>
                  </a:cubicBezTo>
                  <a:lnTo>
                    <a:pt x="168" y="25"/>
                  </a:lnTo>
                  <a:cubicBezTo>
                    <a:pt x="134" y="8"/>
                    <a:pt x="101" y="0"/>
                    <a:pt x="7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056;p56">
              <a:extLst>
                <a:ext uri="{FF2B5EF4-FFF2-40B4-BE49-F238E27FC236}">
                  <a16:creationId xmlns:a16="http://schemas.microsoft.com/office/drawing/2014/main" id="{34F8AB19-9F66-862E-8913-4137910B9510}"/>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057;p56">
              <a:extLst>
                <a:ext uri="{FF2B5EF4-FFF2-40B4-BE49-F238E27FC236}">
                  <a16:creationId xmlns:a16="http://schemas.microsoft.com/office/drawing/2014/main" id="{0E570DA4-BDFF-E8A3-F326-0586F01E29EC}"/>
                </a:ext>
              </a:extLst>
            </p:cNvPr>
            <p:cNvSpPr/>
            <p:nvPr/>
          </p:nvSpPr>
          <p:spPr>
            <a:xfrm>
              <a:off x="6490332" y="3801776"/>
              <a:ext cx="78562" cy="49628"/>
            </a:xfrm>
            <a:custGeom>
              <a:avLst/>
              <a:gdLst/>
              <a:ahLst/>
              <a:cxnLst/>
              <a:rect l="l" t="t" r="r" b="b"/>
              <a:pathLst>
                <a:path w="3804" h="2403" extrusionOk="0">
                  <a:moveTo>
                    <a:pt x="1735" y="1"/>
                  </a:moveTo>
                  <a:cubicBezTo>
                    <a:pt x="1501" y="67"/>
                    <a:pt x="1268" y="167"/>
                    <a:pt x="1034" y="301"/>
                  </a:cubicBezTo>
                  <a:cubicBezTo>
                    <a:pt x="734" y="534"/>
                    <a:pt x="501" y="801"/>
                    <a:pt x="334" y="1135"/>
                  </a:cubicBezTo>
                  <a:cubicBezTo>
                    <a:pt x="167" y="1535"/>
                    <a:pt x="34" y="1969"/>
                    <a:pt x="0" y="2402"/>
                  </a:cubicBezTo>
                  <a:lnTo>
                    <a:pt x="3803" y="2402"/>
                  </a:lnTo>
                  <a:cubicBezTo>
                    <a:pt x="3736" y="2369"/>
                    <a:pt x="3703" y="2336"/>
                    <a:pt x="3670" y="2302"/>
                  </a:cubicBezTo>
                  <a:cubicBezTo>
                    <a:pt x="3618" y="2271"/>
                    <a:pt x="3476" y="2262"/>
                    <a:pt x="3301" y="2262"/>
                  </a:cubicBezTo>
                  <a:cubicBezTo>
                    <a:pt x="3089" y="2262"/>
                    <a:pt x="2830" y="2275"/>
                    <a:pt x="2628" y="2275"/>
                  </a:cubicBezTo>
                  <a:cubicBezTo>
                    <a:pt x="2461" y="2275"/>
                    <a:pt x="2333" y="2267"/>
                    <a:pt x="2302" y="2235"/>
                  </a:cubicBezTo>
                  <a:cubicBezTo>
                    <a:pt x="2068" y="2035"/>
                    <a:pt x="2135" y="201"/>
                    <a:pt x="1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058;p56">
              <a:extLst>
                <a:ext uri="{FF2B5EF4-FFF2-40B4-BE49-F238E27FC236}">
                  <a16:creationId xmlns:a16="http://schemas.microsoft.com/office/drawing/2014/main" id="{450F51C6-04DE-8CF8-7560-D5073D7F5885}"/>
                </a:ext>
              </a:extLst>
            </p:cNvPr>
            <p:cNvSpPr/>
            <p:nvPr/>
          </p:nvSpPr>
          <p:spPr>
            <a:xfrm>
              <a:off x="6568171" y="3850681"/>
              <a:ext cx="21" cy="21"/>
            </a:xfrm>
            <a:custGeom>
              <a:avLst/>
              <a:gdLst/>
              <a:ahLst/>
              <a:cxnLst/>
              <a:rect l="l" t="t" r="r" b="b"/>
              <a:pathLst>
                <a:path w="1" h="1" extrusionOk="0">
                  <a:moveTo>
                    <a:pt x="1" y="1"/>
                  </a:move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059;p56">
              <a:extLst>
                <a:ext uri="{FF2B5EF4-FFF2-40B4-BE49-F238E27FC236}">
                  <a16:creationId xmlns:a16="http://schemas.microsoft.com/office/drawing/2014/main" id="{A1A8FBB0-DB88-90C3-7F5D-C0F256A95A29}"/>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060;p56">
              <a:extLst>
                <a:ext uri="{FF2B5EF4-FFF2-40B4-BE49-F238E27FC236}">
                  <a16:creationId xmlns:a16="http://schemas.microsoft.com/office/drawing/2014/main" id="{FBC1654B-8EBB-31AD-0903-C587E8C96C33}"/>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061;p56">
              <a:extLst>
                <a:ext uri="{FF2B5EF4-FFF2-40B4-BE49-F238E27FC236}">
                  <a16:creationId xmlns:a16="http://schemas.microsoft.com/office/drawing/2014/main" id="{AB4CFA94-4473-21C6-E731-85066650AD62}"/>
                </a:ext>
              </a:extLst>
            </p:cNvPr>
            <p:cNvSpPr/>
            <p:nvPr/>
          </p:nvSpPr>
          <p:spPr>
            <a:xfrm>
              <a:off x="7296358" y="2992301"/>
              <a:ext cx="1096751" cy="1415047"/>
            </a:xfrm>
            <a:custGeom>
              <a:avLst/>
              <a:gdLst/>
              <a:ahLst/>
              <a:cxnLst/>
              <a:rect l="l" t="t" r="r" b="b"/>
              <a:pathLst>
                <a:path w="53105" h="68517" extrusionOk="0">
                  <a:moveTo>
                    <a:pt x="27353" y="1"/>
                  </a:moveTo>
                  <a:cubicBezTo>
                    <a:pt x="14177" y="1"/>
                    <a:pt x="3269" y="10308"/>
                    <a:pt x="2535" y="23484"/>
                  </a:cubicBezTo>
                  <a:lnTo>
                    <a:pt x="0" y="68516"/>
                  </a:lnTo>
                  <a:lnTo>
                    <a:pt x="46033" y="68516"/>
                  </a:lnTo>
                  <a:cubicBezTo>
                    <a:pt x="48001" y="68516"/>
                    <a:pt x="49636" y="66982"/>
                    <a:pt x="49769" y="65014"/>
                  </a:cubicBezTo>
                  <a:lnTo>
                    <a:pt x="52204" y="26453"/>
                  </a:lnTo>
                  <a:cubicBezTo>
                    <a:pt x="53105" y="12109"/>
                    <a:pt x="41730" y="1"/>
                    <a:pt x="27353"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062;p56">
              <a:extLst>
                <a:ext uri="{FF2B5EF4-FFF2-40B4-BE49-F238E27FC236}">
                  <a16:creationId xmlns:a16="http://schemas.microsoft.com/office/drawing/2014/main" id="{CE144AE8-1EA0-D0C4-CB65-A2094FD10962}"/>
                </a:ext>
              </a:extLst>
            </p:cNvPr>
            <p:cNvSpPr/>
            <p:nvPr/>
          </p:nvSpPr>
          <p:spPr>
            <a:xfrm>
              <a:off x="7296358" y="2993003"/>
              <a:ext cx="1096751" cy="1415027"/>
            </a:xfrm>
            <a:custGeom>
              <a:avLst/>
              <a:gdLst/>
              <a:ahLst/>
              <a:cxnLst/>
              <a:rect l="l" t="t" r="r" b="b"/>
              <a:pathLst>
                <a:path w="53105" h="68516" extrusionOk="0">
                  <a:moveTo>
                    <a:pt x="27353" y="0"/>
                  </a:moveTo>
                  <a:cubicBezTo>
                    <a:pt x="14177" y="0"/>
                    <a:pt x="3269" y="10308"/>
                    <a:pt x="2535" y="23484"/>
                  </a:cubicBezTo>
                  <a:lnTo>
                    <a:pt x="0" y="68516"/>
                  </a:lnTo>
                  <a:lnTo>
                    <a:pt x="44632" y="68516"/>
                  </a:lnTo>
                  <a:cubicBezTo>
                    <a:pt x="47401" y="68516"/>
                    <a:pt x="49669" y="66381"/>
                    <a:pt x="49869" y="63612"/>
                  </a:cubicBezTo>
                  <a:lnTo>
                    <a:pt x="52204" y="26452"/>
                  </a:lnTo>
                  <a:cubicBezTo>
                    <a:pt x="53105" y="12109"/>
                    <a:pt x="41730" y="0"/>
                    <a:pt x="27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063;p56">
              <a:extLst>
                <a:ext uri="{FF2B5EF4-FFF2-40B4-BE49-F238E27FC236}">
                  <a16:creationId xmlns:a16="http://schemas.microsoft.com/office/drawing/2014/main" id="{24B8F12E-7F34-1A41-E7C8-7C193DE92DFE}"/>
                </a:ext>
              </a:extLst>
            </p:cNvPr>
            <p:cNvSpPr/>
            <p:nvPr/>
          </p:nvSpPr>
          <p:spPr>
            <a:xfrm>
              <a:off x="7146854" y="2992301"/>
              <a:ext cx="1096772" cy="1415729"/>
            </a:xfrm>
            <a:custGeom>
              <a:avLst/>
              <a:gdLst/>
              <a:ahLst/>
              <a:cxnLst/>
              <a:rect l="l" t="t" r="r" b="b"/>
              <a:pathLst>
                <a:path w="53106" h="68550" extrusionOk="0">
                  <a:moveTo>
                    <a:pt x="27387" y="1"/>
                  </a:moveTo>
                  <a:cubicBezTo>
                    <a:pt x="14177" y="1"/>
                    <a:pt x="3270" y="10308"/>
                    <a:pt x="2536" y="23484"/>
                  </a:cubicBezTo>
                  <a:lnTo>
                    <a:pt x="1" y="68516"/>
                  </a:lnTo>
                  <a:lnTo>
                    <a:pt x="49536" y="68550"/>
                  </a:lnTo>
                  <a:lnTo>
                    <a:pt x="52205" y="26453"/>
                  </a:lnTo>
                  <a:cubicBezTo>
                    <a:pt x="53105" y="12109"/>
                    <a:pt x="41730" y="1"/>
                    <a:pt x="27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064;p56">
              <a:extLst>
                <a:ext uri="{FF2B5EF4-FFF2-40B4-BE49-F238E27FC236}">
                  <a16:creationId xmlns:a16="http://schemas.microsoft.com/office/drawing/2014/main" id="{0FE34F98-16E2-A457-F61D-A180CBCFC20A}"/>
                </a:ext>
              </a:extLst>
            </p:cNvPr>
            <p:cNvSpPr/>
            <p:nvPr/>
          </p:nvSpPr>
          <p:spPr>
            <a:xfrm>
              <a:off x="8152672" y="4408009"/>
              <a:ext cx="79925" cy="149524"/>
            </a:xfrm>
            <a:custGeom>
              <a:avLst/>
              <a:gdLst/>
              <a:ahLst/>
              <a:cxnLst/>
              <a:rect l="l" t="t" r="r" b="b"/>
              <a:pathLst>
                <a:path w="3870" h="7240" extrusionOk="0">
                  <a:moveTo>
                    <a:pt x="0" y="1"/>
                  </a:moveTo>
                  <a:lnTo>
                    <a:pt x="934" y="6606"/>
                  </a:lnTo>
                  <a:cubicBezTo>
                    <a:pt x="967" y="6939"/>
                    <a:pt x="1268" y="7239"/>
                    <a:pt x="1635" y="7239"/>
                  </a:cubicBezTo>
                  <a:lnTo>
                    <a:pt x="2268"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065;p56">
              <a:extLst>
                <a:ext uri="{FF2B5EF4-FFF2-40B4-BE49-F238E27FC236}">
                  <a16:creationId xmlns:a16="http://schemas.microsoft.com/office/drawing/2014/main" id="{4597DE2A-8ED9-A985-3755-0DA1D5F0564C}"/>
                </a:ext>
              </a:extLst>
            </p:cNvPr>
            <p:cNvSpPr/>
            <p:nvPr/>
          </p:nvSpPr>
          <p:spPr>
            <a:xfrm>
              <a:off x="6868541" y="4408009"/>
              <a:ext cx="72346" cy="149524"/>
            </a:xfrm>
            <a:custGeom>
              <a:avLst/>
              <a:gdLst/>
              <a:ahLst/>
              <a:cxnLst/>
              <a:rect l="l" t="t" r="r" b="b"/>
              <a:pathLst>
                <a:path w="3503" h="7240" extrusionOk="0">
                  <a:moveTo>
                    <a:pt x="0" y="1"/>
                  </a:moveTo>
                  <a:lnTo>
                    <a:pt x="834" y="6606"/>
                  </a:lnTo>
                  <a:cubicBezTo>
                    <a:pt x="834" y="6939"/>
                    <a:pt x="1135" y="7206"/>
                    <a:pt x="1468" y="7239"/>
                  </a:cubicBezTo>
                  <a:lnTo>
                    <a:pt x="2035" y="7239"/>
                  </a:lnTo>
                  <a:cubicBezTo>
                    <a:pt x="2369" y="7206"/>
                    <a:pt x="2636"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066;p56">
              <a:extLst>
                <a:ext uri="{FF2B5EF4-FFF2-40B4-BE49-F238E27FC236}">
                  <a16:creationId xmlns:a16="http://schemas.microsoft.com/office/drawing/2014/main" id="{1A9001A3-91FB-1268-507D-9B534D9394AE}"/>
                </a:ext>
              </a:extLst>
            </p:cNvPr>
            <p:cNvSpPr/>
            <p:nvPr/>
          </p:nvSpPr>
          <p:spPr>
            <a:xfrm>
              <a:off x="7239171" y="4408009"/>
              <a:ext cx="72366" cy="149524"/>
            </a:xfrm>
            <a:custGeom>
              <a:avLst/>
              <a:gdLst/>
              <a:ahLst/>
              <a:cxnLst/>
              <a:rect l="l" t="t" r="r" b="b"/>
              <a:pathLst>
                <a:path w="3504" h="7240" extrusionOk="0">
                  <a:moveTo>
                    <a:pt x="1" y="1"/>
                  </a:moveTo>
                  <a:lnTo>
                    <a:pt x="834" y="6606"/>
                  </a:lnTo>
                  <a:cubicBezTo>
                    <a:pt x="868" y="6939"/>
                    <a:pt x="1135" y="7206"/>
                    <a:pt x="1468" y="7239"/>
                  </a:cubicBezTo>
                  <a:lnTo>
                    <a:pt x="2069" y="7239"/>
                  </a:lnTo>
                  <a:cubicBezTo>
                    <a:pt x="2402" y="7206"/>
                    <a:pt x="2669"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067;p56">
              <a:extLst>
                <a:ext uri="{FF2B5EF4-FFF2-40B4-BE49-F238E27FC236}">
                  <a16:creationId xmlns:a16="http://schemas.microsoft.com/office/drawing/2014/main" id="{F11417FD-08BF-B925-3DAA-5E0A286E843A}"/>
                </a:ext>
              </a:extLst>
            </p:cNvPr>
            <p:cNvSpPr/>
            <p:nvPr/>
          </p:nvSpPr>
          <p:spPr>
            <a:xfrm>
              <a:off x="7753790" y="4408009"/>
              <a:ext cx="79925" cy="149524"/>
            </a:xfrm>
            <a:custGeom>
              <a:avLst/>
              <a:gdLst/>
              <a:ahLst/>
              <a:cxnLst/>
              <a:rect l="l" t="t" r="r" b="b"/>
              <a:pathLst>
                <a:path w="3870" h="7240" extrusionOk="0">
                  <a:moveTo>
                    <a:pt x="0" y="1"/>
                  </a:moveTo>
                  <a:lnTo>
                    <a:pt x="934" y="6606"/>
                  </a:lnTo>
                  <a:cubicBezTo>
                    <a:pt x="1001" y="6939"/>
                    <a:pt x="1268" y="7206"/>
                    <a:pt x="1635" y="7239"/>
                  </a:cubicBezTo>
                  <a:lnTo>
                    <a:pt x="2269"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068;p56">
              <a:extLst>
                <a:ext uri="{FF2B5EF4-FFF2-40B4-BE49-F238E27FC236}">
                  <a16:creationId xmlns:a16="http://schemas.microsoft.com/office/drawing/2014/main" id="{58D652EE-1CD1-E407-D219-FC746F4B0C5D}"/>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069;p56">
              <a:extLst>
                <a:ext uri="{FF2B5EF4-FFF2-40B4-BE49-F238E27FC236}">
                  <a16:creationId xmlns:a16="http://schemas.microsoft.com/office/drawing/2014/main" id="{01FF9B29-A645-88B5-01AC-34FCCE16C6CC}"/>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070;p56">
              <a:extLst>
                <a:ext uri="{FF2B5EF4-FFF2-40B4-BE49-F238E27FC236}">
                  <a16:creationId xmlns:a16="http://schemas.microsoft.com/office/drawing/2014/main" id="{B0E14754-8489-FAF3-55F8-C3746B7DFAF8}"/>
                </a:ext>
              </a:extLst>
            </p:cNvPr>
            <p:cNvSpPr/>
            <p:nvPr/>
          </p:nvSpPr>
          <p:spPr>
            <a:xfrm>
              <a:off x="7631155" y="3899607"/>
              <a:ext cx="202560" cy="179821"/>
            </a:xfrm>
            <a:custGeom>
              <a:avLst/>
              <a:gdLst/>
              <a:ahLst/>
              <a:cxnLst/>
              <a:rect l="l" t="t" r="r" b="b"/>
              <a:pathLst>
                <a:path w="9808" h="8707" extrusionOk="0">
                  <a:moveTo>
                    <a:pt x="1" y="0"/>
                  </a:moveTo>
                  <a:lnTo>
                    <a:pt x="1" y="8706"/>
                  </a:lnTo>
                  <a:lnTo>
                    <a:pt x="6806" y="8706"/>
                  </a:lnTo>
                  <a:cubicBezTo>
                    <a:pt x="8473" y="8706"/>
                    <a:pt x="9808" y="7672"/>
                    <a:pt x="9808" y="6371"/>
                  </a:cubicBezTo>
                  <a:lnTo>
                    <a:pt x="9808" y="2335"/>
                  </a:lnTo>
                  <a:cubicBezTo>
                    <a:pt x="9808" y="1068"/>
                    <a:pt x="8473" y="0"/>
                    <a:pt x="68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071;p56">
              <a:extLst>
                <a:ext uri="{FF2B5EF4-FFF2-40B4-BE49-F238E27FC236}">
                  <a16:creationId xmlns:a16="http://schemas.microsoft.com/office/drawing/2014/main" id="{2B0A021B-C18D-63A7-22E0-799E9B4365CF}"/>
                </a:ext>
              </a:extLst>
            </p:cNvPr>
            <p:cNvSpPr/>
            <p:nvPr/>
          </p:nvSpPr>
          <p:spPr>
            <a:xfrm>
              <a:off x="7003567" y="3899607"/>
              <a:ext cx="726121" cy="179821"/>
            </a:xfrm>
            <a:custGeom>
              <a:avLst/>
              <a:gdLst/>
              <a:ahLst/>
              <a:cxnLst/>
              <a:rect l="l" t="t" r="r" b="b"/>
              <a:pathLst>
                <a:path w="35159" h="8707" extrusionOk="0">
                  <a:moveTo>
                    <a:pt x="2235" y="0"/>
                  </a:moveTo>
                  <a:cubicBezTo>
                    <a:pt x="1001" y="0"/>
                    <a:pt x="0" y="1001"/>
                    <a:pt x="0" y="2269"/>
                  </a:cubicBezTo>
                  <a:lnTo>
                    <a:pt x="0" y="6472"/>
                  </a:lnTo>
                  <a:cubicBezTo>
                    <a:pt x="0" y="7706"/>
                    <a:pt x="1001" y="8706"/>
                    <a:pt x="2235" y="8706"/>
                  </a:cubicBezTo>
                  <a:lnTo>
                    <a:pt x="32891" y="8706"/>
                  </a:lnTo>
                  <a:cubicBezTo>
                    <a:pt x="34158" y="8706"/>
                    <a:pt x="35159" y="7706"/>
                    <a:pt x="35159" y="6472"/>
                  </a:cubicBezTo>
                  <a:lnTo>
                    <a:pt x="35159" y="2269"/>
                  </a:lnTo>
                  <a:cubicBezTo>
                    <a:pt x="35159" y="1001"/>
                    <a:pt x="34158" y="0"/>
                    <a:pt x="32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072;p56">
              <a:extLst>
                <a:ext uri="{FF2B5EF4-FFF2-40B4-BE49-F238E27FC236}">
                  <a16:creationId xmlns:a16="http://schemas.microsoft.com/office/drawing/2014/main" id="{038700CA-AE90-9B34-233F-626DF15D6155}"/>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073;p56">
              <a:extLst>
                <a:ext uri="{FF2B5EF4-FFF2-40B4-BE49-F238E27FC236}">
                  <a16:creationId xmlns:a16="http://schemas.microsoft.com/office/drawing/2014/main" id="{2BB59FDA-00C9-3F61-A4C5-DCFA644F8BDA}"/>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074;p56">
              <a:extLst>
                <a:ext uri="{FF2B5EF4-FFF2-40B4-BE49-F238E27FC236}">
                  <a16:creationId xmlns:a16="http://schemas.microsoft.com/office/drawing/2014/main" id="{7770124F-FEC4-8C3C-4F95-A84220D70D07}"/>
                </a:ext>
              </a:extLst>
            </p:cNvPr>
            <p:cNvSpPr/>
            <p:nvPr/>
          </p:nvSpPr>
          <p:spPr>
            <a:xfrm>
              <a:off x="6613648" y="3459378"/>
              <a:ext cx="1518372" cy="948652"/>
            </a:xfrm>
            <a:custGeom>
              <a:avLst/>
              <a:gdLst/>
              <a:ahLst/>
              <a:cxnLst/>
              <a:rect l="l" t="t" r="r" b="b"/>
              <a:pathLst>
                <a:path w="73520" h="45934" extrusionOk="0">
                  <a:moveTo>
                    <a:pt x="8773" y="1"/>
                  </a:moveTo>
                  <a:cubicBezTo>
                    <a:pt x="7406" y="1"/>
                    <a:pt x="6038" y="368"/>
                    <a:pt x="4870" y="1035"/>
                  </a:cubicBezTo>
                  <a:cubicBezTo>
                    <a:pt x="3536" y="1769"/>
                    <a:pt x="2435" y="2803"/>
                    <a:pt x="1635" y="4071"/>
                  </a:cubicBezTo>
                  <a:cubicBezTo>
                    <a:pt x="567" y="5738"/>
                    <a:pt x="0" y="7673"/>
                    <a:pt x="0" y="9675"/>
                  </a:cubicBezTo>
                  <a:cubicBezTo>
                    <a:pt x="0" y="14378"/>
                    <a:pt x="3036" y="18314"/>
                    <a:pt x="7105" y="19148"/>
                  </a:cubicBezTo>
                  <a:lnTo>
                    <a:pt x="8706" y="42431"/>
                  </a:lnTo>
                  <a:cubicBezTo>
                    <a:pt x="8840" y="44399"/>
                    <a:pt x="10141" y="45934"/>
                    <a:pt x="11675" y="45934"/>
                  </a:cubicBezTo>
                  <a:lnTo>
                    <a:pt x="61644" y="45934"/>
                  </a:lnTo>
                  <a:cubicBezTo>
                    <a:pt x="63212" y="45934"/>
                    <a:pt x="64513" y="44399"/>
                    <a:pt x="64646" y="42431"/>
                  </a:cubicBezTo>
                  <a:lnTo>
                    <a:pt x="66248" y="19181"/>
                  </a:lnTo>
                  <a:cubicBezTo>
                    <a:pt x="70384" y="18414"/>
                    <a:pt x="73519" y="14445"/>
                    <a:pt x="73519" y="9675"/>
                  </a:cubicBezTo>
                  <a:cubicBezTo>
                    <a:pt x="73519" y="7573"/>
                    <a:pt x="72919" y="5505"/>
                    <a:pt x="71718" y="3770"/>
                  </a:cubicBezTo>
                  <a:cubicBezTo>
                    <a:pt x="70951" y="2636"/>
                    <a:pt x="69883" y="1702"/>
                    <a:pt x="68683" y="1035"/>
                  </a:cubicBezTo>
                  <a:lnTo>
                    <a:pt x="68583" y="968"/>
                  </a:lnTo>
                  <a:cubicBezTo>
                    <a:pt x="67415" y="335"/>
                    <a:pt x="66114" y="1"/>
                    <a:pt x="64780" y="1"/>
                  </a:cubicBezTo>
                  <a:cubicBezTo>
                    <a:pt x="64613" y="1"/>
                    <a:pt x="64413" y="1"/>
                    <a:pt x="64246" y="34"/>
                  </a:cubicBezTo>
                  <a:cubicBezTo>
                    <a:pt x="62578" y="134"/>
                    <a:pt x="61010" y="735"/>
                    <a:pt x="59710" y="1769"/>
                  </a:cubicBezTo>
                  <a:cubicBezTo>
                    <a:pt x="57641" y="2970"/>
                    <a:pt x="56174" y="5505"/>
                    <a:pt x="55974" y="8540"/>
                  </a:cubicBezTo>
                  <a:lnTo>
                    <a:pt x="54472" y="30022"/>
                  </a:lnTo>
                  <a:lnTo>
                    <a:pt x="18880" y="30022"/>
                  </a:lnTo>
                  <a:lnTo>
                    <a:pt x="17513" y="10175"/>
                  </a:lnTo>
                  <a:lnTo>
                    <a:pt x="17413" y="8540"/>
                  </a:lnTo>
                  <a:cubicBezTo>
                    <a:pt x="17379" y="8040"/>
                    <a:pt x="17313" y="7506"/>
                    <a:pt x="17179" y="7006"/>
                  </a:cubicBezTo>
                  <a:cubicBezTo>
                    <a:pt x="17179" y="6939"/>
                    <a:pt x="17146" y="6873"/>
                    <a:pt x="17146" y="6806"/>
                  </a:cubicBezTo>
                  <a:cubicBezTo>
                    <a:pt x="16679" y="5138"/>
                    <a:pt x="15778" y="3604"/>
                    <a:pt x="14544" y="2403"/>
                  </a:cubicBezTo>
                  <a:cubicBezTo>
                    <a:pt x="13010" y="868"/>
                    <a:pt x="10941" y="1"/>
                    <a:pt x="8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6" name="Google Shape;1075;p56">
              <a:extLst>
                <a:ext uri="{FF2B5EF4-FFF2-40B4-BE49-F238E27FC236}">
                  <a16:creationId xmlns:a16="http://schemas.microsoft.com/office/drawing/2014/main" id="{0DB35C6E-61A7-51DC-41F1-8BAD72705810}"/>
                </a:ext>
              </a:extLst>
            </p:cNvPr>
            <p:cNvSpPr/>
            <p:nvPr/>
          </p:nvSpPr>
          <p:spPr>
            <a:xfrm>
              <a:off x="7721407" y="3459378"/>
              <a:ext cx="410613" cy="948652"/>
            </a:xfrm>
            <a:custGeom>
              <a:avLst/>
              <a:gdLst/>
              <a:ahLst/>
              <a:cxnLst/>
              <a:rect l="l" t="t" r="r" b="b"/>
              <a:pathLst>
                <a:path w="19882" h="45934" extrusionOk="0">
                  <a:moveTo>
                    <a:pt x="11108" y="1"/>
                  </a:moveTo>
                  <a:cubicBezTo>
                    <a:pt x="10942" y="1"/>
                    <a:pt x="10775" y="1"/>
                    <a:pt x="10608" y="34"/>
                  </a:cubicBezTo>
                  <a:cubicBezTo>
                    <a:pt x="8940" y="134"/>
                    <a:pt x="7372" y="735"/>
                    <a:pt x="6072" y="1769"/>
                  </a:cubicBezTo>
                  <a:cubicBezTo>
                    <a:pt x="4003" y="2970"/>
                    <a:pt x="2502" y="5505"/>
                    <a:pt x="2302" y="8540"/>
                  </a:cubicBezTo>
                  <a:lnTo>
                    <a:pt x="834" y="30022"/>
                  </a:lnTo>
                  <a:lnTo>
                    <a:pt x="1" y="45934"/>
                  </a:lnTo>
                  <a:lnTo>
                    <a:pt x="8006" y="45934"/>
                  </a:lnTo>
                  <a:cubicBezTo>
                    <a:pt x="9574" y="45934"/>
                    <a:pt x="10875" y="44399"/>
                    <a:pt x="11008" y="42431"/>
                  </a:cubicBezTo>
                  <a:lnTo>
                    <a:pt x="12610" y="19181"/>
                  </a:lnTo>
                  <a:cubicBezTo>
                    <a:pt x="16746" y="18414"/>
                    <a:pt x="19881" y="14445"/>
                    <a:pt x="19881" y="9675"/>
                  </a:cubicBezTo>
                  <a:cubicBezTo>
                    <a:pt x="19881" y="7573"/>
                    <a:pt x="19248" y="5505"/>
                    <a:pt x="18080" y="3770"/>
                  </a:cubicBezTo>
                  <a:cubicBezTo>
                    <a:pt x="17280" y="2636"/>
                    <a:pt x="16245" y="1702"/>
                    <a:pt x="15045" y="1035"/>
                  </a:cubicBezTo>
                  <a:lnTo>
                    <a:pt x="14911" y="968"/>
                  </a:lnTo>
                  <a:cubicBezTo>
                    <a:pt x="13744" y="335"/>
                    <a:pt x="12443" y="1"/>
                    <a:pt x="11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076;p56">
              <a:extLst>
                <a:ext uri="{FF2B5EF4-FFF2-40B4-BE49-F238E27FC236}">
                  <a16:creationId xmlns:a16="http://schemas.microsoft.com/office/drawing/2014/main" id="{80EB92C2-0BA0-9B81-B3CF-436FFD46E543}"/>
                </a:ext>
              </a:extLst>
            </p:cNvPr>
            <p:cNvSpPr/>
            <p:nvPr/>
          </p:nvSpPr>
          <p:spPr>
            <a:xfrm>
              <a:off x="6930540" y="2926172"/>
              <a:ext cx="570443" cy="216665"/>
            </a:xfrm>
            <a:custGeom>
              <a:avLst/>
              <a:gdLst/>
              <a:ahLst/>
              <a:cxnLst/>
              <a:rect l="l" t="t" r="r" b="b"/>
              <a:pathLst>
                <a:path w="27621" h="10491" extrusionOk="0">
                  <a:moveTo>
                    <a:pt x="1" y="0"/>
                  </a:moveTo>
                  <a:lnTo>
                    <a:pt x="1" y="0"/>
                  </a:lnTo>
                  <a:cubicBezTo>
                    <a:pt x="1035" y="2369"/>
                    <a:pt x="3003" y="5271"/>
                    <a:pt x="5171" y="6639"/>
                  </a:cubicBezTo>
                  <a:cubicBezTo>
                    <a:pt x="7973" y="8373"/>
                    <a:pt x="8707" y="8907"/>
                    <a:pt x="11475" y="9974"/>
                  </a:cubicBezTo>
                  <a:cubicBezTo>
                    <a:pt x="12437" y="10338"/>
                    <a:pt x="13543" y="10491"/>
                    <a:pt x="14711" y="10491"/>
                  </a:cubicBezTo>
                  <a:cubicBezTo>
                    <a:pt x="17715" y="10491"/>
                    <a:pt x="21134" y="9482"/>
                    <a:pt x="23584" y="8473"/>
                  </a:cubicBezTo>
                  <a:cubicBezTo>
                    <a:pt x="24852" y="7973"/>
                    <a:pt x="26153" y="7306"/>
                    <a:pt x="26886" y="6172"/>
                  </a:cubicBezTo>
                  <a:cubicBezTo>
                    <a:pt x="27620" y="5037"/>
                    <a:pt x="26920" y="1969"/>
                    <a:pt x="25786" y="1201"/>
                  </a:cubicBezTo>
                  <a:cubicBezTo>
                    <a:pt x="21830" y="1980"/>
                    <a:pt x="14123" y="5279"/>
                    <a:pt x="13665" y="5279"/>
                  </a:cubicBezTo>
                  <a:cubicBezTo>
                    <a:pt x="13652" y="5279"/>
                    <a:pt x="13645" y="5277"/>
                    <a:pt x="13644" y="5271"/>
                  </a:cubicBezTo>
                  <a:cubicBezTo>
                    <a:pt x="13644" y="5271"/>
                    <a:pt x="6839" y="3670"/>
                    <a:pt x="4070" y="601"/>
                  </a:cubicBezTo>
                  <a:cubicBezTo>
                    <a:pt x="4070" y="601"/>
                    <a:pt x="1402" y="2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077;p56">
              <a:extLst>
                <a:ext uri="{FF2B5EF4-FFF2-40B4-BE49-F238E27FC236}">
                  <a16:creationId xmlns:a16="http://schemas.microsoft.com/office/drawing/2014/main" id="{5DFF051D-FCAC-59E2-9C93-BAD6075E7529}"/>
                </a:ext>
              </a:extLst>
            </p:cNvPr>
            <p:cNvSpPr/>
            <p:nvPr/>
          </p:nvSpPr>
          <p:spPr>
            <a:xfrm>
              <a:off x="6989090" y="2722249"/>
              <a:ext cx="151589" cy="239776"/>
            </a:xfrm>
            <a:custGeom>
              <a:avLst/>
              <a:gdLst/>
              <a:ahLst/>
              <a:cxnLst/>
              <a:rect l="l" t="t" r="r" b="b"/>
              <a:pathLst>
                <a:path w="7340" h="11610" extrusionOk="0">
                  <a:moveTo>
                    <a:pt x="5638" y="1"/>
                  </a:moveTo>
                  <a:lnTo>
                    <a:pt x="301" y="301"/>
                  </a:lnTo>
                  <a:cubicBezTo>
                    <a:pt x="134" y="334"/>
                    <a:pt x="1" y="468"/>
                    <a:pt x="34" y="601"/>
                  </a:cubicBezTo>
                  <a:lnTo>
                    <a:pt x="1335" y="11342"/>
                  </a:lnTo>
                  <a:cubicBezTo>
                    <a:pt x="1335" y="11509"/>
                    <a:pt x="1502" y="11609"/>
                    <a:pt x="1635" y="11609"/>
                  </a:cubicBezTo>
                  <a:lnTo>
                    <a:pt x="7073" y="11309"/>
                  </a:lnTo>
                  <a:cubicBezTo>
                    <a:pt x="7206" y="11309"/>
                    <a:pt x="7339" y="11175"/>
                    <a:pt x="7306" y="11009"/>
                  </a:cubicBezTo>
                  <a:lnTo>
                    <a:pt x="5972" y="268"/>
                  </a:lnTo>
                  <a:cubicBezTo>
                    <a:pt x="5938" y="101"/>
                    <a:pt x="5805" y="1"/>
                    <a:pt x="5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078;p56">
              <a:extLst>
                <a:ext uri="{FF2B5EF4-FFF2-40B4-BE49-F238E27FC236}">
                  <a16:creationId xmlns:a16="http://schemas.microsoft.com/office/drawing/2014/main" id="{A3FED253-42D8-0EF2-2254-7A098856512E}"/>
                </a:ext>
              </a:extLst>
            </p:cNvPr>
            <p:cNvSpPr/>
            <p:nvPr/>
          </p:nvSpPr>
          <p:spPr>
            <a:xfrm>
              <a:off x="6991155" y="2730530"/>
              <a:ext cx="38600" cy="64766"/>
            </a:xfrm>
            <a:custGeom>
              <a:avLst/>
              <a:gdLst/>
              <a:ahLst/>
              <a:cxnLst/>
              <a:rect l="l" t="t" r="r" b="b"/>
              <a:pathLst>
                <a:path w="1869" h="3136" extrusionOk="0">
                  <a:moveTo>
                    <a:pt x="1335" y="0"/>
                  </a:moveTo>
                  <a:lnTo>
                    <a:pt x="134" y="67"/>
                  </a:lnTo>
                  <a:cubicBezTo>
                    <a:pt x="68" y="100"/>
                    <a:pt x="1" y="167"/>
                    <a:pt x="1" y="234"/>
                  </a:cubicBezTo>
                  <a:lnTo>
                    <a:pt x="368" y="3036"/>
                  </a:lnTo>
                  <a:cubicBezTo>
                    <a:pt x="368" y="3069"/>
                    <a:pt x="401" y="3102"/>
                    <a:pt x="468" y="3136"/>
                  </a:cubicBezTo>
                  <a:lnTo>
                    <a:pt x="535" y="3136"/>
                  </a:lnTo>
                  <a:lnTo>
                    <a:pt x="1736" y="3069"/>
                  </a:lnTo>
                  <a:cubicBezTo>
                    <a:pt x="1802" y="3069"/>
                    <a:pt x="1869" y="3002"/>
                    <a:pt x="1836" y="2935"/>
                  </a:cubicBezTo>
                  <a:lnTo>
                    <a:pt x="1502" y="133"/>
                  </a:lnTo>
                  <a:cubicBezTo>
                    <a:pt x="1469" y="100"/>
                    <a:pt x="1469" y="100"/>
                    <a:pt x="1469" y="67"/>
                  </a:cubicBezTo>
                  <a:cubicBezTo>
                    <a:pt x="1435" y="33"/>
                    <a:pt x="1369" y="0"/>
                    <a:pt x="1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079;p56">
              <a:extLst>
                <a:ext uri="{FF2B5EF4-FFF2-40B4-BE49-F238E27FC236}">
                  <a16:creationId xmlns:a16="http://schemas.microsoft.com/office/drawing/2014/main" id="{FABEEC9C-39E4-6A9C-20FE-80CCAD075E61}"/>
                </a:ext>
              </a:extLst>
            </p:cNvPr>
            <p:cNvSpPr/>
            <p:nvPr/>
          </p:nvSpPr>
          <p:spPr>
            <a:xfrm>
              <a:off x="7000800" y="2731894"/>
              <a:ext cx="29657" cy="64787"/>
            </a:xfrm>
            <a:custGeom>
              <a:avLst/>
              <a:gdLst/>
              <a:ahLst/>
              <a:cxnLst/>
              <a:rect l="l" t="t" r="r" b="b"/>
              <a:pathLst>
                <a:path w="1436" h="3137" extrusionOk="0">
                  <a:moveTo>
                    <a:pt x="1002" y="1"/>
                  </a:moveTo>
                  <a:cubicBezTo>
                    <a:pt x="1002" y="1"/>
                    <a:pt x="1035" y="34"/>
                    <a:pt x="1035" y="67"/>
                  </a:cubicBezTo>
                  <a:lnTo>
                    <a:pt x="1369" y="2836"/>
                  </a:lnTo>
                  <a:cubicBezTo>
                    <a:pt x="1402" y="2903"/>
                    <a:pt x="1335" y="2970"/>
                    <a:pt x="1269" y="3003"/>
                  </a:cubicBezTo>
                  <a:lnTo>
                    <a:pt x="68" y="3070"/>
                  </a:lnTo>
                  <a:lnTo>
                    <a:pt x="1" y="3070"/>
                  </a:lnTo>
                  <a:cubicBezTo>
                    <a:pt x="1" y="3103"/>
                    <a:pt x="68" y="3136"/>
                    <a:pt x="134" y="3136"/>
                  </a:cubicBezTo>
                  <a:lnTo>
                    <a:pt x="1335" y="3070"/>
                  </a:lnTo>
                  <a:cubicBezTo>
                    <a:pt x="1402" y="3036"/>
                    <a:pt x="1435" y="2970"/>
                    <a:pt x="1435" y="2903"/>
                  </a:cubicBezTo>
                  <a:lnTo>
                    <a:pt x="1102" y="134"/>
                  </a:lnTo>
                  <a:cubicBezTo>
                    <a:pt x="1068" y="67"/>
                    <a:pt x="1035" y="1"/>
                    <a:pt x="10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080;p56">
              <a:extLst>
                <a:ext uri="{FF2B5EF4-FFF2-40B4-BE49-F238E27FC236}">
                  <a16:creationId xmlns:a16="http://schemas.microsoft.com/office/drawing/2014/main" id="{030EB036-50E1-2D01-7B71-691897A986CF}"/>
                </a:ext>
              </a:extLst>
            </p:cNvPr>
            <p:cNvSpPr/>
            <p:nvPr/>
          </p:nvSpPr>
          <p:spPr>
            <a:xfrm>
              <a:off x="6996669" y="2736664"/>
              <a:ext cx="23441" cy="22119"/>
            </a:xfrm>
            <a:custGeom>
              <a:avLst/>
              <a:gdLst/>
              <a:ahLst/>
              <a:cxnLst/>
              <a:rect l="l" t="t" r="r" b="b"/>
              <a:pathLst>
                <a:path w="1135" h="1071" extrusionOk="0">
                  <a:moveTo>
                    <a:pt x="558" y="0"/>
                  </a:moveTo>
                  <a:cubicBezTo>
                    <a:pt x="539" y="0"/>
                    <a:pt x="520" y="1"/>
                    <a:pt x="501" y="3"/>
                  </a:cubicBezTo>
                  <a:cubicBezTo>
                    <a:pt x="201" y="3"/>
                    <a:pt x="1" y="270"/>
                    <a:pt x="34" y="570"/>
                  </a:cubicBezTo>
                  <a:cubicBezTo>
                    <a:pt x="68" y="871"/>
                    <a:pt x="334" y="1071"/>
                    <a:pt x="635" y="1071"/>
                  </a:cubicBezTo>
                  <a:cubicBezTo>
                    <a:pt x="935" y="1037"/>
                    <a:pt x="1135" y="770"/>
                    <a:pt x="1102" y="504"/>
                  </a:cubicBezTo>
                  <a:cubicBezTo>
                    <a:pt x="1070" y="223"/>
                    <a:pt x="835" y="0"/>
                    <a:pt x="5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081;p56">
              <a:extLst>
                <a:ext uri="{FF2B5EF4-FFF2-40B4-BE49-F238E27FC236}">
                  <a16:creationId xmlns:a16="http://schemas.microsoft.com/office/drawing/2014/main" id="{B6256A2F-1069-0051-54B6-16B8C3AF08C1}"/>
                </a:ext>
              </a:extLst>
            </p:cNvPr>
            <p:cNvSpPr/>
            <p:nvPr/>
          </p:nvSpPr>
          <p:spPr>
            <a:xfrm>
              <a:off x="7000118" y="2765598"/>
              <a:ext cx="24143" cy="22119"/>
            </a:xfrm>
            <a:custGeom>
              <a:avLst/>
              <a:gdLst/>
              <a:ahLst/>
              <a:cxnLst/>
              <a:rect l="l" t="t" r="r" b="b"/>
              <a:pathLst>
                <a:path w="1169" h="1071" extrusionOk="0">
                  <a:moveTo>
                    <a:pt x="591" y="0"/>
                  </a:moveTo>
                  <a:cubicBezTo>
                    <a:pt x="573" y="0"/>
                    <a:pt x="554" y="1"/>
                    <a:pt x="534" y="3"/>
                  </a:cubicBezTo>
                  <a:cubicBezTo>
                    <a:pt x="201" y="3"/>
                    <a:pt x="1" y="270"/>
                    <a:pt x="34" y="570"/>
                  </a:cubicBezTo>
                  <a:cubicBezTo>
                    <a:pt x="67" y="871"/>
                    <a:pt x="334" y="1071"/>
                    <a:pt x="634" y="1071"/>
                  </a:cubicBezTo>
                  <a:cubicBezTo>
                    <a:pt x="935" y="1071"/>
                    <a:pt x="1168" y="804"/>
                    <a:pt x="1101" y="504"/>
                  </a:cubicBezTo>
                  <a:cubicBezTo>
                    <a:pt x="1070" y="223"/>
                    <a:pt x="864"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082;p56">
              <a:extLst>
                <a:ext uri="{FF2B5EF4-FFF2-40B4-BE49-F238E27FC236}">
                  <a16:creationId xmlns:a16="http://schemas.microsoft.com/office/drawing/2014/main" id="{950A3D8E-8826-400D-1419-C97E204314D7}"/>
                </a:ext>
              </a:extLst>
            </p:cNvPr>
            <p:cNvSpPr/>
            <p:nvPr/>
          </p:nvSpPr>
          <p:spPr>
            <a:xfrm>
              <a:off x="7009763" y="2774438"/>
              <a:ext cx="4853" cy="4337"/>
            </a:xfrm>
            <a:custGeom>
              <a:avLst/>
              <a:gdLst/>
              <a:ahLst/>
              <a:cxnLst/>
              <a:rect l="l" t="t" r="r" b="b"/>
              <a:pathLst>
                <a:path w="235" h="210" extrusionOk="0">
                  <a:moveTo>
                    <a:pt x="134" y="0"/>
                  </a:moveTo>
                  <a:cubicBezTo>
                    <a:pt x="124" y="0"/>
                    <a:pt x="113" y="3"/>
                    <a:pt x="101" y="9"/>
                  </a:cubicBezTo>
                  <a:cubicBezTo>
                    <a:pt x="34" y="9"/>
                    <a:pt x="1" y="42"/>
                    <a:pt x="1" y="109"/>
                  </a:cubicBezTo>
                  <a:cubicBezTo>
                    <a:pt x="1" y="176"/>
                    <a:pt x="67" y="209"/>
                    <a:pt x="134" y="209"/>
                  </a:cubicBezTo>
                  <a:cubicBezTo>
                    <a:pt x="201" y="209"/>
                    <a:pt x="234" y="176"/>
                    <a:pt x="234" y="109"/>
                  </a:cubicBezTo>
                  <a:cubicBezTo>
                    <a:pt x="207" y="55"/>
                    <a:pt x="180"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083;p56">
              <a:extLst>
                <a:ext uri="{FF2B5EF4-FFF2-40B4-BE49-F238E27FC236}">
                  <a16:creationId xmlns:a16="http://schemas.microsoft.com/office/drawing/2014/main" id="{5BF6735C-0619-CBAD-607D-4E58E53819EC}"/>
                </a:ext>
              </a:extLst>
            </p:cNvPr>
            <p:cNvSpPr/>
            <p:nvPr/>
          </p:nvSpPr>
          <p:spPr>
            <a:xfrm>
              <a:off x="7005632" y="2745669"/>
              <a:ext cx="5535" cy="4853"/>
            </a:xfrm>
            <a:custGeom>
              <a:avLst/>
              <a:gdLst/>
              <a:ahLst/>
              <a:cxnLst/>
              <a:rect l="l" t="t" r="r" b="b"/>
              <a:pathLst>
                <a:path w="268" h="235" extrusionOk="0">
                  <a:moveTo>
                    <a:pt x="134" y="1"/>
                  </a:moveTo>
                  <a:cubicBezTo>
                    <a:pt x="67" y="1"/>
                    <a:pt x="0" y="68"/>
                    <a:pt x="34" y="134"/>
                  </a:cubicBezTo>
                  <a:cubicBezTo>
                    <a:pt x="34" y="201"/>
                    <a:pt x="101" y="234"/>
                    <a:pt x="167" y="234"/>
                  </a:cubicBezTo>
                  <a:cubicBezTo>
                    <a:pt x="201" y="234"/>
                    <a:pt x="267" y="168"/>
                    <a:pt x="267" y="134"/>
                  </a:cubicBezTo>
                  <a:cubicBezTo>
                    <a:pt x="234" y="68"/>
                    <a:pt x="201"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084;p56">
              <a:extLst>
                <a:ext uri="{FF2B5EF4-FFF2-40B4-BE49-F238E27FC236}">
                  <a16:creationId xmlns:a16="http://schemas.microsoft.com/office/drawing/2014/main" id="{041713FD-08F1-0623-C197-8D08076F1F40}"/>
                </a:ext>
              </a:extLst>
            </p:cNvPr>
            <p:cNvSpPr/>
            <p:nvPr/>
          </p:nvSpPr>
          <p:spPr>
            <a:xfrm>
              <a:off x="6927793" y="2849592"/>
              <a:ext cx="153634" cy="97996"/>
            </a:xfrm>
            <a:custGeom>
              <a:avLst/>
              <a:gdLst/>
              <a:ahLst/>
              <a:cxnLst/>
              <a:rect l="l" t="t" r="r" b="b"/>
              <a:pathLst>
                <a:path w="7439" h="4745" extrusionOk="0">
                  <a:moveTo>
                    <a:pt x="3326" y="1"/>
                  </a:moveTo>
                  <a:cubicBezTo>
                    <a:pt x="2997" y="1"/>
                    <a:pt x="2675" y="136"/>
                    <a:pt x="2435" y="406"/>
                  </a:cubicBezTo>
                  <a:lnTo>
                    <a:pt x="234" y="2841"/>
                  </a:lnTo>
                  <a:cubicBezTo>
                    <a:pt x="33" y="3075"/>
                    <a:pt x="0" y="3408"/>
                    <a:pt x="167" y="3708"/>
                  </a:cubicBezTo>
                  <a:cubicBezTo>
                    <a:pt x="520" y="4350"/>
                    <a:pt x="1181" y="4744"/>
                    <a:pt x="1913" y="4744"/>
                  </a:cubicBezTo>
                  <a:cubicBezTo>
                    <a:pt x="1942" y="4744"/>
                    <a:pt x="1972" y="4744"/>
                    <a:pt x="2002" y="4743"/>
                  </a:cubicBezTo>
                  <a:cubicBezTo>
                    <a:pt x="2535" y="4743"/>
                    <a:pt x="3036" y="4642"/>
                    <a:pt x="3569" y="4509"/>
                  </a:cubicBezTo>
                  <a:cubicBezTo>
                    <a:pt x="4070" y="4309"/>
                    <a:pt x="4503" y="3942"/>
                    <a:pt x="4804" y="3475"/>
                  </a:cubicBezTo>
                  <a:lnTo>
                    <a:pt x="6571" y="3141"/>
                  </a:lnTo>
                  <a:cubicBezTo>
                    <a:pt x="7139" y="3008"/>
                    <a:pt x="7439" y="2441"/>
                    <a:pt x="7239" y="1907"/>
                  </a:cubicBezTo>
                  <a:lnTo>
                    <a:pt x="6738" y="773"/>
                  </a:lnTo>
                  <a:cubicBezTo>
                    <a:pt x="6605" y="473"/>
                    <a:pt x="6338" y="273"/>
                    <a:pt x="6038" y="239"/>
                  </a:cubicBezTo>
                  <a:lnTo>
                    <a:pt x="3436" y="6"/>
                  </a:lnTo>
                  <a:cubicBezTo>
                    <a:pt x="3399" y="3"/>
                    <a:pt x="3363" y="1"/>
                    <a:pt x="3326"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085;p56">
              <a:extLst>
                <a:ext uri="{FF2B5EF4-FFF2-40B4-BE49-F238E27FC236}">
                  <a16:creationId xmlns:a16="http://schemas.microsoft.com/office/drawing/2014/main" id="{964963B2-9DBD-E623-54DE-E8283B33214A}"/>
                </a:ext>
              </a:extLst>
            </p:cNvPr>
            <p:cNvSpPr/>
            <p:nvPr/>
          </p:nvSpPr>
          <p:spPr>
            <a:xfrm>
              <a:off x="7230910" y="2938728"/>
              <a:ext cx="621413" cy="723209"/>
            </a:xfrm>
            <a:custGeom>
              <a:avLst/>
              <a:gdLst/>
              <a:ahLst/>
              <a:cxnLst/>
              <a:rect l="l" t="t" r="r" b="b"/>
              <a:pathLst>
                <a:path w="30089" h="35018" extrusionOk="0">
                  <a:moveTo>
                    <a:pt x="16788" y="0"/>
                  </a:moveTo>
                  <a:cubicBezTo>
                    <a:pt x="16019" y="0"/>
                    <a:pt x="15281" y="17"/>
                    <a:pt x="14644" y="60"/>
                  </a:cubicBezTo>
                  <a:cubicBezTo>
                    <a:pt x="14646" y="58"/>
                    <a:pt x="14643" y="57"/>
                    <a:pt x="14635" y="57"/>
                  </a:cubicBezTo>
                  <a:cubicBezTo>
                    <a:pt x="14488" y="57"/>
                    <a:pt x="12577" y="371"/>
                    <a:pt x="11242" y="593"/>
                  </a:cubicBezTo>
                  <a:cubicBezTo>
                    <a:pt x="10241" y="760"/>
                    <a:pt x="9374" y="1361"/>
                    <a:pt x="8873" y="2228"/>
                  </a:cubicBezTo>
                  <a:cubicBezTo>
                    <a:pt x="7472" y="4663"/>
                    <a:pt x="6572" y="8499"/>
                    <a:pt x="6138" y="11334"/>
                  </a:cubicBezTo>
                  <a:cubicBezTo>
                    <a:pt x="5904" y="13136"/>
                    <a:pt x="5337" y="14870"/>
                    <a:pt x="4437" y="16438"/>
                  </a:cubicBezTo>
                  <a:cubicBezTo>
                    <a:pt x="2535" y="19840"/>
                    <a:pt x="0" y="26045"/>
                    <a:pt x="5404" y="28447"/>
                  </a:cubicBezTo>
                  <a:cubicBezTo>
                    <a:pt x="5406" y="28446"/>
                    <a:pt x="5409" y="28446"/>
                    <a:pt x="5411" y="28446"/>
                  </a:cubicBezTo>
                  <a:cubicBezTo>
                    <a:pt x="5596" y="28446"/>
                    <a:pt x="7519" y="29517"/>
                    <a:pt x="8373" y="29714"/>
                  </a:cubicBezTo>
                  <a:cubicBezTo>
                    <a:pt x="8373" y="29781"/>
                    <a:pt x="16245" y="31682"/>
                    <a:pt x="20048" y="32583"/>
                  </a:cubicBezTo>
                  <a:cubicBezTo>
                    <a:pt x="22183" y="33083"/>
                    <a:pt x="23684" y="33750"/>
                    <a:pt x="25051" y="35018"/>
                  </a:cubicBezTo>
                  <a:cubicBezTo>
                    <a:pt x="25051" y="35018"/>
                    <a:pt x="28421" y="19474"/>
                    <a:pt x="29755" y="6431"/>
                  </a:cubicBezTo>
                  <a:cubicBezTo>
                    <a:pt x="30088" y="3295"/>
                    <a:pt x="27720" y="527"/>
                    <a:pt x="24584" y="326"/>
                  </a:cubicBezTo>
                  <a:lnTo>
                    <a:pt x="23117" y="260"/>
                  </a:lnTo>
                  <a:cubicBezTo>
                    <a:pt x="22933" y="233"/>
                    <a:pt x="19644" y="0"/>
                    <a:pt x="16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086;p56">
              <a:extLst>
                <a:ext uri="{FF2B5EF4-FFF2-40B4-BE49-F238E27FC236}">
                  <a16:creationId xmlns:a16="http://schemas.microsoft.com/office/drawing/2014/main" id="{1602453D-6AB4-5570-10F4-DB4C50E44EF0}"/>
                </a:ext>
              </a:extLst>
            </p:cNvPr>
            <p:cNvSpPr/>
            <p:nvPr/>
          </p:nvSpPr>
          <p:spPr>
            <a:xfrm>
              <a:off x="7451830" y="2763595"/>
              <a:ext cx="240664" cy="270176"/>
            </a:xfrm>
            <a:custGeom>
              <a:avLst/>
              <a:gdLst/>
              <a:ahLst/>
              <a:cxnLst/>
              <a:rect l="l" t="t" r="r" b="b"/>
              <a:pathLst>
                <a:path w="11653" h="13082" extrusionOk="0">
                  <a:moveTo>
                    <a:pt x="10852" y="0"/>
                  </a:moveTo>
                  <a:lnTo>
                    <a:pt x="7016" y="2869"/>
                  </a:lnTo>
                  <a:lnTo>
                    <a:pt x="3880" y="5571"/>
                  </a:lnTo>
                  <a:lnTo>
                    <a:pt x="3780" y="5638"/>
                  </a:lnTo>
                  <a:cubicBezTo>
                    <a:pt x="3814" y="5804"/>
                    <a:pt x="3847" y="5938"/>
                    <a:pt x="3914" y="6105"/>
                  </a:cubicBezTo>
                  <a:cubicBezTo>
                    <a:pt x="3947" y="6271"/>
                    <a:pt x="4014" y="6438"/>
                    <a:pt x="4047" y="6638"/>
                  </a:cubicBezTo>
                  <a:cubicBezTo>
                    <a:pt x="4080" y="6638"/>
                    <a:pt x="4080" y="6672"/>
                    <a:pt x="4080" y="6705"/>
                  </a:cubicBezTo>
                  <a:cubicBezTo>
                    <a:pt x="4547" y="8273"/>
                    <a:pt x="4514" y="8740"/>
                    <a:pt x="1812" y="9941"/>
                  </a:cubicBezTo>
                  <a:cubicBezTo>
                    <a:pt x="867" y="11093"/>
                    <a:pt x="0" y="13082"/>
                    <a:pt x="2525" y="13082"/>
                  </a:cubicBezTo>
                  <a:cubicBezTo>
                    <a:pt x="2851" y="13082"/>
                    <a:pt x="3234" y="13049"/>
                    <a:pt x="3680" y="12976"/>
                  </a:cubicBezTo>
                  <a:cubicBezTo>
                    <a:pt x="6649" y="12576"/>
                    <a:pt x="9451" y="11242"/>
                    <a:pt x="11653" y="9173"/>
                  </a:cubicBezTo>
                  <a:cubicBezTo>
                    <a:pt x="9418" y="7672"/>
                    <a:pt x="10118" y="2802"/>
                    <a:pt x="10852"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8" name="Google Shape;1087;p56">
              <a:extLst>
                <a:ext uri="{FF2B5EF4-FFF2-40B4-BE49-F238E27FC236}">
                  <a16:creationId xmlns:a16="http://schemas.microsoft.com/office/drawing/2014/main" id="{DFC9D852-5254-E2DF-73B8-A2B8B101277F}"/>
                </a:ext>
              </a:extLst>
            </p:cNvPr>
            <p:cNvSpPr/>
            <p:nvPr/>
          </p:nvSpPr>
          <p:spPr>
            <a:xfrm>
              <a:off x="7087602" y="4295040"/>
              <a:ext cx="111627" cy="208074"/>
            </a:xfrm>
            <a:custGeom>
              <a:avLst/>
              <a:gdLst/>
              <a:ahLst/>
              <a:cxnLst/>
              <a:rect l="l" t="t" r="r" b="b"/>
              <a:pathLst>
                <a:path w="5405" h="10075" extrusionOk="0">
                  <a:moveTo>
                    <a:pt x="4004" y="0"/>
                  </a:moveTo>
                  <a:lnTo>
                    <a:pt x="1" y="467"/>
                  </a:lnTo>
                  <a:lnTo>
                    <a:pt x="2002" y="10074"/>
                  </a:lnTo>
                  <a:lnTo>
                    <a:pt x="5405" y="9741"/>
                  </a:lnTo>
                  <a:lnTo>
                    <a:pt x="400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088;p56">
              <a:extLst>
                <a:ext uri="{FF2B5EF4-FFF2-40B4-BE49-F238E27FC236}">
                  <a16:creationId xmlns:a16="http://schemas.microsoft.com/office/drawing/2014/main" id="{40416081-B10E-AB02-03E2-54FCD5BBD2BB}"/>
                </a:ext>
              </a:extLst>
            </p:cNvPr>
            <p:cNvSpPr/>
            <p:nvPr/>
          </p:nvSpPr>
          <p:spPr>
            <a:xfrm>
              <a:off x="6963605" y="4470566"/>
              <a:ext cx="259746" cy="105369"/>
            </a:xfrm>
            <a:custGeom>
              <a:avLst/>
              <a:gdLst/>
              <a:ahLst/>
              <a:cxnLst/>
              <a:rect l="l" t="t" r="r" b="b"/>
              <a:pathLst>
                <a:path w="12577" h="5102" extrusionOk="0">
                  <a:moveTo>
                    <a:pt x="11538" y="1"/>
                  </a:moveTo>
                  <a:cubicBezTo>
                    <a:pt x="11518" y="1"/>
                    <a:pt x="11497" y="3"/>
                    <a:pt x="11476" y="7"/>
                  </a:cubicBezTo>
                  <a:lnTo>
                    <a:pt x="7806" y="241"/>
                  </a:lnTo>
                  <a:cubicBezTo>
                    <a:pt x="7339" y="241"/>
                    <a:pt x="6906" y="441"/>
                    <a:pt x="6605" y="775"/>
                  </a:cubicBezTo>
                  <a:cubicBezTo>
                    <a:pt x="5905" y="1508"/>
                    <a:pt x="3670" y="2843"/>
                    <a:pt x="968" y="2943"/>
                  </a:cubicBezTo>
                  <a:cubicBezTo>
                    <a:pt x="201" y="2943"/>
                    <a:pt x="1" y="4711"/>
                    <a:pt x="1769" y="5011"/>
                  </a:cubicBezTo>
                  <a:cubicBezTo>
                    <a:pt x="2152" y="5076"/>
                    <a:pt x="2581" y="5102"/>
                    <a:pt x="3033" y="5102"/>
                  </a:cubicBezTo>
                  <a:cubicBezTo>
                    <a:pt x="4667" y="5102"/>
                    <a:pt x="6587" y="4763"/>
                    <a:pt x="7606" y="4711"/>
                  </a:cubicBezTo>
                  <a:cubicBezTo>
                    <a:pt x="8156" y="4667"/>
                    <a:pt x="8622" y="4655"/>
                    <a:pt x="9034" y="4655"/>
                  </a:cubicBezTo>
                  <a:cubicBezTo>
                    <a:pt x="9506" y="4655"/>
                    <a:pt x="9908" y="4671"/>
                    <a:pt x="10287" y="4671"/>
                  </a:cubicBezTo>
                  <a:cubicBezTo>
                    <a:pt x="10840" y="4671"/>
                    <a:pt x="11343" y="4638"/>
                    <a:pt x="11943" y="4477"/>
                  </a:cubicBezTo>
                  <a:lnTo>
                    <a:pt x="11976" y="4477"/>
                  </a:lnTo>
                  <a:cubicBezTo>
                    <a:pt x="12343" y="4411"/>
                    <a:pt x="12576" y="4044"/>
                    <a:pt x="12510" y="3643"/>
                  </a:cubicBezTo>
                  <a:lnTo>
                    <a:pt x="11809" y="241"/>
                  </a:lnTo>
                  <a:cubicBezTo>
                    <a:pt x="11780" y="96"/>
                    <a:pt x="11675" y="1"/>
                    <a:pt x="1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089;p56">
              <a:extLst>
                <a:ext uri="{FF2B5EF4-FFF2-40B4-BE49-F238E27FC236}">
                  <a16:creationId xmlns:a16="http://schemas.microsoft.com/office/drawing/2014/main" id="{9C1A2B0B-D396-A26D-C372-0EFC36506F0D}"/>
                </a:ext>
              </a:extLst>
            </p:cNvPr>
            <p:cNvSpPr/>
            <p:nvPr/>
          </p:nvSpPr>
          <p:spPr>
            <a:xfrm>
              <a:off x="7086921" y="4295040"/>
              <a:ext cx="99235" cy="124700"/>
            </a:xfrm>
            <a:custGeom>
              <a:avLst/>
              <a:gdLst/>
              <a:ahLst/>
              <a:cxnLst/>
              <a:rect l="l" t="t" r="r" b="b"/>
              <a:pathLst>
                <a:path w="4805" h="6038" extrusionOk="0">
                  <a:moveTo>
                    <a:pt x="4037" y="0"/>
                  </a:moveTo>
                  <a:lnTo>
                    <a:pt x="1" y="467"/>
                  </a:lnTo>
                  <a:lnTo>
                    <a:pt x="1201" y="6038"/>
                  </a:lnTo>
                  <a:lnTo>
                    <a:pt x="4804" y="5304"/>
                  </a:lnTo>
                  <a:lnTo>
                    <a:pt x="40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090;p56">
              <a:extLst>
                <a:ext uri="{FF2B5EF4-FFF2-40B4-BE49-F238E27FC236}">
                  <a16:creationId xmlns:a16="http://schemas.microsoft.com/office/drawing/2014/main" id="{0082E61D-AB23-BB5E-5AFC-4C65D07AE252}"/>
                </a:ext>
              </a:extLst>
            </p:cNvPr>
            <p:cNvSpPr/>
            <p:nvPr/>
          </p:nvSpPr>
          <p:spPr>
            <a:xfrm>
              <a:off x="6948446" y="3579266"/>
              <a:ext cx="761272" cy="819822"/>
            </a:xfrm>
            <a:custGeom>
              <a:avLst/>
              <a:gdLst/>
              <a:ahLst/>
              <a:cxnLst/>
              <a:rect l="l" t="t" r="r" b="b"/>
              <a:pathLst>
                <a:path w="36861" h="39696" extrusionOk="0">
                  <a:moveTo>
                    <a:pt x="30022" y="0"/>
                  </a:moveTo>
                  <a:cubicBezTo>
                    <a:pt x="26720" y="434"/>
                    <a:pt x="23618" y="2735"/>
                    <a:pt x="23618" y="2735"/>
                  </a:cubicBezTo>
                  <a:cubicBezTo>
                    <a:pt x="23618" y="2735"/>
                    <a:pt x="19247" y="2166"/>
                    <a:pt x="14262" y="2166"/>
                  </a:cubicBezTo>
                  <a:cubicBezTo>
                    <a:pt x="11065" y="2166"/>
                    <a:pt x="7615" y="2400"/>
                    <a:pt x="4904" y="3169"/>
                  </a:cubicBezTo>
                  <a:lnTo>
                    <a:pt x="4871" y="3169"/>
                  </a:lnTo>
                  <a:lnTo>
                    <a:pt x="4738" y="3202"/>
                  </a:lnTo>
                  <a:cubicBezTo>
                    <a:pt x="4504" y="3269"/>
                    <a:pt x="4237" y="3369"/>
                    <a:pt x="4004" y="3469"/>
                  </a:cubicBezTo>
                  <a:cubicBezTo>
                    <a:pt x="3904" y="3469"/>
                    <a:pt x="3837" y="3503"/>
                    <a:pt x="3770" y="3536"/>
                  </a:cubicBezTo>
                  <a:lnTo>
                    <a:pt x="3503" y="3636"/>
                  </a:lnTo>
                  <a:lnTo>
                    <a:pt x="3303" y="3736"/>
                  </a:lnTo>
                  <a:cubicBezTo>
                    <a:pt x="3070" y="3836"/>
                    <a:pt x="2870" y="3936"/>
                    <a:pt x="2636" y="4036"/>
                  </a:cubicBezTo>
                  <a:cubicBezTo>
                    <a:pt x="2569" y="4070"/>
                    <a:pt x="2503" y="4103"/>
                    <a:pt x="2436" y="4136"/>
                  </a:cubicBezTo>
                  <a:cubicBezTo>
                    <a:pt x="2302" y="4203"/>
                    <a:pt x="2169" y="4303"/>
                    <a:pt x="2069" y="4370"/>
                  </a:cubicBezTo>
                  <a:lnTo>
                    <a:pt x="1735" y="4570"/>
                  </a:lnTo>
                  <a:cubicBezTo>
                    <a:pt x="1635" y="4670"/>
                    <a:pt x="1502" y="4770"/>
                    <a:pt x="1402" y="4837"/>
                  </a:cubicBezTo>
                  <a:cubicBezTo>
                    <a:pt x="1302" y="4937"/>
                    <a:pt x="1202" y="5037"/>
                    <a:pt x="1102" y="5137"/>
                  </a:cubicBezTo>
                  <a:cubicBezTo>
                    <a:pt x="1068" y="5170"/>
                    <a:pt x="1002" y="5237"/>
                    <a:pt x="968" y="5271"/>
                  </a:cubicBezTo>
                  <a:lnTo>
                    <a:pt x="835" y="5437"/>
                  </a:lnTo>
                  <a:cubicBezTo>
                    <a:pt x="401" y="5938"/>
                    <a:pt x="134" y="6571"/>
                    <a:pt x="34" y="7239"/>
                  </a:cubicBezTo>
                  <a:cubicBezTo>
                    <a:pt x="1" y="7372"/>
                    <a:pt x="1" y="7505"/>
                    <a:pt x="1" y="7639"/>
                  </a:cubicBezTo>
                  <a:cubicBezTo>
                    <a:pt x="1" y="7672"/>
                    <a:pt x="1" y="7706"/>
                    <a:pt x="1" y="7739"/>
                  </a:cubicBezTo>
                  <a:lnTo>
                    <a:pt x="1" y="8740"/>
                  </a:lnTo>
                  <a:cubicBezTo>
                    <a:pt x="34" y="9841"/>
                    <a:pt x="101" y="10941"/>
                    <a:pt x="268" y="12042"/>
                  </a:cubicBezTo>
                  <a:cubicBezTo>
                    <a:pt x="801" y="16112"/>
                    <a:pt x="2069" y="20381"/>
                    <a:pt x="3036" y="24484"/>
                  </a:cubicBezTo>
                  <a:cubicBezTo>
                    <a:pt x="4938" y="32623"/>
                    <a:pt x="6606" y="39695"/>
                    <a:pt x="6606" y="39695"/>
                  </a:cubicBezTo>
                  <a:lnTo>
                    <a:pt x="7339" y="39562"/>
                  </a:lnTo>
                  <a:lnTo>
                    <a:pt x="11276" y="38728"/>
                  </a:lnTo>
                  <a:lnTo>
                    <a:pt x="12143" y="38528"/>
                  </a:lnTo>
                  <a:cubicBezTo>
                    <a:pt x="12143" y="38528"/>
                    <a:pt x="11676" y="16879"/>
                    <a:pt x="8707" y="14177"/>
                  </a:cubicBezTo>
                  <a:lnTo>
                    <a:pt x="8707" y="14177"/>
                  </a:lnTo>
                  <a:lnTo>
                    <a:pt x="26953" y="15178"/>
                  </a:lnTo>
                  <a:cubicBezTo>
                    <a:pt x="27187" y="15178"/>
                    <a:pt x="27420" y="15211"/>
                    <a:pt x="27654" y="15211"/>
                  </a:cubicBezTo>
                  <a:lnTo>
                    <a:pt x="28088" y="15211"/>
                  </a:lnTo>
                  <a:cubicBezTo>
                    <a:pt x="33858" y="15144"/>
                    <a:pt x="36860" y="8706"/>
                    <a:pt x="32024" y="200"/>
                  </a:cubicBezTo>
                  <a:lnTo>
                    <a:pt x="31957" y="200"/>
                  </a:lnTo>
                  <a:lnTo>
                    <a:pt x="30489" y="33"/>
                  </a:lnTo>
                  <a:lnTo>
                    <a:pt x="300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091;p56">
              <a:extLst>
                <a:ext uri="{FF2B5EF4-FFF2-40B4-BE49-F238E27FC236}">
                  <a16:creationId xmlns:a16="http://schemas.microsoft.com/office/drawing/2014/main" id="{FD456D97-3130-B1BD-9491-6E89B276CB8A}"/>
                </a:ext>
              </a:extLst>
            </p:cNvPr>
            <p:cNvSpPr/>
            <p:nvPr/>
          </p:nvSpPr>
          <p:spPr>
            <a:xfrm>
              <a:off x="6593656" y="4066313"/>
              <a:ext cx="139879" cy="200494"/>
            </a:xfrm>
            <a:custGeom>
              <a:avLst/>
              <a:gdLst/>
              <a:ahLst/>
              <a:cxnLst/>
              <a:rect l="l" t="t" r="r" b="b"/>
              <a:pathLst>
                <a:path w="6773" h="9708" extrusionOk="0">
                  <a:moveTo>
                    <a:pt x="4604" y="1"/>
                  </a:moveTo>
                  <a:lnTo>
                    <a:pt x="2736" y="3937"/>
                  </a:lnTo>
                  <a:lnTo>
                    <a:pt x="1" y="9708"/>
                  </a:lnTo>
                  <a:lnTo>
                    <a:pt x="3637" y="9341"/>
                  </a:lnTo>
                  <a:lnTo>
                    <a:pt x="5805" y="6005"/>
                  </a:lnTo>
                  <a:lnTo>
                    <a:pt x="6772" y="4504"/>
                  </a:lnTo>
                  <a:lnTo>
                    <a:pt x="460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092;p56">
              <a:extLst>
                <a:ext uri="{FF2B5EF4-FFF2-40B4-BE49-F238E27FC236}">
                  <a16:creationId xmlns:a16="http://schemas.microsoft.com/office/drawing/2014/main" id="{FA61A7E5-1F11-8F19-F047-920E6000A24D}"/>
                </a:ext>
              </a:extLst>
            </p:cNvPr>
            <p:cNvSpPr/>
            <p:nvPr/>
          </p:nvSpPr>
          <p:spPr>
            <a:xfrm>
              <a:off x="6427817" y="4192583"/>
              <a:ext cx="251300" cy="149421"/>
            </a:xfrm>
            <a:custGeom>
              <a:avLst/>
              <a:gdLst/>
              <a:ahLst/>
              <a:cxnLst/>
              <a:rect l="l" t="t" r="r" b="b"/>
              <a:pathLst>
                <a:path w="12168" h="7235" extrusionOk="0">
                  <a:moveTo>
                    <a:pt x="1277" y="0"/>
                  </a:moveTo>
                  <a:cubicBezTo>
                    <a:pt x="620" y="0"/>
                    <a:pt x="0" y="1356"/>
                    <a:pt x="1426" y="2193"/>
                  </a:cubicBezTo>
                  <a:lnTo>
                    <a:pt x="5863" y="4761"/>
                  </a:lnTo>
                  <a:cubicBezTo>
                    <a:pt x="7631" y="5829"/>
                    <a:pt x="8264" y="6296"/>
                    <a:pt x="9665" y="7163"/>
                  </a:cubicBezTo>
                  <a:cubicBezTo>
                    <a:pt x="9763" y="7212"/>
                    <a:pt x="9869" y="7235"/>
                    <a:pt x="9974" y="7235"/>
                  </a:cubicBezTo>
                  <a:cubicBezTo>
                    <a:pt x="10229" y="7235"/>
                    <a:pt x="10481" y="7099"/>
                    <a:pt x="10599" y="6863"/>
                  </a:cubicBezTo>
                  <a:lnTo>
                    <a:pt x="12100" y="3393"/>
                  </a:lnTo>
                  <a:cubicBezTo>
                    <a:pt x="12167" y="3260"/>
                    <a:pt x="12100" y="3060"/>
                    <a:pt x="11934" y="2993"/>
                  </a:cubicBezTo>
                  <a:lnTo>
                    <a:pt x="8932" y="1125"/>
                  </a:lnTo>
                  <a:cubicBezTo>
                    <a:pt x="8772" y="1011"/>
                    <a:pt x="8597" y="960"/>
                    <a:pt x="8417" y="960"/>
                  </a:cubicBezTo>
                  <a:cubicBezTo>
                    <a:pt x="8333" y="960"/>
                    <a:pt x="8249" y="971"/>
                    <a:pt x="8164" y="992"/>
                  </a:cubicBezTo>
                  <a:cubicBezTo>
                    <a:pt x="7800" y="1051"/>
                    <a:pt x="7390" y="1085"/>
                    <a:pt x="6930" y="1085"/>
                  </a:cubicBezTo>
                  <a:cubicBezTo>
                    <a:pt x="5579" y="1085"/>
                    <a:pt x="3790" y="796"/>
                    <a:pt x="1426" y="24"/>
                  </a:cubicBezTo>
                  <a:cubicBezTo>
                    <a:pt x="1377" y="8"/>
                    <a:pt x="1326" y="0"/>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093;p56">
              <a:extLst>
                <a:ext uri="{FF2B5EF4-FFF2-40B4-BE49-F238E27FC236}">
                  <a16:creationId xmlns:a16="http://schemas.microsoft.com/office/drawing/2014/main" id="{F47ECCA2-6689-049B-4272-DB40FEF00F9C}"/>
                </a:ext>
              </a:extLst>
            </p:cNvPr>
            <p:cNvSpPr/>
            <p:nvPr/>
          </p:nvSpPr>
          <p:spPr>
            <a:xfrm>
              <a:off x="6650162" y="4066313"/>
              <a:ext cx="83374" cy="124018"/>
            </a:xfrm>
            <a:custGeom>
              <a:avLst/>
              <a:gdLst/>
              <a:ahLst/>
              <a:cxnLst/>
              <a:rect l="l" t="t" r="r" b="b"/>
              <a:pathLst>
                <a:path w="4037" h="6005" extrusionOk="0">
                  <a:moveTo>
                    <a:pt x="1868" y="1"/>
                  </a:moveTo>
                  <a:lnTo>
                    <a:pt x="0" y="3937"/>
                  </a:lnTo>
                  <a:lnTo>
                    <a:pt x="3069" y="6005"/>
                  </a:lnTo>
                  <a:lnTo>
                    <a:pt x="4036" y="4504"/>
                  </a:lnTo>
                  <a:lnTo>
                    <a:pt x="1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094;p56">
              <a:extLst>
                <a:ext uri="{FF2B5EF4-FFF2-40B4-BE49-F238E27FC236}">
                  <a16:creationId xmlns:a16="http://schemas.microsoft.com/office/drawing/2014/main" id="{703D932F-7928-BC4F-A122-D816905F89B9}"/>
                </a:ext>
              </a:extLst>
            </p:cNvPr>
            <p:cNvSpPr/>
            <p:nvPr/>
          </p:nvSpPr>
          <p:spPr>
            <a:xfrm>
              <a:off x="6648778" y="3462827"/>
              <a:ext cx="1145243" cy="720628"/>
            </a:xfrm>
            <a:custGeom>
              <a:avLst/>
              <a:gdLst/>
              <a:ahLst/>
              <a:cxnLst/>
              <a:rect l="l" t="t" r="r" b="b"/>
              <a:pathLst>
                <a:path w="55453" h="34893" extrusionOk="0">
                  <a:moveTo>
                    <a:pt x="19336" y="0"/>
                  </a:moveTo>
                  <a:cubicBezTo>
                    <a:pt x="14798" y="0"/>
                    <a:pt x="10767" y="2894"/>
                    <a:pt x="9340" y="7239"/>
                  </a:cubicBezTo>
                  <a:cubicBezTo>
                    <a:pt x="5538" y="18781"/>
                    <a:pt x="0" y="31723"/>
                    <a:pt x="0" y="31723"/>
                  </a:cubicBezTo>
                  <a:lnTo>
                    <a:pt x="568" y="32124"/>
                  </a:lnTo>
                  <a:lnTo>
                    <a:pt x="3736" y="34292"/>
                  </a:lnTo>
                  <a:lnTo>
                    <a:pt x="4604" y="34892"/>
                  </a:lnTo>
                  <a:cubicBezTo>
                    <a:pt x="4604" y="34892"/>
                    <a:pt x="9774" y="26753"/>
                    <a:pt x="14744" y="17780"/>
                  </a:cubicBezTo>
                  <a:lnTo>
                    <a:pt x="14744" y="17680"/>
                  </a:lnTo>
                  <a:cubicBezTo>
                    <a:pt x="14611" y="16579"/>
                    <a:pt x="14544" y="15479"/>
                    <a:pt x="14511" y="14378"/>
                  </a:cubicBezTo>
                  <a:lnTo>
                    <a:pt x="14511" y="13377"/>
                  </a:lnTo>
                  <a:cubicBezTo>
                    <a:pt x="14511" y="13244"/>
                    <a:pt x="14544" y="13110"/>
                    <a:pt x="14544" y="12977"/>
                  </a:cubicBezTo>
                  <a:cubicBezTo>
                    <a:pt x="14644" y="12310"/>
                    <a:pt x="14911" y="11676"/>
                    <a:pt x="15345" y="11175"/>
                  </a:cubicBezTo>
                  <a:lnTo>
                    <a:pt x="15478" y="11009"/>
                  </a:lnTo>
                  <a:cubicBezTo>
                    <a:pt x="15512" y="10975"/>
                    <a:pt x="15578" y="10909"/>
                    <a:pt x="15612" y="10875"/>
                  </a:cubicBezTo>
                  <a:cubicBezTo>
                    <a:pt x="15712" y="10775"/>
                    <a:pt x="15812" y="10675"/>
                    <a:pt x="15912" y="10608"/>
                  </a:cubicBezTo>
                  <a:cubicBezTo>
                    <a:pt x="16012" y="10508"/>
                    <a:pt x="16145" y="10408"/>
                    <a:pt x="16245" y="10341"/>
                  </a:cubicBezTo>
                  <a:lnTo>
                    <a:pt x="16579" y="10108"/>
                  </a:lnTo>
                  <a:cubicBezTo>
                    <a:pt x="16679" y="10041"/>
                    <a:pt x="16812" y="9975"/>
                    <a:pt x="16946" y="9874"/>
                  </a:cubicBezTo>
                  <a:cubicBezTo>
                    <a:pt x="17013" y="9841"/>
                    <a:pt x="17079" y="9808"/>
                    <a:pt x="17146" y="9774"/>
                  </a:cubicBezTo>
                  <a:cubicBezTo>
                    <a:pt x="17380" y="9674"/>
                    <a:pt x="17580" y="9574"/>
                    <a:pt x="17813" y="9474"/>
                  </a:cubicBezTo>
                  <a:lnTo>
                    <a:pt x="18013" y="9374"/>
                  </a:lnTo>
                  <a:lnTo>
                    <a:pt x="18280" y="9274"/>
                  </a:lnTo>
                  <a:cubicBezTo>
                    <a:pt x="18347" y="9241"/>
                    <a:pt x="18414" y="9207"/>
                    <a:pt x="18514" y="9207"/>
                  </a:cubicBezTo>
                  <a:cubicBezTo>
                    <a:pt x="18747" y="9107"/>
                    <a:pt x="18981" y="9041"/>
                    <a:pt x="19248" y="8940"/>
                  </a:cubicBezTo>
                  <a:lnTo>
                    <a:pt x="19381" y="8907"/>
                  </a:lnTo>
                  <a:lnTo>
                    <a:pt x="19414" y="8907"/>
                  </a:lnTo>
                  <a:cubicBezTo>
                    <a:pt x="21549" y="9908"/>
                    <a:pt x="25385" y="12243"/>
                    <a:pt x="29522" y="14645"/>
                  </a:cubicBezTo>
                  <a:cubicBezTo>
                    <a:pt x="33991" y="17246"/>
                    <a:pt x="38828" y="19882"/>
                    <a:pt x="42164" y="20849"/>
                  </a:cubicBezTo>
                  <a:cubicBezTo>
                    <a:pt x="42297" y="20882"/>
                    <a:pt x="42464" y="20916"/>
                    <a:pt x="42598" y="20949"/>
                  </a:cubicBezTo>
                  <a:cubicBezTo>
                    <a:pt x="42964" y="21049"/>
                    <a:pt x="43365" y="21149"/>
                    <a:pt x="43765" y="21183"/>
                  </a:cubicBezTo>
                  <a:cubicBezTo>
                    <a:pt x="44288" y="21248"/>
                    <a:pt x="44811" y="21281"/>
                    <a:pt x="45329" y="21281"/>
                  </a:cubicBezTo>
                  <a:cubicBezTo>
                    <a:pt x="50665" y="21281"/>
                    <a:pt x="55452" y="17772"/>
                    <a:pt x="53172" y="9441"/>
                  </a:cubicBezTo>
                  <a:cubicBezTo>
                    <a:pt x="52671" y="7573"/>
                    <a:pt x="51037" y="6205"/>
                    <a:pt x="49069" y="6072"/>
                  </a:cubicBezTo>
                  <a:cubicBezTo>
                    <a:pt x="48202" y="6005"/>
                    <a:pt x="47334" y="5938"/>
                    <a:pt x="46534" y="5838"/>
                  </a:cubicBezTo>
                  <a:lnTo>
                    <a:pt x="46467" y="5838"/>
                  </a:lnTo>
                  <a:lnTo>
                    <a:pt x="44999" y="5705"/>
                  </a:lnTo>
                  <a:lnTo>
                    <a:pt x="44532" y="5638"/>
                  </a:lnTo>
                  <a:lnTo>
                    <a:pt x="41130" y="5271"/>
                  </a:lnTo>
                  <a:cubicBezTo>
                    <a:pt x="41130" y="5271"/>
                    <a:pt x="28821" y="101"/>
                    <a:pt x="19414" y="1"/>
                  </a:cubicBezTo>
                  <a:cubicBezTo>
                    <a:pt x="19388" y="1"/>
                    <a:pt x="19362" y="0"/>
                    <a:pt x="1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095;p56">
              <a:extLst>
                <a:ext uri="{FF2B5EF4-FFF2-40B4-BE49-F238E27FC236}">
                  <a16:creationId xmlns:a16="http://schemas.microsoft.com/office/drawing/2014/main" id="{6A0DAA53-53F6-DEBF-C391-C94E977BB3ED}"/>
                </a:ext>
              </a:extLst>
            </p:cNvPr>
            <p:cNvSpPr/>
            <p:nvPr/>
          </p:nvSpPr>
          <p:spPr>
            <a:xfrm>
              <a:off x="7046277" y="3644713"/>
              <a:ext cx="2767" cy="702"/>
            </a:xfrm>
            <a:custGeom>
              <a:avLst/>
              <a:gdLst/>
              <a:ahLst/>
              <a:cxnLst/>
              <a:rect l="l" t="t" r="r" b="b"/>
              <a:pathLst>
                <a:path w="134" h="34" extrusionOk="0">
                  <a:moveTo>
                    <a:pt x="134" y="0"/>
                  </a:moveTo>
                  <a:lnTo>
                    <a:pt x="134" y="0"/>
                  </a:lnTo>
                  <a:lnTo>
                    <a:pt x="1" y="33"/>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096;p56">
              <a:extLst>
                <a:ext uri="{FF2B5EF4-FFF2-40B4-BE49-F238E27FC236}">
                  <a16:creationId xmlns:a16="http://schemas.microsoft.com/office/drawing/2014/main" id="{38C985C8-FAF4-D035-0B20-25E040733AF7}"/>
                </a:ext>
              </a:extLst>
            </p:cNvPr>
            <p:cNvSpPr/>
            <p:nvPr/>
          </p:nvSpPr>
          <p:spPr>
            <a:xfrm>
              <a:off x="7529194" y="2813884"/>
              <a:ext cx="93040" cy="88186"/>
            </a:xfrm>
            <a:custGeom>
              <a:avLst/>
              <a:gdLst/>
              <a:ahLst/>
              <a:cxnLst/>
              <a:rect l="l" t="t" r="r" b="b"/>
              <a:pathLst>
                <a:path w="4505" h="4270" extrusionOk="0">
                  <a:moveTo>
                    <a:pt x="3970" y="0"/>
                  </a:moveTo>
                  <a:lnTo>
                    <a:pt x="3270" y="434"/>
                  </a:lnTo>
                  <a:lnTo>
                    <a:pt x="101" y="3136"/>
                  </a:lnTo>
                  <a:lnTo>
                    <a:pt x="1" y="3203"/>
                  </a:lnTo>
                  <a:cubicBezTo>
                    <a:pt x="68" y="3369"/>
                    <a:pt x="101" y="3503"/>
                    <a:pt x="168" y="3670"/>
                  </a:cubicBezTo>
                  <a:cubicBezTo>
                    <a:pt x="201" y="3836"/>
                    <a:pt x="268" y="4003"/>
                    <a:pt x="301" y="4203"/>
                  </a:cubicBezTo>
                  <a:cubicBezTo>
                    <a:pt x="334" y="4203"/>
                    <a:pt x="334" y="4237"/>
                    <a:pt x="334" y="4270"/>
                  </a:cubicBezTo>
                  <a:cubicBezTo>
                    <a:pt x="1802" y="4070"/>
                    <a:pt x="4504" y="3002"/>
                    <a:pt x="39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097;p56">
              <a:extLst>
                <a:ext uri="{FF2B5EF4-FFF2-40B4-BE49-F238E27FC236}">
                  <a16:creationId xmlns:a16="http://schemas.microsoft.com/office/drawing/2014/main" id="{8B27EB32-D3F6-91BA-4FB6-E83A3460075F}"/>
                </a:ext>
              </a:extLst>
            </p:cNvPr>
            <p:cNvSpPr/>
            <p:nvPr/>
          </p:nvSpPr>
          <p:spPr>
            <a:xfrm>
              <a:off x="7438963" y="2596413"/>
              <a:ext cx="221849" cy="292976"/>
            </a:xfrm>
            <a:custGeom>
              <a:avLst/>
              <a:gdLst/>
              <a:ahLst/>
              <a:cxnLst/>
              <a:rect l="l" t="t" r="r" b="b"/>
              <a:pathLst>
                <a:path w="10742" h="14186" extrusionOk="0">
                  <a:moveTo>
                    <a:pt x="5861" y="1"/>
                  </a:moveTo>
                  <a:cubicBezTo>
                    <a:pt x="5052" y="1"/>
                    <a:pt x="4201" y="216"/>
                    <a:pt x="3369" y="690"/>
                  </a:cubicBezTo>
                  <a:cubicBezTo>
                    <a:pt x="33" y="2558"/>
                    <a:pt x="0" y="7895"/>
                    <a:pt x="1034" y="10964"/>
                  </a:cubicBezTo>
                  <a:cubicBezTo>
                    <a:pt x="1696" y="13045"/>
                    <a:pt x="3571" y="14185"/>
                    <a:pt x="5462" y="14185"/>
                  </a:cubicBezTo>
                  <a:cubicBezTo>
                    <a:pt x="6814" y="14185"/>
                    <a:pt x="8175" y="13603"/>
                    <a:pt x="9107" y="12365"/>
                  </a:cubicBezTo>
                  <a:cubicBezTo>
                    <a:pt x="10741" y="10297"/>
                    <a:pt x="10508" y="8195"/>
                    <a:pt x="10441" y="4626"/>
                  </a:cubicBezTo>
                  <a:cubicBezTo>
                    <a:pt x="10366" y="1947"/>
                    <a:pt x="8299" y="1"/>
                    <a:pt x="5861"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098;p56">
              <a:extLst>
                <a:ext uri="{FF2B5EF4-FFF2-40B4-BE49-F238E27FC236}">
                  <a16:creationId xmlns:a16="http://schemas.microsoft.com/office/drawing/2014/main" id="{7E039316-A3B0-2278-4E18-F9FD53153BDC}"/>
                </a:ext>
              </a:extLst>
            </p:cNvPr>
            <p:cNvSpPr/>
            <p:nvPr/>
          </p:nvSpPr>
          <p:spPr>
            <a:xfrm>
              <a:off x="7397245" y="2552981"/>
              <a:ext cx="281390" cy="279511"/>
            </a:xfrm>
            <a:custGeom>
              <a:avLst/>
              <a:gdLst/>
              <a:ahLst/>
              <a:cxnLst/>
              <a:rect l="l" t="t" r="r" b="b"/>
              <a:pathLst>
                <a:path w="13625" h="13534" extrusionOk="0">
                  <a:moveTo>
                    <a:pt x="9010" y="0"/>
                  </a:moveTo>
                  <a:cubicBezTo>
                    <a:pt x="8790" y="0"/>
                    <a:pt x="8540" y="28"/>
                    <a:pt x="8258" y="91"/>
                  </a:cubicBezTo>
                  <a:cubicBezTo>
                    <a:pt x="6290" y="525"/>
                    <a:pt x="3955" y="1926"/>
                    <a:pt x="2821" y="1992"/>
                  </a:cubicBezTo>
                  <a:cubicBezTo>
                    <a:pt x="2320" y="1992"/>
                    <a:pt x="1820" y="2026"/>
                    <a:pt x="1353" y="2126"/>
                  </a:cubicBezTo>
                  <a:cubicBezTo>
                    <a:pt x="819" y="2259"/>
                    <a:pt x="452" y="2659"/>
                    <a:pt x="352" y="3160"/>
                  </a:cubicBezTo>
                  <a:cubicBezTo>
                    <a:pt x="328" y="3518"/>
                    <a:pt x="630" y="3860"/>
                    <a:pt x="962" y="3926"/>
                  </a:cubicBezTo>
                  <a:lnTo>
                    <a:pt x="962" y="3926"/>
                  </a:lnTo>
                  <a:cubicBezTo>
                    <a:pt x="622" y="3938"/>
                    <a:pt x="0" y="4877"/>
                    <a:pt x="619" y="5528"/>
                  </a:cubicBezTo>
                  <a:cubicBezTo>
                    <a:pt x="838" y="5768"/>
                    <a:pt x="1253" y="5864"/>
                    <a:pt x="1783" y="5864"/>
                  </a:cubicBezTo>
                  <a:cubicBezTo>
                    <a:pt x="3763" y="5864"/>
                    <a:pt x="7351" y="4517"/>
                    <a:pt x="8325" y="4227"/>
                  </a:cubicBezTo>
                  <a:cubicBezTo>
                    <a:pt x="8410" y="4202"/>
                    <a:pt x="8495" y="4189"/>
                    <a:pt x="8579" y="4189"/>
                  </a:cubicBezTo>
                  <a:cubicBezTo>
                    <a:pt x="8822" y="4189"/>
                    <a:pt x="9051" y="4295"/>
                    <a:pt x="9225" y="4494"/>
                  </a:cubicBezTo>
                  <a:cubicBezTo>
                    <a:pt x="9959" y="5428"/>
                    <a:pt x="10093" y="7096"/>
                    <a:pt x="10093" y="7096"/>
                  </a:cubicBezTo>
                  <a:cubicBezTo>
                    <a:pt x="10196" y="7074"/>
                    <a:pt x="10299" y="7063"/>
                    <a:pt x="10401" y="7063"/>
                  </a:cubicBezTo>
                  <a:cubicBezTo>
                    <a:pt x="10761" y="7063"/>
                    <a:pt x="11108" y="7196"/>
                    <a:pt x="11393" y="7430"/>
                  </a:cubicBezTo>
                  <a:cubicBezTo>
                    <a:pt x="11994" y="8030"/>
                    <a:pt x="12261" y="8864"/>
                    <a:pt x="12461" y="9698"/>
                  </a:cubicBezTo>
                  <a:cubicBezTo>
                    <a:pt x="12694" y="10965"/>
                    <a:pt x="12828" y="12266"/>
                    <a:pt x="12895" y="13534"/>
                  </a:cubicBezTo>
                  <a:cubicBezTo>
                    <a:pt x="13095" y="11699"/>
                    <a:pt x="13362" y="8997"/>
                    <a:pt x="13495" y="7163"/>
                  </a:cubicBezTo>
                  <a:cubicBezTo>
                    <a:pt x="13625" y="4893"/>
                    <a:pt x="13092" y="1550"/>
                    <a:pt x="10856" y="1550"/>
                  </a:cubicBezTo>
                  <a:cubicBezTo>
                    <a:pt x="10792" y="1550"/>
                    <a:pt x="10726" y="1553"/>
                    <a:pt x="10660" y="1559"/>
                  </a:cubicBezTo>
                  <a:cubicBezTo>
                    <a:pt x="10660" y="1559"/>
                    <a:pt x="10660" y="0"/>
                    <a:pt x="9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099;p56">
              <a:extLst>
                <a:ext uri="{FF2B5EF4-FFF2-40B4-BE49-F238E27FC236}">
                  <a16:creationId xmlns:a16="http://schemas.microsoft.com/office/drawing/2014/main" id="{0AB4315A-F7ED-F485-6067-90FC52BBB860}"/>
                </a:ext>
              </a:extLst>
            </p:cNvPr>
            <p:cNvSpPr/>
            <p:nvPr/>
          </p:nvSpPr>
          <p:spPr>
            <a:xfrm>
              <a:off x="7635988" y="2720803"/>
              <a:ext cx="63630" cy="81557"/>
            </a:xfrm>
            <a:custGeom>
              <a:avLst/>
              <a:gdLst/>
              <a:ahLst/>
              <a:cxnLst/>
              <a:rect l="l" t="t" r="r" b="b"/>
              <a:pathLst>
                <a:path w="3081" h="3949" extrusionOk="0">
                  <a:moveTo>
                    <a:pt x="1747" y="0"/>
                  </a:moveTo>
                  <a:cubicBezTo>
                    <a:pt x="1647" y="0"/>
                    <a:pt x="1543" y="12"/>
                    <a:pt x="1435" y="37"/>
                  </a:cubicBezTo>
                  <a:cubicBezTo>
                    <a:pt x="434" y="238"/>
                    <a:pt x="0" y="1705"/>
                    <a:pt x="34" y="2606"/>
                  </a:cubicBezTo>
                  <a:cubicBezTo>
                    <a:pt x="34" y="3367"/>
                    <a:pt x="450" y="3948"/>
                    <a:pt x="1015" y="3948"/>
                  </a:cubicBezTo>
                  <a:cubicBezTo>
                    <a:pt x="1218" y="3948"/>
                    <a:pt x="1440" y="3874"/>
                    <a:pt x="1668" y="3707"/>
                  </a:cubicBezTo>
                  <a:cubicBezTo>
                    <a:pt x="2335" y="3206"/>
                    <a:pt x="2769" y="2506"/>
                    <a:pt x="2902" y="1705"/>
                  </a:cubicBezTo>
                  <a:cubicBezTo>
                    <a:pt x="3081" y="813"/>
                    <a:pt x="2570" y="0"/>
                    <a:pt x="1747"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00;p56">
              <a:extLst>
                <a:ext uri="{FF2B5EF4-FFF2-40B4-BE49-F238E27FC236}">
                  <a16:creationId xmlns:a16="http://schemas.microsoft.com/office/drawing/2014/main" id="{6F1AD4CA-F796-F83F-1A2D-5C1F53C553D9}"/>
                </a:ext>
              </a:extLst>
            </p:cNvPr>
            <p:cNvSpPr/>
            <p:nvPr/>
          </p:nvSpPr>
          <p:spPr>
            <a:xfrm>
              <a:off x="7491999" y="2748436"/>
              <a:ext cx="21375" cy="45064"/>
            </a:xfrm>
            <a:custGeom>
              <a:avLst/>
              <a:gdLst/>
              <a:ahLst/>
              <a:cxnLst/>
              <a:rect l="l" t="t" r="r" b="b"/>
              <a:pathLst>
                <a:path w="1035" h="2182" extrusionOk="0">
                  <a:moveTo>
                    <a:pt x="434" y="0"/>
                  </a:moveTo>
                  <a:cubicBezTo>
                    <a:pt x="334" y="1468"/>
                    <a:pt x="401" y="1268"/>
                    <a:pt x="1" y="2135"/>
                  </a:cubicBezTo>
                  <a:cubicBezTo>
                    <a:pt x="104" y="2166"/>
                    <a:pt x="214" y="2181"/>
                    <a:pt x="325" y="2181"/>
                  </a:cubicBezTo>
                  <a:cubicBezTo>
                    <a:pt x="572" y="2181"/>
                    <a:pt x="827" y="2107"/>
                    <a:pt x="1035" y="1968"/>
                  </a:cubicBezTo>
                  <a:lnTo>
                    <a:pt x="434" y="0"/>
                  </a:lnTo>
                  <a:close/>
                </a:path>
              </a:pathLst>
            </a:custGeom>
            <a:solidFill>
              <a:srgbClr val="ED8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01;p56">
              <a:extLst>
                <a:ext uri="{FF2B5EF4-FFF2-40B4-BE49-F238E27FC236}">
                  <a16:creationId xmlns:a16="http://schemas.microsoft.com/office/drawing/2014/main" id="{038697F7-D3BF-CB6D-F4C2-A4DDC55867A7}"/>
                </a:ext>
              </a:extLst>
            </p:cNvPr>
            <p:cNvSpPr/>
            <p:nvPr/>
          </p:nvSpPr>
          <p:spPr>
            <a:xfrm>
              <a:off x="7520933" y="2682699"/>
              <a:ext cx="42048" cy="16439"/>
            </a:xfrm>
            <a:custGeom>
              <a:avLst/>
              <a:gdLst/>
              <a:ahLst/>
              <a:cxnLst/>
              <a:rect l="l" t="t" r="r" b="b"/>
              <a:pathLst>
                <a:path w="2036" h="796" extrusionOk="0">
                  <a:moveTo>
                    <a:pt x="416" y="0"/>
                  </a:moveTo>
                  <a:cubicBezTo>
                    <a:pt x="327" y="0"/>
                    <a:pt x="244" y="5"/>
                    <a:pt x="167" y="14"/>
                  </a:cubicBezTo>
                  <a:cubicBezTo>
                    <a:pt x="67" y="48"/>
                    <a:pt x="1" y="114"/>
                    <a:pt x="34" y="215"/>
                  </a:cubicBezTo>
                  <a:cubicBezTo>
                    <a:pt x="34" y="297"/>
                    <a:pt x="102" y="357"/>
                    <a:pt x="163" y="357"/>
                  </a:cubicBezTo>
                  <a:cubicBezTo>
                    <a:pt x="176" y="357"/>
                    <a:pt x="189" y="354"/>
                    <a:pt x="201" y="348"/>
                  </a:cubicBezTo>
                  <a:cubicBezTo>
                    <a:pt x="290" y="337"/>
                    <a:pt x="379" y="331"/>
                    <a:pt x="467" y="331"/>
                  </a:cubicBezTo>
                  <a:cubicBezTo>
                    <a:pt x="910" y="331"/>
                    <a:pt x="1340" y="470"/>
                    <a:pt x="1702" y="748"/>
                  </a:cubicBezTo>
                  <a:cubicBezTo>
                    <a:pt x="1725" y="772"/>
                    <a:pt x="1766" y="795"/>
                    <a:pt x="1811" y="795"/>
                  </a:cubicBezTo>
                  <a:cubicBezTo>
                    <a:pt x="1830" y="795"/>
                    <a:pt x="1849" y="791"/>
                    <a:pt x="1869" y="782"/>
                  </a:cubicBezTo>
                  <a:cubicBezTo>
                    <a:pt x="1902" y="782"/>
                    <a:pt x="1935" y="748"/>
                    <a:pt x="1969" y="748"/>
                  </a:cubicBezTo>
                  <a:cubicBezTo>
                    <a:pt x="2035" y="682"/>
                    <a:pt x="2035" y="548"/>
                    <a:pt x="1969" y="515"/>
                  </a:cubicBezTo>
                  <a:cubicBezTo>
                    <a:pt x="1654" y="172"/>
                    <a:pt x="948" y="0"/>
                    <a:pt x="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02;p56">
              <a:extLst>
                <a:ext uri="{FF2B5EF4-FFF2-40B4-BE49-F238E27FC236}">
                  <a16:creationId xmlns:a16="http://schemas.microsoft.com/office/drawing/2014/main" id="{71FA72D7-38E8-37B7-2A90-9A17E8FB05CC}"/>
                </a:ext>
              </a:extLst>
            </p:cNvPr>
            <p:cNvSpPr/>
            <p:nvPr/>
          </p:nvSpPr>
          <p:spPr>
            <a:xfrm>
              <a:off x="7452036" y="2689866"/>
              <a:ext cx="31722" cy="24143"/>
            </a:xfrm>
            <a:custGeom>
              <a:avLst/>
              <a:gdLst/>
              <a:ahLst/>
              <a:cxnLst/>
              <a:rect l="l" t="t" r="r" b="b"/>
              <a:pathLst>
                <a:path w="1536" h="1169" extrusionOk="0">
                  <a:moveTo>
                    <a:pt x="1369" y="1"/>
                  </a:moveTo>
                  <a:cubicBezTo>
                    <a:pt x="801" y="68"/>
                    <a:pt x="334" y="401"/>
                    <a:pt x="68" y="902"/>
                  </a:cubicBezTo>
                  <a:cubicBezTo>
                    <a:pt x="1" y="968"/>
                    <a:pt x="34" y="1068"/>
                    <a:pt x="101" y="1135"/>
                  </a:cubicBezTo>
                  <a:cubicBezTo>
                    <a:pt x="134" y="1135"/>
                    <a:pt x="168" y="1168"/>
                    <a:pt x="201" y="1168"/>
                  </a:cubicBezTo>
                  <a:cubicBezTo>
                    <a:pt x="268" y="1135"/>
                    <a:pt x="301" y="1102"/>
                    <a:pt x="334" y="1068"/>
                  </a:cubicBezTo>
                  <a:cubicBezTo>
                    <a:pt x="535" y="668"/>
                    <a:pt x="935" y="401"/>
                    <a:pt x="1369" y="335"/>
                  </a:cubicBezTo>
                  <a:cubicBezTo>
                    <a:pt x="1469" y="335"/>
                    <a:pt x="1535" y="268"/>
                    <a:pt x="1535" y="168"/>
                  </a:cubicBezTo>
                  <a:cubicBezTo>
                    <a:pt x="1535" y="68"/>
                    <a:pt x="1469" y="1"/>
                    <a:pt x="13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03;p56">
              <a:extLst>
                <a:ext uri="{FF2B5EF4-FFF2-40B4-BE49-F238E27FC236}">
                  <a16:creationId xmlns:a16="http://schemas.microsoft.com/office/drawing/2014/main" id="{B0F92045-7579-8786-4F0F-CBBE56031B4E}"/>
                </a:ext>
              </a:extLst>
            </p:cNvPr>
            <p:cNvSpPr/>
            <p:nvPr/>
          </p:nvSpPr>
          <p:spPr>
            <a:xfrm>
              <a:off x="7511288" y="2787697"/>
              <a:ext cx="54440" cy="62722"/>
            </a:xfrm>
            <a:custGeom>
              <a:avLst/>
              <a:gdLst/>
              <a:ahLst/>
              <a:cxnLst/>
              <a:rect l="l" t="t" r="r" b="b"/>
              <a:pathLst>
                <a:path w="2636" h="3037" extrusionOk="0">
                  <a:moveTo>
                    <a:pt x="2236" y="1"/>
                  </a:moveTo>
                  <a:cubicBezTo>
                    <a:pt x="1869" y="668"/>
                    <a:pt x="901" y="1202"/>
                    <a:pt x="368" y="1435"/>
                  </a:cubicBezTo>
                  <a:cubicBezTo>
                    <a:pt x="167" y="1535"/>
                    <a:pt x="1" y="1568"/>
                    <a:pt x="1" y="1568"/>
                  </a:cubicBezTo>
                  <a:cubicBezTo>
                    <a:pt x="368" y="2035"/>
                    <a:pt x="701" y="2536"/>
                    <a:pt x="1035" y="3036"/>
                  </a:cubicBezTo>
                  <a:lnTo>
                    <a:pt x="1268" y="2936"/>
                  </a:lnTo>
                  <a:cubicBezTo>
                    <a:pt x="2336" y="2469"/>
                    <a:pt x="2636" y="1835"/>
                    <a:pt x="2636" y="1268"/>
                  </a:cubicBezTo>
                  <a:cubicBezTo>
                    <a:pt x="2636" y="1001"/>
                    <a:pt x="2602" y="701"/>
                    <a:pt x="2469" y="434"/>
                  </a:cubicBezTo>
                  <a:cubicBezTo>
                    <a:pt x="2402" y="301"/>
                    <a:pt x="2336" y="134"/>
                    <a:pt x="2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04;p56">
              <a:extLst>
                <a:ext uri="{FF2B5EF4-FFF2-40B4-BE49-F238E27FC236}">
                  <a16:creationId xmlns:a16="http://schemas.microsoft.com/office/drawing/2014/main" id="{B67DE6A3-8A3E-7CEB-F9F0-B1FCA94FDE00}"/>
                </a:ext>
              </a:extLst>
            </p:cNvPr>
            <p:cNvSpPr/>
            <p:nvPr/>
          </p:nvSpPr>
          <p:spPr>
            <a:xfrm>
              <a:off x="7518868" y="2787015"/>
              <a:ext cx="43432" cy="37216"/>
            </a:xfrm>
            <a:custGeom>
              <a:avLst/>
              <a:gdLst/>
              <a:ahLst/>
              <a:cxnLst/>
              <a:rect l="l" t="t" r="r" b="b"/>
              <a:pathLst>
                <a:path w="2103" h="1802" extrusionOk="0">
                  <a:moveTo>
                    <a:pt x="1869" y="0"/>
                  </a:moveTo>
                  <a:cubicBezTo>
                    <a:pt x="1502" y="667"/>
                    <a:pt x="534" y="1201"/>
                    <a:pt x="1" y="1468"/>
                  </a:cubicBezTo>
                  <a:lnTo>
                    <a:pt x="167" y="1668"/>
                  </a:lnTo>
                  <a:cubicBezTo>
                    <a:pt x="212" y="1757"/>
                    <a:pt x="301" y="1802"/>
                    <a:pt x="395" y="1802"/>
                  </a:cubicBezTo>
                  <a:cubicBezTo>
                    <a:pt x="442" y="1802"/>
                    <a:pt x="490" y="1791"/>
                    <a:pt x="534" y="1768"/>
                  </a:cubicBezTo>
                  <a:cubicBezTo>
                    <a:pt x="1335" y="1401"/>
                    <a:pt x="1869" y="1001"/>
                    <a:pt x="2069" y="567"/>
                  </a:cubicBezTo>
                  <a:cubicBezTo>
                    <a:pt x="2102" y="501"/>
                    <a:pt x="2102" y="401"/>
                    <a:pt x="2069" y="301"/>
                  </a:cubicBezTo>
                  <a:cubicBezTo>
                    <a:pt x="2002" y="200"/>
                    <a:pt x="1935" y="100"/>
                    <a:pt x="1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05;p56">
              <a:extLst>
                <a:ext uri="{FF2B5EF4-FFF2-40B4-BE49-F238E27FC236}">
                  <a16:creationId xmlns:a16="http://schemas.microsoft.com/office/drawing/2014/main" id="{5D612901-6F8D-FB07-E498-33825520F3EA}"/>
                </a:ext>
              </a:extLst>
            </p:cNvPr>
            <p:cNvSpPr/>
            <p:nvPr/>
          </p:nvSpPr>
          <p:spPr>
            <a:xfrm>
              <a:off x="7537476" y="2813884"/>
              <a:ext cx="28253" cy="34469"/>
            </a:xfrm>
            <a:custGeom>
              <a:avLst/>
              <a:gdLst/>
              <a:ahLst/>
              <a:cxnLst/>
              <a:rect l="l" t="t" r="r" b="b"/>
              <a:pathLst>
                <a:path w="1368" h="1669" extrusionOk="0">
                  <a:moveTo>
                    <a:pt x="1368" y="0"/>
                  </a:moveTo>
                  <a:cubicBezTo>
                    <a:pt x="968" y="200"/>
                    <a:pt x="601" y="467"/>
                    <a:pt x="300" y="801"/>
                  </a:cubicBezTo>
                  <a:cubicBezTo>
                    <a:pt x="134" y="1068"/>
                    <a:pt x="0" y="1368"/>
                    <a:pt x="0" y="1668"/>
                  </a:cubicBezTo>
                  <a:cubicBezTo>
                    <a:pt x="1068" y="1201"/>
                    <a:pt x="1368" y="567"/>
                    <a:pt x="1368"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06;p56">
              <a:extLst>
                <a:ext uri="{FF2B5EF4-FFF2-40B4-BE49-F238E27FC236}">
                  <a16:creationId xmlns:a16="http://schemas.microsoft.com/office/drawing/2014/main" id="{BA597466-12A7-7279-619D-B140889B582A}"/>
                </a:ext>
              </a:extLst>
            </p:cNvPr>
            <p:cNvSpPr/>
            <p:nvPr/>
          </p:nvSpPr>
          <p:spPr>
            <a:xfrm>
              <a:off x="7483738" y="2784289"/>
              <a:ext cx="77860" cy="42606"/>
            </a:xfrm>
            <a:custGeom>
              <a:avLst/>
              <a:gdLst/>
              <a:ahLst/>
              <a:cxnLst/>
              <a:rect l="l" t="t" r="r" b="b"/>
              <a:pathLst>
                <a:path w="3770" h="2063" extrusionOk="0">
                  <a:moveTo>
                    <a:pt x="2292" y="0"/>
                  </a:moveTo>
                  <a:cubicBezTo>
                    <a:pt x="2183" y="0"/>
                    <a:pt x="2074" y="11"/>
                    <a:pt x="1968" y="32"/>
                  </a:cubicBezTo>
                  <a:cubicBezTo>
                    <a:pt x="1601" y="99"/>
                    <a:pt x="1268" y="266"/>
                    <a:pt x="968" y="433"/>
                  </a:cubicBezTo>
                  <a:cubicBezTo>
                    <a:pt x="768" y="433"/>
                    <a:pt x="567" y="566"/>
                    <a:pt x="501" y="733"/>
                  </a:cubicBezTo>
                  <a:cubicBezTo>
                    <a:pt x="401" y="933"/>
                    <a:pt x="334" y="1100"/>
                    <a:pt x="301" y="1300"/>
                  </a:cubicBezTo>
                  <a:cubicBezTo>
                    <a:pt x="267" y="1500"/>
                    <a:pt x="167" y="1667"/>
                    <a:pt x="0" y="1800"/>
                  </a:cubicBezTo>
                  <a:lnTo>
                    <a:pt x="0" y="1934"/>
                  </a:lnTo>
                  <a:cubicBezTo>
                    <a:pt x="193" y="2021"/>
                    <a:pt x="394" y="2063"/>
                    <a:pt x="592" y="2063"/>
                  </a:cubicBezTo>
                  <a:cubicBezTo>
                    <a:pt x="1150" y="2063"/>
                    <a:pt x="1680" y="1733"/>
                    <a:pt x="1902" y="1166"/>
                  </a:cubicBezTo>
                  <a:cubicBezTo>
                    <a:pt x="2177" y="1317"/>
                    <a:pt x="2490" y="1392"/>
                    <a:pt x="2812" y="1392"/>
                  </a:cubicBezTo>
                  <a:cubicBezTo>
                    <a:pt x="2919" y="1392"/>
                    <a:pt x="3027" y="1383"/>
                    <a:pt x="3136" y="1367"/>
                  </a:cubicBezTo>
                  <a:cubicBezTo>
                    <a:pt x="3269" y="1333"/>
                    <a:pt x="3403" y="1300"/>
                    <a:pt x="3503" y="1200"/>
                  </a:cubicBezTo>
                  <a:cubicBezTo>
                    <a:pt x="3636" y="1066"/>
                    <a:pt x="3703" y="900"/>
                    <a:pt x="3703" y="733"/>
                  </a:cubicBezTo>
                  <a:cubicBezTo>
                    <a:pt x="3770" y="566"/>
                    <a:pt x="3770" y="433"/>
                    <a:pt x="3703" y="299"/>
                  </a:cubicBezTo>
                  <a:cubicBezTo>
                    <a:pt x="3703" y="373"/>
                    <a:pt x="3632" y="396"/>
                    <a:pt x="3545" y="396"/>
                  </a:cubicBezTo>
                  <a:cubicBezTo>
                    <a:pt x="3475" y="396"/>
                    <a:pt x="3396" y="381"/>
                    <a:pt x="3336" y="366"/>
                  </a:cubicBezTo>
                  <a:cubicBezTo>
                    <a:pt x="3203" y="332"/>
                    <a:pt x="3069" y="266"/>
                    <a:pt x="2969" y="166"/>
                  </a:cubicBezTo>
                  <a:cubicBezTo>
                    <a:pt x="2764" y="52"/>
                    <a:pt x="2528" y="0"/>
                    <a:pt x="2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07;p56">
              <a:extLst>
                <a:ext uri="{FF2B5EF4-FFF2-40B4-BE49-F238E27FC236}">
                  <a16:creationId xmlns:a16="http://schemas.microsoft.com/office/drawing/2014/main" id="{9CCC1EB1-68A5-0FF2-0EDA-2D5C9CA57F8C}"/>
                </a:ext>
              </a:extLst>
            </p:cNvPr>
            <p:cNvSpPr/>
            <p:nvPr/>
          </p:nvSpPr>
          <p:spPr>
            <a:xfrm>
              <a:off x="7473391" y="2738027"/>
              <a:ext cx="16563" cy="21520"/>
            </a:xfrm>
            <a:custGeom>
              <a:avLst/>
              <a:gdLst/>
              <a:ahLst/>
              <a:cxnLst/>
              <a:rect l="l" t="t" r="r" b="b"/>
              <a:pathLst>
                <a:path w="802" h="1042" extrusionOk="0">
                  <a:moveTo>
                    <a:pt x="345" y="0"/>
                  </a:moveTo>
                  <a:cubicBezTo>
                    <a:pt x="330" y="0"/>
                    <a:pt x="316" y="2"/>
                    <a:pt x="301" y="4"/>
                  </a:cubicBezTo>
                  <a:cubicBezTo>
                    <a:pt x="101" y="37"/>
                    <a:pt x="1" y="304"/>
                    <a:pt x="68" y="571"/>
                  </a:cubicBezTo>
                  <a:cubicBezTo>
                    <a:pt x="130" y="849"/>
                    <a:pt x="306" y="1042"/>
                    <a:pt x="464" y="1042"/>
                  </a:cubicBezTo>
                  <a:cubicBezTo>
                    <a:pt x="477" y="1042"/>
                    <a:pt x="489" y="1040"/>
                    <a:pt x="501" y="1038"/>
                  </a:cubicBezTo>
                  <a:cubicBezTo>
                    <a:pt x="701" y="1005"/>
                    <a:pt x="802" y="738"/>
                    <a:pt x="735" y="471"/>
                  </a:cubicBezTo>
                  <a:cubicBezTo>
                    <a:pt x="704" y="193"/>
                    <a:pt x="530" y="0"/>
                    <a:pt x="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08;p56">
              <a:extLst>
                <a:ext uri="{FF2B5EF4-FFF2-40B4-BE49-F238E27FC236}">
                  <a16:creationId xmlns:a16="http://schemas.microsoft.com/office/drawing/2014/main" id="{C3115FA4-5CF6-6BB6-5785-5D880DAACEF9}"/>
                </a:ext>
              </a:extLst>
            </p:cNvPr>
            <p:cNvSpPr/>
            <p:nvPr/>
          </p:nvSpPr>
          <p:spPr>
            <a:xfrm>
              <a:off x="7540904" y="2726999"/>
              <a:ext cx="16563" cy="21520"/>
            </a:xfrm>
            <a:custGeom>
              <a:avLst/>
              <a:gdLst/>
              <a:ahLst/>
              <a:cxnLst/>
              <a:rect l="l" t="t" r="r" b="b"/>
              <a:pathLst>
                <a:path w="802" h="1042" extrusionOk="0">
                  <a:moveTo>
                    <a:pt x="345" y="1"/>
                  </a:moveTo>
                  <a:cubicBezTo>
                    <a:pt x="330" y="1"/>
                    <a:pt x="316" y="2"/>
                    <a:pt x="301" y="4"/>
                  </a:cubicBezTo>
                  <a:cubicBezTo>
                    <a:pt x="101" y="38"/>
                    <a:pt x="1" y="304"/>
                    <a:pt x="68" y="571"/>
                  </a:cubicBezTo>
                  <a:cubicBezTo>
                    <a:pt x="99" y="850"/>
                    <a:pt x="302" y="1042"/>
                    <a:pt x="464" y="1042"/>
                  </a:cubicBezTo>
                  <a:cubicBezTo>
                    <a:pt x="477" y="1042"/>
                    <a:pt x="489" y="1041"/>
                    <a:pt x="501" y="1038"/>
                  </a:cubicBezTo>
                  <a:cubicBezTo>
                    <a:pt x="701" y="1005"/>
                    <a:pt x="802" y="738"/>
                    <a:pt x="735" y="438"/>
                  </a:cubicBezTo>
                  <a:cubicBezTo>
                    <a:pt x="673" y="191"/>
                    <a:pt x="525" y="1"/>
                    <a:pt x="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09;p56">
              <a:extLst>
                <a:ext uri="{FF2B5EF4-FFF2-40B4-BE49-F238E27FC236}">
                  <a16:creationId xmlns:a16="http://schemas.microsoft.com/office/drawing/2014/main" id="{1B31241F-2AB1-6C8C-BA53-0925A4280446}"/>
                </a:ext>
              </a:extLst>
            </p:cNvPr>
            <p:cNvSpPr/>
            <p:nvPr/>
          </p:nvSpPr>
          <p:spPr>
            <a:xfrm>
              <a:off x="7349393" y="2927555"/>
              <a:ext cx="502248" cy="341221"/>
            </a:xfrm>
            <a:custGeom>
              <a:avLst/>
              <a:gdLst/>
              <a:ahLst/>
              <a:cxnLst/>
              <a:rect l="l" t="t" r="r" b="b"/>
              <a:pathLst>
                <a:path w="24319" h="16522" extrusionOk="0">
                  <a:moveTo>
                    <a:pt x="2569" y="0"/>
                  </a:moveTo>
                  <a:lnTo>
                    <a:pt x="1" y="1068"/>
                  </a:lnTo>
                  <a:cubicBezTo>
                    <a:pt x="735" y="3636"/>
                    <a:pt x="1835" y="5838"/>
                    <a:pt x="2869" y="8306"/>
                  </a:cubicBezTo>
                  <a:cubicBezTo>
                    <a:pt x="3403" y="9574"/>
                    <a:pt x="3803" y="11142"/>
                    <a:pt x="4471" y="12342"/>
                  </a:cubicBezTo>
                  <a:cubicBezTo>
                    <a:pt x="4782" y="12887"/>
                    <a:pt x="5941" y="16522"/>
                    <a:pt x="8954" y="16522"/>
                  </a:cubicBezTo>
                  <a:cubicBezTo>
                    <a:pt x="9814" y="16522"/>
                    <a:pt x="10825" y="16226"/>
                    <a:pt x="12009" y="15478"/>
                  </a:cubicBezTo>
                  <a:cubicBezTo>
                    <a:pt x="12576" y="15345"/>
                    <a:pt x="16412" y="13010"/>
                    <a:pt x="19314" y="11175"/>
                  </a:cubicBezTo>
                  <a:cubicBezTo>
                    <a:pt x="20816" y="10241"/>
                    <a:pt x="22116" y="9040"/>
                    <a:pt x="23151" y="7606"/>
                  </a:cubicBezTo>
                  <a:cubicBezTo>
                    <a:pt x="24318" y="6071"/>
                    <a:pt x="24185" y="3936"/>
                    <a:pt x="22884" y="2569"/>
                  </a:cubicBezTo>
                  <a:cubicBezTo>
                    <a:pt x="22388" y="2015"/>
                    <a:pt x="21715" y="1716"/>
                    <a:pt x="20996" y="1716"/>
                  </a:cubicBezTo>
                  <a:cubicBezTo>
                    <a:pt x="20892" y="1716"/>
                    <a:pt x="20787" y="1722"/>
                    <a:pt x="20682" y="1735"/>
                  </a:cubicBezTo>
                  <a:lnTo>
                    <a:pt x="20582" y="1768"/>
                  </a:lnTo>
                  <a:cubicBezTo>
                    <a:pt x="20215" y="1835"/>
                    <a:pt x="19882" y="1968"/>
                    <a:pt x="19581" y="2168"/>
                  </a:cubicBezTo>
                  <a:cubicBezTo>
                    <a:pt x="16979" y="3970"/>
                    <a:pt x="11609" y="9474"/>
                    <a:pt x="11109" y="9640"/>
                  </a:cubicBezTo>
                  <a:cubicBezTo>
                    <a:pt x="10934" y="9849"/>
                    <a:pt x="10731" y="9934"/>
                    <a:pt x="10516" y="9934"/>
                  </a:cubicBezTo>
                  <a:cubicBezTo>
                    <a:pt x="9663" y="9934"/>
                    <a:pt x="8620" y="8593"/>
                    <a:pt x="8407" y="8273"/>
                  </a:cubicBezTo>
                  <a:cubicBezTo>
                    <a:pt x="7706" y="7305"/>
                    <a:pt x="2569" y="0"/>
                    <a:pt x="2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10;p56">
              <a:extLst>
                <a:ext uri="{FF2B5EF4-FFF2-40B4-BE49-F238E27FC236}">
                  <a16:creationId xmlns:a16="http://schemas.microsoft.com/office/drawing/2014/main" id="{5CD787A1-7F72-8DDD-68E5-4790D8D935E5}"/>
                </a:ext>
              </a:extLst>
            </p:cNvPr>
            <p:cNvSpPr/>
            <p:nvPr/>
          </p:nvSpPr>
          <p:spPr>
            <a:xfrm>
              <a:off x="7299104" y="2853144"/>
              <a:ext cx="105431" cy="104151"/>
            </a:xfrm>
            <a:custGeom>
              <a:avLst/>
              <a:gdLst/>
              <a:ahLst/>
              <a:cxnLst/>
              <a:rect l="l" t="t" r="r" b="b"/>
              <a:pathLst>
                <a:path w="5105" h="5043" extrusionOk="0">
                  <a:moveTo>
                    <a:pt x="2803" y="1"/>
                  </a:moveTo>
                  <a:lnTo>
                    <a:pt x="1" y="3303"/>
                  </a:lnTo>
                  <a:cubicBezTo>
                    <a:pt x="501" y="3803"/>
                    <a:pt x="1035" y="4237"/>
                    <a:pt x="1602" y="4637"/>
                  </a:cubicBezTo>
                  <a:cubicBezTo>
                    <a:pt x="1997" y="4913"/>
                    <a:pt x="2444" y="5042"/>
                    <a:pt x="2885" y="5042"/>
                  </a:cubicBezTo>
                  <a:cubicBezTo>
                    <a:pt x="3673" y="5042"/>
                    <a:pt x="4443" y="4630"/>
                    <a:pt x="4871" y="3903"/>
                  </a:cubicBezTo>
                  <a:cubicBezTo>
                    <a:pt x="5104" y="3503"/>
                    <a:pt x="5071" y="3069"/>
                    <a:pt x="4804" y="2703"/>
                  </a:cubicBezTo>
                  <a:lnTo>
                    <a:pt x="2803"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11;p56">
              <a:extLst>
                <a:ext uri="{FF2B5EF4-FFF2-40B4-BE49-F238E27FC236}">
                  <a16:creationId xmlns:a16="http://schemas.microsoft.com/office/drawing/2014/main" id="{740E84B2-8138-4875-19B2-B8E57E421226}"/>
                </a:ext>
              </a:extLst>
            </p:cNvPr>
            <p:cNvSpPr/>
            <p:nvPr/>
          </p:nvSpPr>
          <p:spPr>
            <a:xfrm>
              <a:off x="7253648" y="2824933"/>
              <a:ext cx="103345" cy="96427"/>
            </a:xfrm>
            <a:custGeom>
              <a:avLst/>
              <a:gdLst/>
              <a:ahLst/>
              <a:cxnLst/>
              <a:rect l="l" t="t" r="r" b="b"/>
              <a:pathLst>
                <a:path w="5004" h="4669" extrusionOk="0">
                  <a:moveTo>
                    <a:pt x="2284" y="0"/>
                  </a:moveTo>
                  <a:cubicBezTo>
                    <a:pt x="1577" y="0"/>
                    <a:pt x="887" y="370"/>
                    <a:pt x="534" y="1033"/>
                  </a:cubicBezTo>
                  <a:lnTo>
                    <a:pt x="467" y="1133"/>
                  </a:lnTo>
                  <a:cubicBezTo>
                    <a:pt x="0" y="1967"/>
                    <a:pt x="200" y="3034"/>
                    <a:pt x="967" y="3668"/>
                  </a:cubicBezTo>
                  <a:lnTo>
                    <a:pt x="2202" y="4669"/>
                  </a:lnTo>
                  <a:lnTo>
                    <a:pt x="5004" y="1367"/>
                  </a:lnTo>
                  <a:lnTo>
                    <a:pt x="3336" y="299"/>
                  </a:lnTo>
                  <a:cubicBezTo>
                    <a:pt x="3009" y="96"/>
                    <a:pt x="2644" y="0"/>
                    <a:pt x="2284"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4495;p102">
            <a:extLst>
              <a:ext uri="{FF2B5EF4-FFF2-40B4-BE49-F238E27FC236}">
                <a16:creationId xmlns:a16="http://schemas.microsoft.com/office/drawing/2014/main" id="{A69C99DA-2523-6144-D1D0-D54C37810F29}"/>
              </a:ext>
            </a:extLst>
          </p:cNvPr>
          <p:cNvGrpSpPr/>
          <p:nvPr/>
        </p:nvGrpSpPr>
        <p:grpSpPr>
          <a:xfrm rot="351143">
            <a:off x="5064561" y="-384813"/>
            <a:ext cx="793192" cy="2006393"/>
            <a:chOff x="999397" y="987488"/>
            <a:chExt cx="843596" cy="2133889"/>
          </a:xfrm>
        </p:grpSpPr>
        <p:sp>
          <p:nvSpPr>
            <p:cNvPr id="1164" name="Google Shape;4571;p102">
              <a:extLst>
                <a:ext uri="{FF2B5EF4-FFF2-40B4-BE49-F238E27FC236}">
                  <a16:creationId xmlns:a16="http://schemas.microsoft.com/office/drawing/2014/main" id="{2D9118CA-F45B-F06E-AA16-071B2368298D}"/>
                </a:ext>
              </a:extLst>
            </p:cNvPr>
            <p:cNvSpPr/>
            <p:nvPr/>
          </p:nvSpPr>
          <p:spPr>
            <a:xfrm>
              <a:off x="999397" y="987488"/>
              <a:ext cx="74344" cy="150694"/>
            </a:xfrm>
            <a:custGeom>
              <a:avLst/>
              <a:gdLst/>
              <a:ahLst/>
              <a:cxnLst/>
              <a:rect l="l" t="t" r="r" b="b"/>
              <a:pathLst>
                <a:path w="4004" h="8116" extrusionOk="0">
                  <a:moveTo>
                    <a:pt x="1551" y="1"/>
                  </a:moveTo>
                  <a:cubicBezTo>
                    <a:pt x="947" y="1"/>
                    <a:pt x="364" y="293"/>
                    <a:pt x="1" y="777"/>
                  </a:cubicBezTo>
                  <a:lnTo>
                    <a:pt x="301" y="1778"/>
                  </a:lnTo>
                  <a:cubicBezTo>
                    <a:pt x="601" y="1311"/>
                    <a:pt x="1102" y="1044"/>
                    <a:pt x="1635" y="1044"/>
                  </a:cubicBezTo>
                  <a:cubicBezTo>
                    <a:pt x="1674" y="1040"/>
                    <a:pt x="1712" y="1038"/>
                    <a:pt x="1749" y="1038"/>
                  </a:cubicBezTo>
                  <a:cubicBezTo>
                    <a:pt x="2302" y="1038"/>
                    <a:pt x="2767" y="1485"/>
                    <a:pt x="2736" y="2078"/>
                  </a:cubicBezTo>
                  <a:cubicBezTo>
                    <a:pt x="2736" y="3246"/>
                    <a:pt x="1368" y="4013"/>
                    <a:pt x="1368" y="5381"/>
                  </a:cubicBezTo>
                  <a:cubicBezTo>
                    <a:pt x="1368" y="5414"/>
                    <a:pt x="1368" y="5481"/>
                    <a:pt x="1402" y="5948"/>
                  </a:cubicBezTo>
                  <a:lnTo>
                    <a:pt x="2336" y="5948"/>
                  </a:lnTo>
                  <a:lnTo>
                    <a:pt x="2336" y="5814"/>
                  </a:lnTo>
                  <a:cubicBezTo>
                    <a:pt x="2336" y="4247"/>
                    <a:pt x="4004" y="3346"/>
                    <a:pt x="4004" y="2045"/>
                  </a:cubicBezTo>
                  <a:cubicBezTo>
                    <a:pt x="3939" y="886"/>
                    <a:pt x="3005" y="7"/>
                    <a:pt x="1860" y="7"/>
                  </a:cubicBezTo>
                  <a:cubicBezTo>
                    <a:pt x="1819" y="7"/>
                    <a:pt x="1777" y="8"/>
                    <a:pt x="1735" y="10"/>
                  </a:cubicBezTo>
                  <a:cubicBezTo>
                    <a:pt x="1674" y="4"/>
                    <a:pt x="1612" y="1"/>
                    <a:pt x="1551" y="1"/>
                  </a:cubicBezTo>
                  <a:close/>
                  <a:moveTo>
                    <a:pt x="1202" y="6748"/>
                  </a:moveTo>
                  <a:lnTo>
                    <a:pt x="1202" y="8116"/>
                  </a:lnTo>
                  <a:lnTo>
                    <a:pt x="2536" y="8116"/>
                  </a:lnTo>
                  <a:lnTo>
                    <a:pt x="2536" y="674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4572;p102">
              <a:extLst>
                <a:ext uri="{FF2B5EF4-FFF2-40B4-BE49-F238E27FC236}">
                  <a16:creationId xmlns:a16="http://schemas.microsoft.com/office/drawing/2014/main" id="{530B21A6-1F24-C77B-BE33-8AFC40B7AD31}"/>
                </a:ext>
              </a:extLst>
            </p:cNvPr>
            <p:cNvSpPr/>
            <p:nvPr/>
          </p:nvSpPr>
          <p:spPr>
            <a:xfrm>
              <a:off x="1636726" y="2900256"/>
              <a:ext cx="80527" cy="135654"/>
            </a:xfrm>
            <a:custGeom>
              <a:avLst/>
              <a:gdLst/>
              <a:ahLst/>
              <a:cxnLst/>
              <a:rect l="l" t="t" r="r" b="b"/>
              <a:pathLst>
                <a:path w="4337" h="7306" extrusionOk="0">
                  <a:moveTo>
                    <a:pt x="2802" y="0"/>
                  </a:moveTo>
                  <a:lnTo>
                    <a:pt x="0" y="968"/>
                  </a:lnTo>
                  <a:lnTo>
                    <a:pt x="901" y="4003"/>
                  </a:lnTo>
                  <a:lnTo>
                    <a:pt x="1902" y="7305"/>
                  </a:lnTo>
                  <a:lnTo>
                    <a:pt x="4337" y="6872"/>
                  </a:lnTo>
                  <a:lnTo>
                    <a:pt x="3603" y="3636"/>
                  </a:lnTo>
                  <a:lnTo>
                    <a:pt x="2802" y="0"/>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4573;p102">
              <a:extLst>
                <a:ext uri="{FF2B5EF4-FFF2-40B4-BE49-F238E27FC236}">
                  <a16:creationId xmlns:a16="http://schemas.microsoft.com/office/drawing/2014/main" id="{36E61C50-DD35-DE5B-FEC7-B534988CEC20}"/>
                </a:ext>
              </a:extLst>
            </p:cNvPr>
            <p:cNvSpPr/>
            <p:nvPr/>
          </p:nvSpPr>
          <p:spPr>
            <a:xfrm>
              <a:off x="1657875" y="3022876"/>
              <a:ext cx="185118" cy="86692"/>
            </a:xfrm>
            <a:custGeom>
              <a:avLst/>
              <a:gdLst/>
              <a:ahLst/>
              <a:cxnLst/>
              <a:rect l="l" t="t" r="r" b="b"/>
              <a:pathLst>
                <a:path w="9970" h="4669" extrusionOk="0">
                  <a:moveTo>
                    <a:pt x="3498" y="1"/>
                  </a:moveTo>
                  <a:cubicBezTo>
                    <a:pt x="3498" y="1"/>
                    <a:pt x="162" y="368"/>
                    <a:pt x="229" y="635"/>
                  </a:cubicBezTo>
                  <a:cubicBezTo>
                    <a:pt x="599" y="3192"/>
                    <a:pt x="1" y="4668"/>
                    <a:pt x="1143" y="4668"/>
                  </a:cubicBezTo>
                  <a:cubicBezTo>
                    <a:pt x="1237" y="4668"/>
                    <a:pt x="1344" y="4658"/>
                    <a:pt x="1463" y="4638"/>
                  </a:cubicBezTo>
                  <a:lnTo>
                    <a:pt x="6867" y="3670"/>
                  </a:lnTo>
                  <a:cubicBezTo>
                    <a:pt x="9069" y="3303"/>
                    <a:pt x="9969" y="1936"/>
                    <a:pt x="7901" y="1802"/>
                  </a:cubicBezTo>
                  <a:cubicBezTo>
                    <a:pt x="5866" y="1702"/>
                    <a:pt x="3498" y="1"/>
                    <a:pt x="3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4574;p102">
              <a:extLst>
                <a:ext uri="{FF2B5EF4-FFF2-40B4-BE49-F238E27FC236}">
                  <a16:creationId xmlns:a16="http://schemas.microsoft.com/office/drawing/2014/main" id="{7795FCDE-2836-7CC7-FD51-0E4F479C6CEF}"/>
                </a:ext>
              </a:extLst>
            </p:cNvPr>
            <p:cNvSpPr/>
            <p:nvPr/>
          </p:nvSpPr>
          <p:spPr>
            <a:xfrm>
              <a:off x="1729619" y="3005924"/>
              <a:ext cx="34703" cy="27666"/>
            </a:xfrm>
            <a:custGeom>
              <a:avLst/>
              <a:gdLst/>
              <a:ahLst/>
              <a:cxnLst/>
              <a:rect l="l" t="t" r="r" b="b"/>
              <a:pathLst>
                <a:path w="1869" h="1490" extrusionOk="0">
                  <a:moveTo>
                    <a:pt x="835" y="147"/>
                  </a:moveTo>
                  <a:lnTo>
                    <a:pt x="968" y="180"/>
                  </a:lnTo>
                  <a:cubicBezTo>
                    <a:pt x="1002" y="180"/>
                    <a:pt x="1102" y="213"/>
                    <a:pt x="1102" y="247"/>
                  </a:cubicBezTo>
                  <a:cubicBezTo>
                    <a:pt x="1102" y="414"/>
                    <a:pt x="701" y="747"/>
                    <a:pt x="234" y="1014"/>
                  </a:cubicBezTo>
                  <a:cubicBezTo>
                    <a:pt x="301" y="714"/>
                    <a:pt x="435" y="414"/>
                    <a:pt x="668" y="213"/>
                  </a:cubicBezTo>
                  <a:cubicBezTo>
                    <a:pt x="701" y="180"/>
                    <a:pt x="768" y="147"/>
                    <a:pt x="835" y="147"/>
                  </a:cubicBezTo>
                  <a:close/>
                  <a:moveTo>
                    <a:pt x="1282" y="927"/>
                  </a:moveTo>
                  <a:cubicBezTo>
                    <a:pt x="1367" y="927"/>
                    <a:pt x="1452" y="933"/>
                    <a:pt x="1535" y="947"/>
                  </a:cubicBezTo>
                  <a:cubicBezTo>
                    <a:pt x="1569" y="947"/>
                    <a:pt x="1602" y="981"/>
                    <a:pt x="1635" y="1014"/>
                  </a:cubicBezTo>
                  <a:cubicBezTo>
                    <a:pt x="1702" y="1147"/>
                    <a:pt x="1635" y="1214"/>
                    <a:pt x="1635" y="1214"/>
                  </a:cubicBezTo>
                  <a:cubicBezTo>
                    <a:pt x="1582" y="1268"/>
                    <a:pt x="1449" y="1289"/>
                    <a:pt x="1276" y="1289"/>
                  </a:cubicBezTo>
                  <a:cubicBezTo>
                    <a:pt x="1016" y="1289"/>
                    <a:pt x="668" y="1241"/>
                    <a:pt x="368" y="1181"/>
                  </a:cubicBezTo>
                  <a:cubicBezTo>
                    <a:pt x="632" y="1022"/>
                    <a:pt x="958" y="927"/>
                    <a:pt x="1282" y="927"/>
                  </a:cubicBezTo>
                  <a:close/>
                  <a:moveTo>
                    <a:pt x="874" y="0"/>
                  </a:moveTo>
                  <a:cubicBezTo>
                    <a:pt x="763" y="0"/>
                    <a:pt x="666" y="31"/>
                    <a:pt x="568" y="80"/>
                  </a:cubicBezTo>
                  <a:cubicBezTo>
                    <a:pt x="168" y="347"/>
                    <a:pt x="1" y="1147"/>
                    <a:pt x="1" y="1181"/>
                  </a:cubicBezTo>
                  <a:cubicBezTo>
                    <a:pt x="1" y="1214"/>
                    <a:pt x="1" y="1214"/>
                    <a:pt x="1" y="1214"/>
                  </a:cubicBezTo>
                  <a:lnTo>
                    <a:pt x="1" y="1248"/>
                  </a:lnTo>
                  <a:lnTo>
                    <a:pt x="34" y="1281"/>
                  </a:lnTo>
                  <a:lnTo>
                    <a:pt x="68" y="1281"/>
                  </a:lnTo>
                  <a:cubicBezTo>
                    <a:pt x="468" y="1381"/>
                    <a:pt x="835" y="1448"/>
                    <a:pt x="1268" y="1481"/>
                  </a:cubicBezTo>
                  <a:cubicBezTo>
                    <a:pt x="1297" y="1487"/>
                    <a:pt x="1327" y="1490"/>
                    <a:pt x="1357" y="1490"/>
                  </a:cubicBezTo>
                  <a:cubicBezTo>
                    <a:pt x="1503" y="1490"/>
                    <a:pt x="1664" y="1425"/>
                    <a:pt x="1802" y="1314"/>
                  </a:cubicBezTo>
                  <a:cubicBezTo>
                    <a:pt x="1869" y="1214"/>
                    <a:pt x="1869" y="1081"/>
                    <a:pt x="1802" y="981"/>
                  </a:cubicBezTo>
                  <a:cubicBezTo>
                    <a:pt x="1769" y="881"/>
                    <a:pt x="1669" y="814"/>
                    <a:pt x="1569" y="781"/>
                  </a:cubicBezTo>
                  <a:cubicBezTo>
                    <a:pt x="1479" y="755"/>
                    <a:pt x="1385" y="744"/>
                    <a:pt x="1290" y="744"/>
                  </a:cubicBezTo>
                  <a:cubicBezTo>
                    <a:pt x="1136" y="744"/>
                    <a:pt x="979" y="773"/>
                    <a:pt x="835" y="814"/>
                  </a:cubicBezTo>
                  <a:cubicBezTo>
                    <a:pt x="1068" y="647"/>
                    <a:pt x="1268" y="380"/>
                    <a:pt x="1235" y="247"/>
                  </a:cubicBezTo>
                  <a:cubicBezTo>
                    <a:pt x="1235" y="147"/>
                    <a:pt x="1135" y="47"/>
                    <a:pt x="1002" y="13"/>
                  </a:cubicBezTo>
                  <a:cubicBezTo>
                    <a:pt x="957" y="4"/>
                    <a:pt x="915"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4575;p102">
              <a:extLst>
                <a:ext uri="{FF2B5EF4-FFF2-40B4-BE49-F238E27FC236}">
                  <a16:creationId xmlns:a16="http://schemas.microsoft.com/office/drawing/2014/main" id="{0A5C5A9D-FF42-6932-59E7-B7C0123F9A98}"/>
                </a:ext>
              </a:extLst>
            </p:cNvPr>
            <p:cNvSpPr/>
            <p:nvPr/>
          </p:nvSpPr>
          <p:spPr>
            <a:xfrm>
              <a:off x="1636726" y="2900869"/>
              <a:ext cx="66899" cy="74957"/>
            </a:xfrm>
            <a:custGeom>
              <a:avLst/>
              <a:gdLst/>
              <a:ahLst/>
              <a:cxnLst/>
              <a:rect l="l" t="t" r="r" b="b"/>
              <a:pathLst>
                <a:path w="3603" h="4037" extrusionOk="0">
                  <a:moveTo>
                    <a:pt x="2802" y="1"/>
                  </a:moveTo>
                  <a:lnTo>
                    <a:pt x="0" y="968"/>
                  </a:lnTo>
                  <a:lnTo>
                    <a:pt x="934" y="4037"/>
                  </a:lnTo>
                  <a:lnTo>
                    <a:pt x="3603" y="3703"/>
                  </a:lnTo>
                  <a:lnTo>
                    <a:pt x="28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4576;p102">
              <a:extLst>
                <a:ext uri="{FF2B5EF4-FFF2-40B4-BE49-F238E27FC236}">
                  <a16:creationId xmlns:a16="http://schemas.microsoft.com/office/drawing/2014/main" id="{05074E25-36AC-1DD8-5E82-732F248D1639}"/>
                </a:ext>
              </a:extLst>
            </p:cNvPr>
            <p:cNvSpPr/>
            <p:nvPr/>
          </p:nvSpPr>
          <p:spPr>
            <a:xfrm>
              <a:off x="1356766" y="2916354"/>
              <a:ext cx="60103" cy="130697"/>
            </a:xfrm>
            <a:custGeom>
              <a:avLst/>
              <a:gdLst/>
              <a:ahLst/>
              <a:cxnLst/>
              <a:rect l="l" t="t" r="r" b="b"/>
              <a:pathLst>
                <a:path w="3237" h="7039" extrusionOk="0">
                  <a:moveTo>
                    <a:pt x="2936" y="1"/>
                  </a:moveTo>
                  <a:lnTo>
                    <a:pt x="1" y="501"/>
                  </a:lnTo>
                  <a:lnTo>
                    <a:pt x="401" y="3636"/>
                  </a:lnTo>
                  <a:lnTo>
                    <a:pt x="801" y="7039"/>
                  </a:lnTo>
                  <a:lnTo>
                    <a:pt x="3237" y="7039"/>
                  </a:lnTo>
                  <a:lnTo>
                    <a:pt x="3103" y="3737"/>
                  </a:lnTo>
                  <a:lnTo>
                    <a:pt x="2936"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4577;p102">
              <a:extLst>
                <a:ext uri="{FF2B5EF4-FFF2-40B4-BE49-F238E27FC236}">
                  <a16:creationId xmlns:a16="http://schemas.microsoft.com/office/drawing/2014/main" id="{981DC4CC-8361-B59A-DF18-F6337A4D3797}"/>
                </a:ext>
              </a:extLst>
            </p:cNvPr>
            <p:cNvSpPr/>
            <p:nvPr/>
          </p:nvSpPr>
          <p:spPr>
            <a:xfrm>
              <a:off x="1341912" y="3041982"/>
              <a:ext cx="193251" cy="79395"/>
            </a:xfrm>
            <a:custGeom>
              <a:avLst/>
              <a:gdLst/>
              <a:ahLst/>
              <a:cxnLst/>
              <a:rect l="l" t="t" r="r" b="b"/>
              <a:pathLst>
                <a:path w="10408" h="4276" extrusionOk="0">
                  <a:moveTo>
                    <a:pt x="2242" y="1"/>
                  </a:moveTo>
                  <a:cubicBezTo>
                    <a:pt x="1601" y="1"/>
                    <a:pt x="1068" y="33"/>
                    <a:pt x="1068" y="139"/>
                  </a:cubicBezTo>
                  <a:cubicBezTo>
                    <a:pt x="1001" y="2942"/>
                    <a:pt x="0" y="4276"/>
                    <a:pt x="1568" y="4276"/>
                  </a:cubicBezTo>
                  <a:lnTo>
                    <a:pt x="7072" y="4276"/>
                  </a:lnTo>
                  <a:cubicBezTo>
                    <a:pt x="9307" y="4276"/>
                    <a:pt x="10408" y="3075"/>
                    <a:pt x="8440" y="2608"/>
                  </a:cubicBezTo>
                  <a:cubicBezTo>
                    <a:pt x="6438" y="2141"/>
                    <a:pt x="4403" y="73"/>
                    <a:pt x="4403" y="73"/>
                  </a:cubicBezTo>
                  <a:cubicBezTo>
                    <a:pt x="4403" y="73"/>
                    <a:pt x="3203" y="1"/>
                    <a:pt x="2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4578;p102">
              <a:extLst>
                <a:ext uri="{FF2B5EF4-FFF2-40B4-BE49-F238E27FC236}">
                  <a16:creationId xmlns:a16="http://schemas.microsoft.com/office/drawing/2014/main" id="{66CDF491-4495-BCE4-53B6-DA49F00EC9A8}"/>
                </a:ext>
              </a:extLst>
            </p:cNvPr>
            <p:cNvSpPr/>
            <p:nvPr/>
          </p:nvSpPr>
          <p:spPr>
            <a:xfrm>
              <a:off x="1429866" y="3030006"/>
              <a:ext cx="34071" cy="29058"/>
            </a:xfrm>
            <a:custGeom>
              <a:avLst/>
              <a:gdLst/>
              <a:ahLst/>
              <a:cxnLst/>
              <a:rect l="l" t="t" r="r" b="b"/>
              <a:pathLst>
                <a:path w="1835" h="1565" extrusionOk="0">
                  <a:moveTo>
                    <a:pt x="934" y="184"/>
                  </a:moveTo>
                  <a:cubicBezTo>
                    <a:pt x="967" y="184"/>
                    <a:pt x="1034" y="184"/>
                    <a:pt x="1101" y="217"/>
                  </a:cubicBezTo>
                  <a:cubicBezTo>
                    <a:pt x="1134" y="217"/>
                    <a:pt x="1201" y="284"/>
                    <a:pt x="1201" y="317"/>
                  </a:cubicBezTo>
                  <a:cubicBezTo>
                    <a:pt x="1201" y="484"/>
                    <a:pt x="734" y="718"/>
                    <a:pt x="234" y="918"/>
                  </a:cubicBezTo>
                  <a:cubicBezTo>
                    <a:pt x="334" y="618"/>
                    <a:pt x="534" y="384"/>
                    <a:pt x="801" y="184"/>
                  </a:cubicBezTo>
                  <a:close/>
                  <a:moveTo>
                    <a:pt x="1015" y="991"/>
                  </a:moveTo>
                  <a:cubicBezTo>
                    <a:pt x="1182" y="991"/>
                    <a:pt x="1347" y="1009"/>
                    <a:pt x="1501" y="1051"/>
                  </a:cubicBezTo>
                  <a:cubicBezTo>
                    <a:pt x="1568" y="1085"/>
                    <a:pt x="1601" y="1118"/>
                    <a:pt x="1601" y="1185"/>
                  </a:cubicBezTo>
                  <a:cubicBezTo>
                    <a:pt x="1635" y="1318"/>
                    <a:pt x="1601" y="1352"/>
                    <a:pt x="1601" y="1352"/>
                  </a:cubicBezTo>
                  <a:cubicBezTo>
                    <a:pt x="1564" y="1382"/>
                    <a:pt x="1504" y="1395"/>
                    <a:pt x="1428" y="1395"/>
                  </a:cubicBezTo>
                  <a:cubicBezTo>
                    <a:pt x="1169" y="1395"/>
                    <a:pt x="721" y="1240"/>
                    <a:pt x="334" y="1085"/>
                  </a:cubicBezTo>
                  <a:cubicBezTo>
                    <a:pt x="547" y="1027"/>
                    <a:pt x="783" y="991"/>
                    <a:pt x="1015" y="991"/>
                  </a:cubicBezTo>
                  <a:close/>
                  <a:moveTo>
                    <a:pt x="955" y="1"/>
                  </a:moveTo>
                  <a:cubicBezTo>
                    <a:pt x="884" y="1"/>
                    <a:pt x="817" y="17"/>
                    <a:pt x="767" y="51"/>
                  </a:cubicBezTo>
                  <a:cubicBezTo>
                    <a:pt x="300" y="251"/>
                    <a:pt x="0" y="1018"/>
                    <a:pt x="0" y="1051"/>
                  </a:cubicBezTo>
                  <a:cubicBezTo>
                    <a:pt x="0" y="1085"/>
                    <a:pt x="0" y="1085"/>
                    <a:pt x="0" y="1118"/>
                  </a:cubicBezTo>
                  <a:cubicBezTo>
                    <a:pt x="0" y="1118"/>
                    <a:pt x="33" y="1151"/>
                    <a:pt x="33" y="1151"/>
                  </a:cubicBezTo>
                  <a:cubicBezTo>
                    <a:pt x="467" y="1352"/>
                    <a:pt x="934" y="1518"/>
                    <a:pt x="1434" y="1552"/>
                  </a:cubicBezTo>
                  <a:cubicBezTo>
                    <a:pt x="1461" y="1561"/>
                    <a:pt x="1488" y="1565"/>
                    <a:pt x="1514" y="1565"/>
                  </a:cubicBezTo>
                  <a:cubicBezTo>
                    <a:pt x="1586" y="1565"/>
                    <a:pt x="1652" y="1534"/>
                    <a:pt x="1701" y="1485"/>
                  </a:cubicBezTo>
                  <a:cubicBezTo>
                    <a:pt x="1801" y="1418"/>
                    <a:pt x="1835" y="1252"/>
                    <a:pt x="1801" y="1151"/>
                  </a:cubicBezTo>
                  <a:cubicBezTo>
                    <a:pt x="1768" y="1051"/>
                    <a:pt x="1701" y="951"/>
                    <a:pt x="1601" y="918"/>
                  </a:cubicBezTo>
                  <a:cubicBezTo>
                    <a:pt x="1450" y="853"/>
                    <a:pt x="1300" y="817"/>
                    <a:pt x="1140" y="817"/>
                  </a:cubicBezTo>
                  <a:cubicBezTo>
                    <a:pt x="1052" y="817"/>
                    <a:pt x="962" y="828"/>
                    <a:pt x="867" y="851"/>
                  </a:cubicBezTo>
                  <a:cubicBezTo>
                    <a:pt x="1134" y="684"/>
                    <a:pt x="1401" y="518"/>
                    <a:pt x="1401" y="351"/>
                  </a:cubicBezTo>
                  <a:cubicBezTo>
                    <a:pt x="1401" y="217"/>
                    <a:pt x="1334" y="151"/>
                    <a:pt x="1168" y="51"/>
                  </a:cubicBezTo>
                  <a:cubicBezTo>
                    <a:pt x="1101" y="17"/>
                    <a:pt x="1026" y="1"/>
                    <a:pt x="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4579;p102">
              <a:extLst>
                <a:ext uri="{FF2B5EF4-FFF2-40B4-BE49-F238E27FC236}">
                  <a16:creationId xmlns:a16="http://schemas.microsoft.com/office/drawing/2014/main" id="{CF161944-B4AA-C4D5-3E58-53EF758C8046}"/>
                </a:ext>
              </a:extLst>
            </p:cNvPr>
            <p:cNvSpPr/>
            <p:nvPr/>
          </p:nvSpPr>
          <p:spPr>
            <a:xfrm>
              <a:off x="1356766" y="2916967"/>
              <a:ext cx="57634" cy="70018"/>
            </a:xfrm>
            <a:custGeom>
              <a:avLst/>
              <a:gdLst/>
              <a:ahLst/>
              <a:cxnLst/>
              <a:rect l="l" t="t" r="r" b="b"/>
              <a:pathLst>
                <a:path w="3104" h="3771" extrusionOk="0">
                  <a:moveTo>
                    <a:pt x="2936" y="1"/>
                  </a:moveTo>
                  <a:lnTo>
                    <a:pt x="1" y="501"/>
                  </a:lnTo>
                  <a:lnTo>
                    <a:pt x="401" y="3670"/>
                  </a:lnTo>
                  <a:lnTo>
                    <a:pt x="3103" y="3770"/>
                  </a:lnTo>
                  <a:lnTo>
                    <a:pt x="29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4580;p102">
              <a:extLst>
                <a:ext uri="{FF2B5EF4-FFF2-40B4-BE49-F238E27FC236}">
                  <a16:creationId xmlns:a16="http://schemas.microsoft.com/office/drawing/2014/main" id="{8F4C929C-CFF6-1545-40AC-215D1B31FA16}"/>
                </a:ext>
              </a:extLst>
            </p:cNvPr>
            <p:cNvSpPr/>
            <p:nvPr/>
          </p:nvSpPr>
          <p:spPr>
            <a:xfrm>
              <a:off x="1167247" y="1846717"/>
              <a:ext cx="540723" cy="1106196"/>
            </a:xfrm>
            <a:custGeom>
              <a:avLst/>
              <a:gdLst/>
              <a:ahLst/>
              <a:cxnLst/>
              <a:rect l="l" t="t" r="r" b="b"/>
              <a:pathLst>
                <a:path w="29122" h="59577" extrusionOk="0">
                  <a:moveTo>
                    <a:pt x="18714" y="1"/>
                  </a:moveTo>
                  <a:lnTo>
                    <a:pt x="6972" y="2002"/>
                  </a:lnTo>
                  <a:cubicBezTo>
                    <a:pt x="6972" y="2002"/>
                    <a:pt x="1" y="12710"/>
                    <a:pt x="9841" y="59577"/>
                  </a:cubicBezTo>
                  <a:lnTo>
                    <a:pt x="13877" y="59577"/>
                  </a:lnTo>
                  <a:lnTo>
                    <a:pt x="13877" y="34859"/>
                  </a:lnTo>
                  <a:lnTo>
                    <a:pt x="13677" y="23951"/>
                  </a:lnTo>
                  <a:lnTo>
                    <a:pt x="13677" y="23951"/>
                  </a:lnTo>
                  <a:cubicBezTo>
                    <a:pt x="14344" y="26920"/>
                    <a:pt x="15178" y="30222"/>
                    <a:pt x="16279" y="33958"/>
                  </a:cubicBezTo>
                  <a:cubicBezTo>
                    <a:pt x="18280" y="40897"/>
                    <a:pt x="21149" y="49236"/>
                    <a:pt x="25152" y="59243"/>
                  </a:cubicBezTo>
                  <a:lnTo>
                    <a:pt x="29121" y="58576"/>
                  </a:lnTo>
                  <a:lnTo>
                    <a:pt x="24818" y="34192"/>
                  </a:lnTo>
                  <a:lnTo>
                    <a:pt x="20248" y="10475"/>
                  </a:lnTo>
                  <a:lnTo>
                    <a:pt x="19715" y="6572"/>
                  </a:lnTo>
                  <a:cubicBezTo>
                    <a:pt x="19515" y="4370"/>
                    <a:pt x="19181" y="2169"/>
                    <a:pt x="1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4581;p102">
              <a:extLst>
                <a:ext uri="{FF2B5EF4-FFF2-40B4-BE49-F238E27FC236}">
                  <a16:creationId xmlns:a16="http://schemas.microsoft.com/office/drawing/2014/main" id="{0284521A-44BE-E6C0-E12E-FF82475F0B7C}"/>
                </a:ext>
              </a:extLst>
            </p:cNvPr>
            <p:cNvSpPr/>
            <p:nvPr/>
          </p:nvSpPr>
          <p:spPr>
            <a:xfrm>
              <a:off x="1622485" y="2907070"/>
              <a:ext cx="91668" cy="63185"/>
            </a:xfrm>
            <a:custGeom>
              <a:avLst/>
              <a:gdLst/>
              <a:ahLst/>
              <a:cxnLst/>
              <a:rect l="l" t="t" r="r" b="b"/>
              <a:pathLst>
                <a:path w="4937" h="3403" extrusionOk="0">
                  <a:moveTo>
                    <a:pt x="4937" y="0"/>
                  </a:moveTo>
                  <a:lnTo>
                    <a:pt x="0" y="1635"/>
                  </a:lnTo>
                  <a:lnTo>
                    <a:pt x="801" y="3403"/>
                  </a:lnTo>
                  <a:lnTo>
                    <a:pt x="4870" y="2102"/>
                  </a:lnTo>
                  <a:lnTo>
                    <a:pt x="4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4582;p102">
              <a:extLst>
                <a:ext uri="{FF2B5EF4-FFF2-40B4-BE49-F238E27FC236}">
                  <a16:creationId xmlns:a16="http://schemas.microsoft.com/office/drawing/2014/main" id="{5C26090C-752E-30B9-DB02-7C28D6A77CDB}"/>
                </a:ext>
              </a:extLst>
            </p:cNvPr>
            <p:cNvSpPr/>
            <p:nvPr/>
          </p:nvSpPr>
          <p:spPr>
            <a:xfrm>
              <a:off x="1340055" y="2928126"/>
              <a:ext cx="95400" cy="48331"/>
            </a:xfrm>
            <a:custGeom>
              <a:avLst/>
              <a:gdLst/>
              <a:ahLst/>
              <a:cxnLst/>
              <a:rect l="l" t="t" r="r" b="b"/>
              <a:pathLst>
                <a:path w="5138" h="2603" extrusionOk="0">
                  <a:moveTo>
                    <a:pt x="5137" y="0"/>
                  </a:moveTo>
                  <a:lnTo>
                    <a:pt x="0" y="734"/>
                  </a:lnTo>
                  <a:lnTo>
                    <a:pt x="467" y="2602"/>
                  </a:lnTo>
                  <a:lnTo>
                    <a:pt x="4704" y="2035"/>
                  </a:lnTo>
                  <a:lnTo>
                    <a:pt x="5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4583;p102">
              <a:extLst>
                <a:ext uri="{FF2B5EF4-FFF2-40B4-BE49-F238E27FC236}">
                  <a16:creationId xmlns:a16="http://schemas.microsoft.com/office/drawing/2014/main" id="{249C8795-705D-9335-81DB-4027100E3C16}"/>
                </a:ext>
              </a:extLst>
            </p:cNvPr>
            <p:cNvSpPr/>
            <p:nvPr/>
          </p:nvSpPr>
          <p:spPr>
            <a:xfrm>
              <a:off x="1296700" y="1828131"/>
              <a:ext cx="222364" cy="55777"/>
            </a:xfrm>
            <a:custGeom>
              <a:avLst/>
              <a:gdLst/>
              <a:ahLst/>
              <a:cxnLst/>
              <a:rect l="l" t="t" r="r" b="b"/>
              <a:pathLst>
                <a:path w="11976" h="3004" extrusionOk="0">
                  <a:moveTo>
                    <a:pt x="11975" y="1"/>
                  </a:moveTo>
                  <a:lnTo>
                    <a:pt x="0" y="1235"/>
                  </a:lnTo>
                  <a:lnTo>
                    <a:pt x="0" y="3003"/>
                  </a:lnTo>
                  <a:lnTo>
                    <a:pt x="11975" y="2069"/>
                  </a:lnTo>
                  <a:lnTo>
                    <a:pt x="119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4584;p102">
              <a:extLst>
                <a:ext uri="{FF2B5EF4-FFF2-40B4-BE49-F238E27FC236}">
                  <a16:creationId xmlns:a16="http://schemas.microsoft.com/office/drawing/2014/main" id="{485541ED-93B1-7527-A7E2-010FB7977E5A}"/>
                </a:ext>
              </a:extLst>
            </p:cNvPr>
            <p:cNvSpPr/>
            <p:nvPr/>
          </p:nvSpPr>
          <p:spPr>
            <a:xfrm>
              <a:off x="1419319" y="1836190"/>
              <a:ext cx="51432" cy="40904"/>
            </a:xfrm>
            <a:custGeom>
              <a:avLst/>
              <a:gdLst/>
              <a:ahLst/>
              <a:cxnLst/>
              <a:rect l="l" t="t" r="r" b="b"/>
              <a:pathLst>
                <a:path w="2770" h="2203" extrusionOk="0">
                  <a:moveTo>
                    <a:pt x="2603" y="1"/>
                  </a:moveTo>
                  <a:lnTo>
                    <a:pt x="1" y="234"/>
                  </a:lnTo>
                  <a:lnTo>
                    <a:pt x="168" y="2202"/>
                  </a:lnTo>
                  <a:lnTo>
                    <a:pt x="2770" y="1969"/>
                  </a:lnTo>
                  <a:lnTo>
                    <a:pt x="26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4585;p102">
              <a:extLst>
                <a:ext uri="{FF2B5EF4-FFF2-40B4-BE49-F238E27FC236}">
                  <a16:creationId xmlns:a16="http://schemas.microsoft.com/office/drawing/2014/main" id="{D98C7B8F-3CEC-5446-836B-848C290D6F9E}"/>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4586;p102">
              <a:extLst>
                <a:ext uri="{FF2B5EF4-FFF2-40B4-BE49-F238E27FC236}">
                  <a16:creationId xmlns:a16="http://schemas.microsoft.com/office/drawing/2014/main" id="{E1545DF9-159A-AB2D-F68E-C27FA59CF13D}"/>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4587;p102">
              <a:extLst>
                <a:ext uri="{FF2B5EF4-FFF2-40B4-BE49-F238E27FC236}">
                  <a16:creationId xmlns:a16="http://schemas.microsoft.com/office/drawing/2014/main" id="{FC27976D-A513-9F8F-7D91-25362A2FB737}"/>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4588;p102">
              <a:extLst>
                <a:ext uri="{FF2B5EF4-FFF2-40B4-BE49-F238E27FC236}">
                  <a16:creationId xmlns:a16="http://schemas.microsoft.com/office/drawing/2014/main" id="{C91481AE-075E-EAF0-C37D-8DE1D038CC79}"/>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4589;p102">
              <a:extLst>
                <a:ext uri="{FF2B5EF4-FFF2-40B4-BE49-F238E27FC236}">
                  <a16:creationId xmlns:a16="http://schemas.microsoft.com/office/drawing/2014/main" id="{679E1761-78FC-5691-998C-E92AB5FD5403}"/>
                </a:ext>
              </a:extLst>
            </p:cNvPr>
            <p:cNvSpPr/>
            <p:nvPr/>
          </p:nvSpPr>
          <p:spPr>
            <a:xfrm>
              <a:off x="1224231" y="1307517"/>
              <a:ext cx="246521" cy="350202"/>
            </a:xfrm>
            <a:custGeom>
              <a:avLst/>
              <a:gdLst/>
              <a:ahLst/>
              <a:cxnLst/>
              <a:rect l="l" t="t" r="r" b="b"/>
              <a:pathLst>
                <a:path w="13277" h="18861" extrusionOk="0">
                  <a:moveTo>
                    <a:pt x="10260" y="0"/>
                  </a:moveTo>
                  <a:cubicBezTo>
                    <a:pt x="7338" y="0"/>
                    <a:pt x="834" y="4623"/>
                    <a:pt x="834" y="4623"/>
                  </a:cubicBezTo>
                  <a:cubicBezTo>
                    <a:pt x="1168" y="6925"/>
                    <a:pt x="2102" y="9460"/>
                    <a:pt x="1068" y="11728"/>
                  </a:cubicBezTo>
                  <a:cubicBezTo>
                    <a:pt x="0" y="13963"/>
                    <a:pt x="101" y="18500"/>
                    <a:pt x="5037" y="18833"/>
                  </a:cubicBezTo>
                  <a:cubicBezTo>
                    <a:pt x="5312" y="18852"/>
                    <a:pt x="5581" y="18861"/>
                    <a:pt x="5844" y="18861"/>
                  </a:cubicBezTo>
                  <a:cubicBezTo>
                    <a:pt x="10296" y="18861"/>
                    <a:pt x="12952" y="16259"/>
                    <a:pt x="13110" y="13329"/>
                  </a:cubicBezTo>
                  <a:cubicBezTo>
                    <a:pt x="13277" y="10227"/>
                    <a:pt x="11776" y="9493"/>
                    <a:pt x="11942" y="7559"/>
                  </a:cubicBezTo>
                  <a:cubicBezTo>
                    <a:pt x="12109" y="5657"/>
                    <a:pt x="12643" y="3622"/>
                    <a:pt x="11542" y="720"/>
                  </a:cubicBezTo>
                  <a:cubicBezTo>
                    <a:pt x="11343" y="210"/>
                    <a:pt x="10883" y="0"/>
                    <a:pt x="10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4590;p102">
              <a:extLst>
                <a:ext uri="{FF2B5EF4-FFF2-40B4-BE49-F238E27FC236}">
                  <a16:creationId xmlns:a16="http://schemas.microsoft.com/office/drawing/2014/main" id="{B8A8E626-38EA-86AA-03DA-34AA03BB7524}"/>
                </a:ext>
              </a:extLst>
            </p:cNvPr>
            <p:cNvSpPr/>
            <p:nvPr/>
          </p:nvSpPr>
          <p:spPr>
            <a:xfrm>
              <a:off x="1233942" y="1251685"/>
              <a:ext cx="241155" cy="224388"/>
            </a:xfrm>
            <a:custGeom>
              <a:avLst/>
              <a:gdLst/>
              <a:ahLst/>
              <a:cxnLst/>
              <a:rect l="l" t="t" r="r" b="b"/>
              <a:pathLst>
                <a:path w="12988" h="12085" extrusionOk="0">
                  <a:moveTo>
                    <a:pt x="5431" y="1"/>
                  </a:moveTo>
                  <a:cubicBezTo>
                    <a:pt x="2803" y="1"/>
                    <a:pt x="2146" y="2060"/>
                    <a:pt x="2146" y="2060"/>
                  </a:cubicBezTo>
                  <a:cubicBezTo>
                    <a:pt x="2146" y="2060"/>
                    <a:pt x="2126" y="2057"/>
                    <a:pt x="2090" y="2057"/>
                  </a:cubicBezTo>
                  <a:cubicBezTo>
                    <a:pt x="1781" y="2057"/>
                    <a:pt x="290" y="2244"/>
                    <a:pt x="111" y="5829"/>
                  </a:cubicBezTo>
                  <a:cubicBezTo>
                    <a:pt x="0" y="8437"/>
                    <a:pt x="1413" y="12085"/>
                    <a:pt x="5022" y="12085"/>
                  </a:cubicBezTo>
                  <a:cubicBezTo>
                    <a:pt x="5751" y="12085"/>
                    <a:pt x="6569" y="11936"/>
                    <a:pt x="7483" y="11600"/>
                  </a:cubicBezTo>
                  <a:cubicBezTo>
                    <a:pt x="12987" y="9532"/>
                    <a:pt x="12387" y="1959"/>
                    <a:pt x="7617" y="392"/>
                  </a:cubicBezTo>
                  <a:cubicBezTo>
                    <a:pt x="6769" y="113"/>
                    <a:pt x="6046" y="1"/>
                    <a:pt x="5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4591;p102">
              <a:extLst>
                <a:ext uri="{FF2B5EF4-FFF2-40B4-BE49-F238E27FC236}">
                  <a16:creationId xmlns:a16="http://schemas.microsoft.com/office/drawing/2014/main" id="{82AEAF58-880F-86E9-B181-716AB0256311}"/>
                </a:ext>
              </a:extLst>
            </p:cNvPr>
            <p:cNvSpPr/>
            <p:nvPr/>
          </p:nvSpPr>
          <p:spPr>
            <a:xfrm>
              <a:off x="1222374" y="1528990"/>
              <a:ext cx="304748" cy="323947"/>
            </a:xfrm>
            <a:custGeom>
              <a:avLst/>
              <a:gdLst/>
              <a:ahLst/>
              <a:cxnLst/>
              <a:rect l="l" t="t" r="r" b="b"/>
              <a:pathLst>
                <a:path w="16413" h="17447" extrusionOk="0">
                  <a:moveTo>
                    <a:pt x="9807" y="0"/>
                  </a:moveTo>
                  <a:cubicBezTo>
                    <a:pt x="9107" y="34"/>
                    <a:pt x="8406" y="67"/>
                    <a:pt x="7739" y="134"/>
                  </a:cubicBezTo>
                  <a:lnTo>
                    <a:pt x="7706" y="134"/>
                  </a:lnTo>
                  <a:lnTo>
                    <a:pt x="6772" y="267"/>
                  </a:lnTo>
                  <a:cubicBezTo>
                    <a:pt x="6472" y="301"/>
                    <a:pt x="6171" y="334"/>
                    <a:pt x="5838" y="367"/>
                  </a:cubicBezTo>
                  <a:lnTo>
                    <a:pt x="4937" y="534"/>
                  </a:lnTo>
                  <a:lnTo>
                    <a:pt x="4770" y="567"/>
                  </a:lnTo>
                  <a:lnTo>
                    <a:pt x="4037" y="701"/>
                  </a:lnTo>
                  <a:lnTo>
                    <a:pt x="3970" y="701"/>
                  </a:lnTo>
                  <a:lnTo>
                    <a:pt x="3603" y="768"/>
                  </a:lnTo>
                  <a:cubicBezTo>
                    <a:pt x="3369" y="801"/>
                    <a:pt x="3136" y="868"/>
                    <a:pt x="2902" y="901"/>
                  </a:cubicBezTo>
                  <a:lnTo>
                    <a:pt x="2836" y="901"/>
                  </a:lnTo>
                  <a:lnTo>
                    <a:pt x="2002" y="1101"/>
                  </a:lnTo>
                  <a:lnTo>
                    <a:pt x="1902" y="1135"/>
                  </a:lnTo>
                  <a:cubicBezTo>
                    <a:pt x="1602" y="1201"/>
                    <a:pt x="1268" y="1301"/>
                    <a:pt x="968" y="1368"/>
                  </a:cubicBezTo>
                  <a:cubicBezTo>
                    <a:pt x="367" y="1568"/>
                    <a:pt x="0" y="2235"/>
                    <a:pt x="201" y="2836"/>
                  </a:cubicBezTo>
                  <a:cubicBezTo>
                    <a:pt x="334" y="3203"/>
                    <a:pt x="467" y="3570"/>
                    <a:pt x="567" y="3937"/>
                  </a:cubicBezTo>
                  <a:cubicBezTo>
                    <a:pt x="901" y="4837"/>
                    <a:pt x="1168" y="5671"/>
                    <a:pt x="1401" y="6472"/>
                  </a:cubicBezTo>
                  <a:cubicBezTo>
                    <a:pt x="1868" y="7939"/>
                    <a:pt x="2235" y="9207"/>
                    <a:pt x="2502" y="10374"/>
                  </a:cubicBezTo>
                  <a:cubicBezTo>
                    <a:pt x="3403" y="13877"/>
                    <a:pt x="3970" y="17446"/>
                    <a:pt x="3970" y="17446"/>
                  </a:cubicBezTo>
                  <a:lnTo>
                    <a:pt x="15945" y="16112"/>
                  </a:lnTo>
                  <a:cubicBezTo>
                    <a:pt x="16412" y="7706"/>
                    <a:pt x="15978" y="5071"/>
                    <a:pt x="15712" y="2802"/>
                  </a:cubicBezTo>
                  <a:cubicBezTo>
                    <a:pt x="15545" y="801"/>
                    <a:pt x="15245" y="367"/>
                    <a:pt x="15145" y="267"/>
                  </a:cubicBezTo>
                  <a:lnTo>
                    <a:pt x="15111" y="234"/>
                  </a:lnTo>
                  <a:lnTo>
                    <a:pt x="14344" y="167"/>
                  </a:lnTo>
                  <a:cubicBezTo>
                    <a:pt x="14010" y="134"/>
                    <a:pt x="13610" y="100"/>
                    <a:pt x="13176" y="100"/>
                  </a:cubicBezTo>
                  <a:lnTo>
                    <a:pt x="12476" y="67"/>
                  </a:lnTo>
                  <a:lnTo>
                    <a:pt x="12443" y="67"/>
                  </a:lnTo>
                  <a:cubicBezTo>
                    <a:pt x="11709" y="0"/>
                    <a:pt x="10908" y="0"/>
                    <a:pt x="10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4592;p102">
              <a:extLst>
                <a:ext uri="{FF2B5EF4-FFF2-40B4-BE49-F238E27FC236}">
                  <a16:creationId xmlns:a16="http://schemas.microsoft.com/office/drawing/2014/main" id="{D941024E-E34C-FB96-17CF-93DD82DF1E67}"/>
                </a:ext>
              </a:extLst>
            </p:cNvPr>
            <p:cNvSpPr/>
            <p:nvPr/>
          </p:nvSpPr>
          <p:spPr>
            <a:xfrm>
              <a:off x="1317142" y="1462092"/>
              <a:ext cx="92912" cy="113373"/>
            </a:xfrm>
            <a:custGeom>
              <a:avLst/>
              <a:gdLst/>
              <a:ahLst/>
              <a:cxnLst/>
              <a:rect l="l" t="t" r="r" b="b"/>
              <a:pathLst>
                <a:path w="5004" h="6106" extrusionOk="0">
                  <a:moveTo>
                    <a:pt x="300" y="1"/>
                  </a:moveTo>
                  <a:lnTo>
                    <a:pt x="300" y="1"/>
                  </a:lnTo>
                  <a:cubicBezTo>
                    <a:pt x="300" y="1"/>
                    <a:pt x="1768" y="2903"/>
                    <a:pt x="0" y="4571"/>
                  </a:cubicBezTo>
                  <a:cubicBezTo>
                    <a:pt x="0" y="4571"/>
                    <a:pt x="834" y="5738"/>
                    <a:pt x="3636" y="6105"/>
                  </a:cubicBezTo>
                  <a:cubicBezTo>
                    <a:pt x="3636" y="6105"/>
                    <a:pt x="5004" y="5205"/>
                    <a:pt x="4403" y="4104"/>
                  </a:cubicBezTo>
                  <a:cubicBezTo>
                    <a:pt x="4403" y="4104"/>
                    <a:pt x="3469" y="4070"/>
                    <a:pt x="3503" y="2036"/>
                  </a:cubicBezTo>
                  <a:cubicBezTo>
                    <a:pt x="3536" y="1569"/>
                    <a:pt x="3569" y="1102"/>
                    <a:pt x="3636" y="635"/>
                  </a:cubicBezTo>
                  <a:lnTo>
                    <a:pt x="300"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4593;p102">
              <a:extLst>
                <a:ext uri="{FF2B5EF4-FFF2-40B4-BE49-F238E27FC236}">
                  <a16:creationId xmlns:a16="http://schemas.microsoft.com/office/drawing/2014/main" id="{8235955F-AD42-85D8-1F27-F71BC6F8FD7C}"/>
                </a:ext>
              </a:extLst>
            </p:cNvPr>
            <p:cNvSpPr/>
            <p:nvPr/>
          </p:nvSpPr>
          <p:spPr>
            <a:xfrm>
              <a:off x="1322713" y="1462092"/>
              <a:ext cx="62572" cy="37803"/>
            </a:xfrm>
            <a:custGeom>
              <a:avLst/>
              <a:gdLst/>
              <a:ahLst/>
              <a:cxnLst/>
              <a:rect l="l" t="t" r="r" b="b"/>
              <a:pathLst>
                <a:path w="3370" h="2036" extrusionOk="0">
                  <a:moveTo>
                    <a:pt x="0" y="1"/>
                  </a:moveTo>
                  <a:cubicBezTo>
                    <a:pt x="0" y="1"/>
                    <a:pt x="968" y="2036"/>
                    <a:pt x="3236" y="2036"/>
                  </a:cubicBezTo>
                  <a:cubicBezTo>
                    <a:pt x="3236" y="1569"/>
                    <a:pt x="3269" y="1102"/>
                    <a:pt x="3369" y="635"/>
                  </a:cubicBez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4594;p102">
              <a:extLst>
                <a:ext uri="{FF2B5EF4-FFF2-40B4-BE49-F238E27FC236}">
                  <a16:creationId xmlns:a16="http://schemas.microsoft.com/office/drawing/2014/main" id="{1187022F-404B-C62D-3C47-9E21BCEB47A4}"/>
                </a:ext>
              </a:extLst>
            </p:cNvPr>
            <p:cNvSpPr/>
            <p:nvPr/>
          </p:nvSpPr>
          <p:spPr>
            <a:xfrm>
              <a:off x="1306596" y="1511036"/>
              <a:ext cx="126370" cy="77556"/>
            </a:xfrm>
            <a:custGeom>
              <a:avLst/>
              <a:gdLst/>
              <a:ahLst/>
              <a:cxnLst/>
              <a:rect l="l" t="t" r="r" b="b"/>
              <a:pathLst>
                <a:path w="6806" h="4177" extrusionOk="0">
                  <a:moveTo>
                    <a:pt x="768" y="0"/>
                  </a:moveTo>
                  <a:cubicBezTo>
                    <a:pt x="668" y="834"/>
                    <a:pt x="401" y="1635"/>
                    <a:pt x="1" y="2368"/>
                  </a:cubicBezTo>
                  <a:cubicBezTo>
                    <a:pt x="1" y="2368"/>
                    <a:pt x="2370" y="4176"/>
                    <a:pt x="3823" y="4176"/>
                  </a:cubicBezTo>
                  <a:cubicBezTo>
                    <a:pt x="3874" y="4176"/>
                    <a:pt x="3923" y="4174"/>
                    <a:pt x="3970" y="4170"/>
                  </a:cubicBezTo>
                  <a:cubicBezTo>
                    <a:pt x="5438" y="4003"/>
                    <a:pt x="6806" y="2402"/>
                    <a:pt x="6806" y="2402"/>
                  </a:cubicBezTo>
                  <a:cubicBezTo>
                    <a:pt x="6105" y="1901"/>
                    <a:pt x="5838" y="0"/>
                    <a:pt x="5838" y="0"/>
                  </a:cubicBezTo>
                  <a:cubicBezTo>
                    <a:pt x="5194" y="278"/>
                    <a:pt x="4415" y="371"/>
                    <a:pt x="3664" y="371"/>
                  </a:cubicBezTo>
                  <a:cubicBezTo>
                    <a:pt x="2162" y="37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4595;p102">
              <a:extLst>
                <a:ext uri="{FF2B5EF4-FFF2-40B4-BE49-F238E27FC236}">
                  <a16:creationId xmlns:a16="http://schemas.microsoft.com/office/drawing/2014/main" id="{B054B26B-DA6A-4FFD-696C-D8937DEAF0B2}"/>
                </a:ext>
              </a:extLst>
            </p:cNvPr>
            <p:cNvSpPr/>
            <p:nvPr/>
          </p:nvSpPr>
          <p:spPr>
            <a:xfrm>
              <a:off x="1293952" y="1526502"/>
              <a:ext cx="146460" cy="150527"/>
            </a:xfrm>
            <a:custGeom>
              <a:avLst/>
              <a:gdLst/>
              <a:ahLst/>
              <a:cxnLst/>
              <a:rect l="l" t="t" r="r" b="b"/>
              <a:pathLst>
                <a:path w="7888" h="8107" extrusionOk="0">
                  <a:moveTo>
                    <a:pt x="7053" y="1"/>
                  </a:moveTo>
                  <a:cubicBezTo>
                    <a:pt x="6986" y="1"/>
                    <a:pt x="6953" y="68"/>
                    <a:pt x="6986" y="134"/>
                  </a:cubicBezTo>
                  <a:cubicBezTo>
                    <a:pt x="7687" y="2670"/>
                    <a:pt x="7654" y="5338"/>
                    <a:pt x="6953" y="7873"/>
                  </a:cubicBezTo>
                  <a:cubicBezTo>
                    <a:pt x="4118" y="6172"/>
                    <a:pt x="1783" y="3704"/>
                    <a:pt x="248" y="768"/>
                  </a:cubicBezTo>
                  <a:cubicBezTo>
                    <a:pt x="239" y="739"/>
                    <a:pt x="212" y="727"/>
                    <a:pt x="180" y="727"/>
                  </a:cubicBezTo>
                  <a:cubicBezTo>
                    <a:pt x="104" y="727"/>
                    <a:pt x="1" y="797"/>
                    <a:pt x="48" y="868"/>
                  </a:cubicBezTo>
                  <a:cubicBezTo>
                    <a:pt x="1616" y="3870"/>
                    <a:pt x="4018" y="6372"/>
                    <a:pt x="6953" y="8107"/>
                  </a:cubicBezTo>
                  <a:lnTo>
                    <a:pt x="7053" y="8107"/>
                  </a:lnTo>
                  <a:cubicBezTo>
                    <a:pt x="7053" y="8107"/>
                    <a:pt x="7087" y="8073"/>
                    <a:pt x="7120" y="8040"/>
                  </a:cubicBezTo>
                  <a:cubicBezTo>
                    <a:pt x="7887" y="5438"/>
                    <a:pt x="7887" y="2703"/>
                    <a:pt x="7187" y="68"/>
                  </a:cubicBezTo>
                  <a:cubicBezTo>
                    <a:pt x="7187" y="34"/>
                    <a:pt x="7120" y="1"/>
                    <a:pt x="7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4596;p102">
              <a:extLst>
                <a:ext uri="{FF2B5EF4-FFF2-40B4-BE49-F238E27FC236}">
                  <a16:creationId xmlns:a16="http://schemas.microsoft.com/office/drawing/2014/main" id="{FD5DBAC6-19A2-9AB0-6D34-7DD3F423FCDC}"/>
                </a:ext>
              </a:extLst>
            </p:cNvPr>
            <p:cNvSpPr/>
            <p:nvPr/>
          </p:nvSpPr>
          <p:spPr>
            <a:xfrm>
              <a:off x="1410686" y="1675154"/>
              <a:ext cx="41480" cy="31193"/>
            </a:xfrm>
            <a:custGeom>
              <a:avLst/>
              <a:gdLst/>
              <a:ahLst/>
              <a:cxnLst/>
              <a:rect l="l" t="t" r="r" b="b"/>
              <a:pathLst>
                <a:path w="2234" h="1680" extrusionOk="0">
                  <a:moveTo>
                    <a:pt x="733" y="1"/>
                  </a:moveTo>
                  <a:cubicBezTo>
                    <a:pt x="733" y="1"/>
                    <a:pt x="0" y="1679"/>
                    <a:pt x="929" y="1679"/>
                  </a:cubicBezTo>
                  <a:cubicBezTo>
                    <a:pt x="971" y="1679"/>
                    <a:pt x="1017" y="1676"/>
                    <a:pt x="1066" y="1669"/>
                  </a:cubicBezTo>
                  <a:cubicBezTo>
                    <a:pt x="2234" y="1535"/>
                    <a:pt x="733"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4597;p102">
              <a:extLst>
                <a:ext uri="{FF2B5EF4-FFF2-40B4-BE49-F238E27FC236}">
                  <a16:creationId xmlns:a16="http://schemas.microsoft.com/office/drawing/2014/main" id="{1630F88B-A9EF-F6E4-D296-0CFD62D99C98}"/>
                </a:ext>
              </a:extLst>
            </p:cNvPr>
            <p:cNvSpPr/>
            <p:nvPr/>
          </p:nvSpPr>
          <p:spPr>
            <a:xfrm>
              <a:off x="1412524" y="1673297"/>
              <a:ext cx="30971" cy="34833"/>
            </a:xfrm>
            <a:custGeom>
              <a:avLst/>
              <a:gdLst/>
              <a:ahLst/>
              <a:cxnLst/>
              <a:rect l="l" t="t" r="r" b="b"/>
              <a:pathLst>
                <a:path w="1668" h="1876" extrusionOk="0">
                  <a:moveTo>
                    <a:pt x="634" y="301"/>
                  </a:moveTo>
                  <a:cubicBezTo>
                    <a:pt x="967" y="668"/>
                    <a:pt x="1368" y="1201"/>
                    <a:pt x="1268" y="1502"/>
                  </a:cubicBezTo>
                  <a:cubicBezTo>
                    <a:pt x="1234" y="1602"/>
                    <a:pt x="1134" y="1668"/>
                    <a:pt x="967" y="1668"/>
                  </a:cubicBezTo>
                  <a:cubicBezTo>
                    <a:pt x="928" y="1676"/>
                    <a:pt x="889" y="1681"/>
                    <a:pt x="850" y="1681"/>
                  </a:cubicBezTo>
                  <a:cubicBezTo>
                    <a:pt x="724" y="1681"/>
                    <a:pt x="602" y="1637"/>
                    <a:pt x="500" y="1535"/>
                  </a:cubicBezTo>
                  <a:cubicBezTo>
                    <a:pt x="334" y="1268"/>
                    <a:pt x="500" y="634"/>
                    <a:pt x="634" y="301"/>
                  </a:cubicBezTo>
                  <a:close/>
                  <a:moveTo>
                    <a:pt x="600" y="1"/>
                  </a:moveTo>
                  <a:cubicBezTo>
                    <a:pt x="567" y="1"/>
                    <a:pt x="534" y="34"/>
                    <a:pt x="534" y="67"/>
                  </a:cubicBezTo>
                  <a:cubicBezTo>
                    <a:pt x="467" y="167"/>
                    <a:pt x="0" y="1201"/>
                    <a:pt x="334" y="1668"/>
                  </a:cubicBezTo>
                  <a:cubicBezTo>
                    <a:pt x="449" y="1784"/>
                    <a:pt x="591" y="1875"/>
                    <a:pt x="757" y="1875"/>
                  </a:cubicBezTo>
                  <a:cubicBezTo>
                    <a:pt x="782" y="1875"/>
                    <a:pt x="808" y="1873"/>
                    <a:pt x="834" y="1869"/>
                  </a:cubicBezTo>
                  <a:lnTo>
                    <a:pt x="967" y="1869"/>
                  </a:lnTo>
                  <a:cubicBezTo>
                    <a:pt x="1234" y="1835"/>
                    <a:pt x="1434" y="1735"/>
                    <a:pt x="1468" y="1535"/>
                  </a:cubicBezTo>
                  <a:cubicBezTo>
                    <a:pt x="1668" y="1035"/>
                    <a:pt x="801" y="134"/>
                    <a:pt x="701" y="34"/>
                  </a:cubicBezTo>
                  <a:cubicBezTo>
                    <a:pt x="667" y="1"/>
                    <a:pt x="634" y="1"/>
                    <a:pt x="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4598;p102">
              <a:extLst>
                <a:ext uri="{FF2B5EF4-FFF2-40B4-BE49-F238E27FC236}">
                  <a16:creationId xmlns:a16="http://schemas.microsoft.com/office/drawing/2014/main" id="{E5BB510A-71F5-5F7D-DDAA-084E2F7971B2}"/>
                </a:ext>
              </a:extLst>
            </p:cNvPr>
            <p:cNvSpPr/>
            <p:nvPr/>
          </p:nvSpPr>
          <p:spPr>
            <a:xfrm>
              <a:off x="1427990" y="1556247"/>
              <a:ext cx="4976" cy="6833"/>
            </a:xfrm>
            <a:custGeom>
              <a:avLst/>
              <a:gdLst/>
              <a:ahLst/>
              <a:cxnLst/>
              <a:rect l="l" t="t" r="r" b="b"/>
              <a:pathLst>
                <a:path w="268" h="368" extrusionOk="0">
                  <a:moveTo>
                    <a:pt x="268" y="0"/>
                  </a:moveTo>
                  <a:lnTo>
                    <a:pt x="268" y="0"/>
                  </a:lnTo>
                  <a:cubicBezTo>
                    <a:pt x="268" y="0"/>
                    <a:pt x="168" y="134"/>
                    <a:pt x="1" y="367"/>
                  </a:cubicBezTo>
                  <a:cubicBezTo>
                    <a:pt x="101" y="234"/>
                    <a:pt x="201" y="134"/>
                    <a:pt x="2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4599;p102">
              <a:extLst>
                <a:ext uri="{FF2B5EF4-FFF2-40B4-BE49-F238E27FC236}">
                  <a16:creationId xmlns:a16="http://schemas.microsoft.com/office/drawing/2014/main" id="{178EAE1E-1F98-C919-A261-59D419A20252}"/>
                </a:ext>
              </a:extLst>
            </p:cNvPr>
            <p:cNvSpPr/>
            <p:nvPr/>
          </p:nvSpPr>
          <p:spPr>
            <a:xfrm>
              <a:off x="1260772" y="1300220"/>
              <a:ext cx="173439" cy="190465"/>
            </a:xfrm>
            <a:custGeom>
              <a:avLst/>
              <a:gdLst/>
              <a:ahLst/>
              <a:cxnLst/>
              <a:rect l="l" t="t" r="r" b="b"/>
              <a:pathLst>
                <a:path w="9341" h="10258" extrusionOk="0">
                  <a:moveTo>
                    <a:pt x="5264" y="0"/>
                  </a:moveTo>
                  <a:cubicBezTo>
                    <a:pt x="5127" y="0"/>
                    <a:pt x="4984" y="4"/>
                    <a:pt x="4837" y="13"/>
                  </a:cubicBezTo>
                  <a:cubicBezTo>
                    <a:pt x="1" y="279"/>
                    <a:pt x="267" y="9353"/>
                    <a:pt x="5271" y="10187"/>
                  </a:cubicBezTo>
                  <a:cubicBezTo>
                    <a:pt x="5404" y="10220"/>
                    <a:pt x="5538" y="10253"/>
                    <a:pt x="5671" y="10253"/>
                  </a:cubicBezTo>
                  <a:lnTo>
                    <a:pt x="6305" y="10253"/>
                  </a:lnTo>
                  <a:cubicBezTo>
                    <a:pt x="6353" y="10256"/>
                    <a:pt x="6401" y="10257"/>
                    <a:pt x="6448" y="10257"/>
                  </a:cubicBezTo>
                  <a:cubicBezTo>
                    <a:pt x="7626" y="10257"/>
                    <a:pt x="8686" y="9473"/>
                    <a:pt x="9007" y="8319"/>
                  </a:cubicBezTo>
                  <a:cubicBezTo>
                    <a:pt x="9040" y="8218"/>
                    <a:pt x="9074" y="8118"/>
                    <a:pt x="9074" y="8018"/>
                  </a:cubicBezTo>
                  <a:cubicBezTo>
                    <a:pt x="9341" y="6817"/>
                    <a:pt x="9341" y="5550"/>
                    <a:pt x="9140" y="4349"/>
                  </a:cubicBezTo>
                  <a:cubicBezTo>
                    <a:pt x="8792" y="1497"/>
                    <a:pt x="7871" y="0"/>
                    <a:pt x="5264"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3" name="Google Shape;4600;p102">
              <a:extLst>
                <a:ext uri="{FF2B5EF4-FFF2-40B4-BE49-F238E27FC236}">
                  <a16:creationId xmlns:a16="http://schemas.microsoft.com/office/drawing/2014/main" id="{E025AD73-0F0B-9D87-7F8B-213FDA7B6F58}"/>
                </a:ext>
              </a:extLst>
            </p:cNvPr>
            <p:cNvSpPr/>
            <p:nvPr/>
          </p:nvSpPr>
          <p:spPr>
            <a:xfrm>
              <a:off x="1395794" y="1379726"/>
              <a:ext cx="16748" cy="27981"/>
            </a:xfrm>
            <a:custGeom>
              <a:avLst/>
              <a:gdLst/>
              <a:ahLst/>
              <a:cxnLst/>
              <a:rect l="l" t="t" r="r" b="b"/>
              <a:pathLst>
                <a:path w="902" h="1507" extrusionOk="0">
                  <a:moveTo>
                    <a:pt x="0" y="0"/>
                  </a:moveTo>
                  <a:lnTo>
                    <a:pt x="134" y="1501"/>
                  </a:lnTo>
                  <a:cubicBezTo>
                    <a:pt x="164" y="1505"/>
                    <a:pt x="194" y="1506"/>
                    <a:pt x="225" y="1506"/>
                  </a:cubicBezTo>
                  <a:cubicBezTo>
                    <a:pt x="493" y="1506"/>
                    <a:pt x="751" y="1374"/>
                    <a:pt x="901" y="1134"/>
                  </a:cubicBezTo>
                  <a:cubicBezTo>
                    <a:pt x="534" y="801"/>
                    <a:pt x="234" y="401"/>
                    <a:pt x="0" y="0"/>
                  </a:cubicBezTo>
                  <a:close/>
                </a:path>
              </a:pathLst>
            </a:custGeom>
            <a:solidFill>
              <a:srgbClr val="D4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4601;p102">
              <a:extLst>
                <a:ext uri="{FF2B5EF4-FFF2-40B4-BE49-F238E27FC236}">
                  <a16:creationId xmlns:a16="http://schemas.microsoft.com/office/drawing/2014/main" id="{935A1EB3-1EA3-0EB2-AE0D-333563C54263}"/>
                </a:ext>
              </a:extLst>
            </p:cNvPr>
            <p:cNvSpPr/>
            <p:nvPr/>
          </p:nvSpPr>
          <p:spPr>
            <a:xfrm>
              <a:off x="1351195" y="1369124"/>
              <a:ext cx="11178" cy="16191"/>
            </a:xfrm>
            <a:custGeom>
              <a:avLst/>
              <a:gdLst/>
              <a:ahLst/>
              <a:cxnLst/>
              <a:rect l="l" t="t" r="r" b="b"/>
              <a:pathLst>
                <a:path w="602" h="872" extrusionOk="0">
                  <a:moveTo>
                    <a:pt x="304" y="1"/>
                  </a:moveTo>
                  <a:cubicBezTo>
                    <a:pt x="292" y="1"/>
                    <a:pt x="280" y="2"/>
                    <a:pt x="268" y="4"/>
                  </a:cubicBezTo>
                  <a:cubicBezTo>
                    <a:pt x="101" y="4"/>
                    <a:pt x="1" y="204"/>
                    <a:pt x="1" y="438"/>
                  </a:cubicBezTo>
                  <a:cubicBezTo>
                    <a:pt x="34" y="705"/>
                    <a:pt x="167" y="872"/>
                    <a:pt x="334" y="872"/>
                  </a:cubicBezTo>
                  <a:cubicBezTo>
                    <a:pt x="501" y="872"/>
                    <a:pt x="601" y="638"/>
                    <a:pt x="601" y="405"/>
                  </a:cubicBezTo>
                  <a:cubicBezTo>
                    <a:pt x="570" y="188"/>
                    <a:pt x="453" y="1"/>
                    <a:pt x="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4602;p102">
              <a:extLst>
                <a:ext uri="{FF2B5EF4-FFF2-40B4-BE49-F238E27FC236}">
                  <a16:creationId xmlns:a16="http://schemas.microsoft.com/office/drawing/2014/main" id="{492271A8-BADA-2288-3350-2254F73631E0}"/>
                </a:ext>
              </a:extLst>
            </p:cNvPr>
            <p:cNvSpPr/>
            <p:nvPr/>
          </p:nvSpPr>
          <p:spPr>
            <a:xfrm>
              <a:off x="1354909" y="1364854"/>
              <a:ext cx="9321" cy="5904"/>
            </a:xfrm>
            <a:custGeom>
              <a:avLst/>
              <a:gdLst/>
              <a:ahLst/>
              <a:cxnLst/>
              <a:rect l="l" t="t" r="r" b="b"/>
              <a:pathLst>
                <a:path w="502" h="318" extrusionOk="0">
                  <a:moveTo>
                    <a:pt x="501" y="1"/>
                  </a:moveTo>
                  <a:lnTo>
                    <a:pt x="1" y="268"/>
                  </a:lnTo>
                  <a:cubicBezTo>
                    <a:pt x="54" y="303"/>
                    <a:pt x="104" y="317"/>
                    <a:pt x="150" y="317"/>
                  </a:cubicBezTo>
                  <a:cubicBezTo>
                    <a:pt x="365" y="31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4603;p102">
              <a:extLst>
                <a:ext uri="{FF2B5EF4-FFF2-40B4-BE49-F238E27FC236}">
                  <a16:creationId xmlns:a16="http://schemas.microsoft.com/office/drawing/2014/main" id="{84CF72F7-73C5-55AF-E248-0AD9A94F15DD}"/>
                </a:ext>
              </a:extLst>
            </p:cNvPr>
            <p:cNvSpPr/>
            <p:nvPr/>
          </p:nvSpPr>
          <p:spPr>
            <a:xfrm>
              <a:off x="1406322" y="1363628"/>
              <a:ext cx="11790" cy="16172"/>
            </a:xfrm>
            <a:custGeom>
              <a:avLst/>
              <a:gdLst/>
              <a:ahLst/>
              <a:cxnLst/>
              <a:rect l="l" t="t" r="r" b="b"/>
              <a:pathLst>
                <a:path w="635" h="871" extrusionOk="0">
                  <a:moveTo>
                    <a:pt x="267" y="0"/>
                  </a:moveTo>
                  <a:cubicBezTo>
                    <a:pt x="134" y="33"/>
                    <a:pt x="0" y="234"/>
                    <a:pt x="34" y="467"/>
                  </a:cubicBezTo>
                  <a:cubicBezTo>
                    <a:pt x="34" y="683"/>
                    <a:pt x="177" y="871"/>
                    <a:pt x="304" y="871"/>
                  </a:cubicBezTo>
                  <a:cubicBezTo>
                    <a:pt x="314" y="871"/>
                    <a:pt x="324" y="870"/>
                    <a:pt x="334" y="867"/>
                  </a:cubicBezTo>
                  <a:cubicBezTo>
                    <a:pt x="501" y="867"/>
                    <a:pt x="634" y="667"/>
                    <a:pt x="601" y="434"/>
                  </a:cubicBezTo>
                  <a:cubicBezTo>
                    <a:pt x="568" y="200"/>
                    <a:pt x="434" y="0"/>
                    <a:pt x="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4604;p102">
              <a:extLst>
                <a:ext uri="{FF2B5EF4-FFF2-40B4-BE49-F238E27FC236}">
                  <a16:creationId xmlns:a16="http://schemas.microsoft.com/office/drawing/2014/main" id="{522B7376-9DA1-F25A-B37B-680D5CD0425A}"/>
                </a:ext>
              </a:extLst>
            </p:cNvPr>
            <p:cNvSpPr/>
            <p:nvPr/>
          </p:nvSpPr>
          <p:spPr>
            <a:xfrm>
              <a:off x="1410036" y="1359896"/>
              <a:ext cx="9302" cy="5347"/>
            </a:xfrm>
            <a:custGeom>
              <a:avLst/>
              <a:gdLst/>
              <a:ahLst/>
              <a:cxnLst/>
              <a:rect l="l" t="t" r="r" b="b"/>
              <a:pathLst>
                <a:path w="501" h="288" extrusionOk="0">
                  <a:moveTo>
                    <a:pt x="501" y="1"/>
                  </a:moveTo>
                  <a:lnTo>
                    <a:pt x="1" y="234"/>
                  </a:lnTo>
                  <a:cubicBezTo>
                    <a:pt x="51" y="272"/>
                    <a:pt x="99" y="287"/>
                    <a:pt x="146" y="287"/>
                  </a:cubicBezTo>
                  <a:cubicBezTo>
                    <a:pt x="347" y="28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4605;p102">
              <a:extLst>
                <a:ext uri="{FF2B5EF4-FFF2-40B4-BE49-F238E27FC236}">
                  <a16:creationId xmlns:a16="http://schemas.microsoft.com/office/drawing/2014/main" id="{62A339AE-DDCC-44B8-F649-4F4DF14D9C1A}"/>
                </a:ext>
              </a:extLst>
            </p:cNvPr>
            <p:cNvSpPr/>
            <p:nvPr/>
          </p:nvSpPr>
          <p:spPr>
            <a:xfrm>
              <a:off x="1333241" y="1336780"/>
              <a:ext cx="29132" cy="15095"/>
            </a:xfrm>
            <a:custGeom>
              <a:avLst/>
              <a:gdLst/>
              <a:ahLst/>
              <a:cxnLst/>
              <a:rect l="l" t="t" r="r" b="b"/>
              <a:pathLst>
                <a:path w="1569" h="813" extrusionOk="0">
                  <a:moveTo>
                    <a:pt x="1254" y="0"/>
                  </a:moveTo>
                  <a:cubicBezTo>
                    <a:pt x="789" y="0"/>
                    <a:pt x="363" y="224"/>
                    <a:pt x="67" y="579"/>
                  </a:cubicBezTo>
                  <a:cubicBezTo>
                    <a:pt x="0" y="645"/>
                    <a:pt x="34" y="712"/>
                    <a:pt x="100" y="779"/>
                  </a:cubicBezTo>
                  <a:cubicBezTo>
                    <a:pt x="134" y="812"/>
                    <a:pt x="134" y="812"/>
                    <a:pt x="167" y="812"/>
                  </a:cubicBezTo>
                  <a:cubicBezTo>
                    <a:pt x="234" y="812"/>
                    <a:pt x="267" y="779"/>
                    <a:pt x="301" y="746"/>
                  </a:cubicBezTo>
                  <a:cubicBezTo>
                    <a:pt x="575" y="471"/>
                    <a:pt x="934" y="308"/>
                    <a:pt x="1300" y="308"/>
                  </a:cubicBezTo>
                  <a:cubicBezTo>
                    <a:pt x="1334" y="308"/>
                    <a:pt x="1367" y="309"/>
                    <a:pt x="1401" y="312"/>
                  </a:cubicBezTo>
                  <a:cubicBezTo>
                    <a:pt x="1501" y="312"/>
                    <a:pt x="1568" y="245"/>
                    <a:pt x="1568" y="145"/>
                  </a:cubicBezTo>
                  <a:cubicBezTo>
                    <a:pt x="1568" y="78"/>
                    <a:pt x="1501" y="12"/>
                    <a:pt x="1435" y="12"/>
                  </a:cubicBezTo>
                  <a:cubicBezTo>
                    <a:pt x="1374" y="4"/>
                    <a:pt x="1313" y="0"/>
                    <a:pt x="1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4606;p102">
              <a:extLst>
                <a:ext uri="{FF2B5EF4-FFF2-40B4-BE49-F238E27FC236}">
                  <a16:creationId xmlns:a16="http://schemas.microsoft.com/office/drawing/2014/main" id="{72938CF6-F80C-7631-B4D3-987BCC47B056}"/>
                </a:ext>
              </a:extLst>
            </p:cNvPr>
            <p:cNvSpPr/>
            <p:nvPr/>
          </p:nvSpPr>
          <p:spPr>
            <a:xfrm>
              <a:off x="1394885" y="1330968"/>
              <a:ext cx="28798" cy="10379"/>
            </a:xfrm>
            <a:custGeom>
              <a:avLst/>
              <a:gdLst/>
              <a:ahLst/>
              <a:cxnLst/>
              <a:rect l="l" t="t" r="r" b="b"/>
              <a:pathLst>
                <a:path w="1551" h="559" extrusionOk="0">
                  <a:moveTo>
                    <a:pt x="644" y="0"/>
                  </a:moveTo>
                  <a:cubicBezTo>
                    <a:pt x="477" y="0"/>
                    <a:pt x="308" y="30"/>
                    <a:pt x="149" y="91"/>
                  </a:cubicBezTo>
                  <a:cubicBezTo>
                    <a:pt x="1" y="151"/>
                    <a:pt x="64" y="369"/>
                    <a:pt x="221" y="369"/>
                  </a:cubicBezTo>
                  <a:cubicBezTo>
                    <a:pt x="240" y="369"/>
                    <a:pt x="261" y="365"/>
                    <a:pt x="283" y="358"/>
                  </a:cubicBezTo>
                  <a:cubicBezTo>
                    <a:pt x="386" y="327"/>
                    <a:pt x="496" y="312"/>
                    <a:pt x="607" y="312"/>
                  </a:cubicBezTo>
                  <a:cubicBezTo>
                    <a:pt x="855" y="312"/>
                    <a:pt x="1110" y="387"/>
                    <a:pt x="1317" y="525"/>
                  </a:cubicBezTo>
                  <a:cubicBezTo>
                    <a:pt x="1317" y="525"/>
                    <a:pt x="1350" y="558"/>
                    <a:pt x="1384" y="558"/>
                  </a:cubicBezTo>
                  <a:cubicBezTo>
                    <a:pt x="1450" y="558"/>
                    <a:pt x="1484" y="525"/>
                    <a:pt x="1517" y="458"/>
                  </a:cubicBezTo>
                  <a:cubicBezTo>
                    <a:pt x="1550" y="391"/>
                    <a:pt x="1517" y="291"/>
                    <a:pt x="1450" y="258"/>
                  </a:cubicBezTo>
                  <a:cubicBezTo>
                    <a:pt x="1218" y="89"/>
                    <a:pt x="932"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4607;p102">
              <a:extLst>
                <a:ext uri="{FF2B5EF4-FFF2-40B4-BE49-F238E27FC236}">
                  <a16:creationId xmlns:a16="http://schemas.microsoft.com/office/drawing/2014/main" id="{CBE09F3F-7FD6-AD46-4F88-986BD855F6DE}"/>
                </a:ext>
              </a:extLst>
            </p:cNvPr>
            <p:cNvSpPr/>
            <p:nvPr/>
          </p:nvSpPr>
          <p:spPr>
            <a:xfrm>
              <a:off x="1249074" y="1279313"/>
              <a:ext cx="185601" cy="176614"/>
            </a:xfrm>
            <a:custGeom>
              <a:avLst/>
              <a:gdLst/>
              <a:ahLst/>
              <a:cxnLst/>
              <a:rect l="l" t="t" r="r" b="b"/>
              <a:pathLst>
                <a:path w="9996" h="9512" extrusionOk="0">
                  <a:moveTo>
                    <a:pt x="5232" y="1"/>
                  </a:moveTo>
                  <a:cubicBezTo>
                    <a:pt x="5156" y="1"/>
                    <a:pt x="5079" y="2"/>
                    <a:pt x="5000" y="4"/>
                  </a:cubicBezTo>
                  <a:cubicBezTo>
                    <a:pt x="1" y="138"/>
                    <a:pt x="430" y="7464"/>
                    <a:pt x="3126" y="9506"/>
                  </a:cubicBezTo>
                  <a:lnTo>
                    <a:pt x="3126" y="9506"/>
                  </a:lnTo>
                  <a:cubicBezTo>
                    <a:pt x="3021" y="9402"/>
                    <a:pt x="1822" y="7696"/>
                    <a:pt x="2565" y="6209"/>
                  </a:cubicBezTo>
                  <a:cubicBezTo>
                    <a:pt x="2565" y="6209"/>
                    <a:pt x="3799" y="3740"/>
                    <a:pt x="3466" y="1906"/>
                  </a:cubicBezTo>
                  <a:cubicBezTo>
                    <a:pt x="3466" y="1906"/>
                    <a:pt x="4759" y="1297"/>
                    <a:pt x="6176" y="1297"/>
                  </a:cubicBezTo>
                  <a:cubicBezTo>
                    <a:pt x="7726" y="1297"/>
                    <a:pt x="9423" y="2025"/>
                    <a:pt x="9737" y="5075"/>
                  </a:cubicBezTo>
                  <a:cubicBezTo>
                    <a:pt x="9737" y="5075"/>
                    <a:pt x="9996" y="1"/>
                    <a:pt x="5232" y="1"/>
                  </a:cubicBezTo>
                  <a:close/>
                  <a:moveTo>
                    <a:pt x="3126" y="9506"/>
                  </a:moveTo>
                  <a:cubicBezTo>
                    <a:pt x="3129" y="9510"/>
                    <a:pt x="3131" y="9511"/>
                    <a:pt x="3132" y="9511"/>
                  </a:cubicBezTo>
                  <a:cubicBezTo>
                    <a:pt x="3130" y="9510"/>
                    <a:pt x="3128" y="9508"/>
                    <a:pt x="3126" y="95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4608;p102">
              <a:extLst>
                <a:ext uri="{FF2B5EF4-FFF2-40B4-BE49-F238E27FC236}">
                  <a16:creationId xmlns:a16="http://schemas.microsoft.com/office/drawing/2014/main" id="{B46E1FCA-7918-AB24-5A5A-319C22E18CD5}"/>
                </a:ext>
              </a:extLst>
            </p:cNvPr>
            <p:cNvSpPr/>
            <p:nvPr/>
          </p:nvSpPr>
          <p:spPr>
            <a:xfrm>
              <a:off x="1256445" y="1385055"/>
              <a:ext cx="51321" cy="43652"/>
            </a:xfrm>
            <a:custGeom>
              <a:avLst/>
              <a:gdLst/>
              <a:ahLst/>
              <a:cxnLst/>
              <a:rect l="l" t="t" r="r" b="b"/>
              <a:pathLst>
                <a:path w="2764" h="2351" extrusionOk="0">
                  <a:moveTo>
                    <a:pt x="1423" y="0"/>
                  </a:moveTo>
                  <a:cubicBezTo>
                    <a:pt x="1361" y="0"/>
                    <a:pt x="1298" y="4"/>
                    <a:pt x="1234" y="14"/>
                  </a:cubicBezTo>
                  <a:cubicBezTo>
                    <a:pt x="334" y="147"/>
                    <a:pt x="0" y="2015"/>
                    <a:pt x="2268" y="2349"/>
                  </a:cubicBezTo>
                  <a:cubicBezTo>
                    <a:pt x="2285" y="2350"/>
                    <a:pt x="2300" y="2351"/>
                    <a:pt x="2316" y="2351"/>
                  </a:cubicBezTo>
                  <a:cubicBezTo>
                    <a:pt x="2617" y="2351"/>
                    <a:pt x="2764" y="2033"/>
                    <a:pt x="2669" y="1081"/>
                  </a:cubicBezTo>
                  <a:cubicBezTo>
                    <a:pt x="2578" y="444"/>
                    <a:pt x="2045" y="0"/>
                    <a:pt x="1423"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4609;p102">
              <a:extLst>
                <a:ext uri="{FF2B5EF4-FFF2-40B4-BE49-F238E27FC236}">
                  <a16:creationId xmlns:a16="http://schemas.microsoft.com/office/drawing/2014/main" id="{CEE3EBAA-E816-7436-FB15-0CB979B742D7}"/>
                </a:ext>
              </a:extLst>
            </p:cNvPr>
            <p:cNvSpPr/>
            <p:nvPr/>
          </p:nvSpPr>
          <p:spPr>
            <a:xfrm>
              <a:off x="1367925" y="1415654"/>
              <a:ext cx="29745" cy="22931"/>
            </a:xfrm>
            <a:custGeom>
              <a:avLst/>
              <a:gdLst/>
              <a:ahLst/>
              <a:cxnLst/>
              <a:rect l="l" t="t" r="r" b="b"/>
              <a:pathLst>
                <a:path w="1602" h="1235" extrusionOk="0">
                  <a:moveTo>
                    <a:pt x="100" y="0"/>
                  </a:moveTo>
                  <a:cubicBezTo>
                    <a:pt x="34" y="33"/>
                    <a:pt x="0" y="67"/>
                    <a:pt x="0" y="133"/>
                  </a:cubicBezTo>
                  <a:cubicBezTo>
                    <a:pt x="234" y="767"/>
                    <a:pt x="801" y="1201"/>
                    <a:pt x="1501" y="1234"/>
                  </a:cubicBezTo>
                  <a:cubicBezTo>
                    <a:pt x="1535" y="1234"/>
                    <a:pt x="1601" y="1168"/>
                    <a:pt x="1601" y="1134"/>
                  </a:cubicBezTo>
                  <a:cubicBezTo>
                    <a:pt x="1601" y="1067"/>
                    <a:pt x="1568" y="1034"/>
                    <a:pt x="1501" y="1001"/>
                  </a:cubicBezTo>
                  <a:cubicBezTo>
                    <a:pt x="934" y="1001"/>
                    <a:pt x="401" y="634"/>
                    <a:pt x="200" y="100"/>
                  </a:cubicBezTo>
                  <a:cubicBezTo>
                    <a:pt x="200" y="33"/>
                    <a:pt x="134"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4610;p102">
              <a:extLst>
                <a:ext uri="{FF2B5EF4-FFF2-40B4-BE49-F238E27FC236}">
                  <a16:creationId xmlns:a16="http://schemas.microsoft.com/office/drawing/2014/main" id="{8F79F2B5-0707-09FD-4172-41C7DF0D3108}"/>
                </a:ext>
              </a:extLst>
            </p:cNvPr>
            <p:cNvSpPr/>
            <p:nvPr/>
          </p:nvSpPr>
          <p:spPr>
            <a:xfrm>
              <a:off x="1377840" y="1454665"/>
              <a:ext cx="50169" cy="36021"/>
            </a:xfrm>
            <a:custGeom>
              <a:avLst/>
              <a:gdLst/>
              <a:ahLst/>
              <a:cxnLst/>
              <a:rect l="l" t="t" r="r" b="b"/>
              <a:pathLst>
                <a:path w="2702" h="1940" extrusionOk="0">
                  <a:moveTo>
                    <a:pt x="2702" y="1"/>
                  </a:moveTo>
                  <a:lnTo>
                    <a:pt x="2702" y="1"/>
                  </a:lnTo>
                  <a:cubicBezTo>
                    <a:pt x="1968" y="234"/>
                    <a:pt x="634" y="901"/>
                    <a:pt x="0" y="1935"/>
                  </a:cubicBezTo>
                  <a:cubicBezTo>
                    <a:pt x="48" y="1938"/>
                    <a:pt x="96" y="1939"/>
                    <a:pt x="143" y="1939"/>
                  </a:cubicBezTo>
                  <a:cubicBezTo>
                    <a:pt x="1321" y="1939"/>
                    <a:pt x="2381" y="1155"/>
                    <a:pt x="27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4611;p102">
              <a:extLst>
                <a:ext uri="{FF2B5EF4-FFF2-40B4-BE49-F238E27FC236}">
                  <a16:creationId xmlns:a16="http://schemas.microsoft.com/office/drawing/2014/main" id="{9BF98C37-B91A-3059-6A13-5E66D92B7BC1}"/>
                </a:ext>
              </a:extLst>
            </p:cNvPr>
            <p:cNvSpPr/>
            <p:nvPr/>
          </p:nvSpPr>
          <p:spPr>
            <a:xfrm>
              <a:off x="1333240" y="1357649"/>
              <a:ext cx="57002" cy="48108"/>
            </a:xfrm>
            <a:custGeom>
              <a:avLst/>
              <a:gdLst/>
              <a:ahLst/>
              <a:cxnLst/>
              <a:rect l="l" t="t" r="r" b="b"/>
              <a:pathLst>
                <a:path w="3070" h="2591" extrusionOk="0">
                  <a:moveTo>
                    <a:pt x="1768" y="222"/>
                  </a:moveTo>
                  <a:cubicBezTo>
                    <a:pt x="2369" y="222"/>
                    <a:pt x="2836" y="689"/>
                    <a:pt x="2836" y="1323"/>
                  </a:cubicBezTo>
                  <a:cubicBezTo>
                    <a:pt x="2836" y="1977"/>
                    <a:pt x="2301" y="2403"/>
                    <a:pt x="1738" y="2403"/>
                  </a:cubicBezTo>
                  <a:cubicBezTo>
                    <a:pt x="1469" y="2403"/>
                    <a:pt x="1194" y="2306"/>
                    <a:pt x="968" y="2090"/>
                  </a:cubicBezTo>
                  <a:cubicBezTo>
                    <a:pt x="301" y="1389"/>
                    <a:pt x="768" y="222"/>
                    <a:pt x="1768" y="222"/>
                  </a:cubicBezTo>
                  <a:close/>
                  <a:moveTo>
                    <a:pt x="1751" y="0"/>
                  </a:moveTo>
                  <a:cubicBezTo>
                    <a:pt x="1430" y="0"/>
                    <a:pt x="1103" y="120"/>
                    <a:pt x="834" y="389"/>
                  </a:cubicBezTo>
                  <a:cubicBezTo>
                    <a:pt x="0" y="1189"/>
                    <a:pt x="601" y="2590"/>
                    <a:pt x="1768" y="2590"/>
                  </a:cubicBezTo>
                  <a:cubicBezTo>
                    <a:pt x="2469" y="2590"/>
                    <a:pt x="3069" y="2023"/>
                    <a:pt x="3069" y="1323"/>
                  </a:cubicBezTo>
                  <a:cubicBezTo>
                    <a:pt x="3069" y="531"/>
                    <a:pt x="2425" y="0"/>
                    <a:pt x="1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4612;p102">
              <a:extLst>
                <a:ext uri="{FF2B5EF4-FFF2-40B4-BE49-F238E27FC236}">
                  <a16:creationId xmlns:a16="http://schemas.microsoft.com/office/drawing/2014/main" id="{7676DF41-7BD4-2FA2-46F0-F4ACC7F2FAF6}"/>
                </a:ext>
              </a:extLst>
            </p:cNvPr>
            <p:cNvSpPr/>
            <p:nvPr/>
          </p:nvSpPr>
          <p:spPr>
            <a:xfrm>
              <a:off x="1392081" y="1348960"/>
              <a:ext cx="56371" cy="48127"/>
            </a:xfrm>
            <a:custGeom>
              <a:avLst/>
              <a:gdLst/>
              <a:ahLst/>
              <a:cxnLst/>
              <a:rect l="l" t="t" r="r" b="b"/>
              <a:pathLst>
                <a:path w="3036" h="2592" extrusionOk="0">
                  <a:moveTo>
                    <a:pt x="1791" y="221"/>
                  </a:moveTo>
                  <a:cubicBezTo>
                    <a:pt x="2364" y="221"/>
                    <a:pt x="2802" y="709"/>
                    <a:pt x="2802" y="1290"/>
                  </a:cubicBezTo>
                  <a:cubicBezTo>
                    <a:pt x="2802" y="1945"/>
                    <a:pt x="2268" y="2385"/>
                    <a:pt x="1716" y="2385"/>
                  </a:cubicBezTo>
                  <a:cubicBezTo>
                    <a:pt x="1452" y="2385"/>
                    <a:pt x="1184" y="2284"/>
                    <a:pt x="968" y="2058"/>
                  </a:cubicBezTo>
                  <a:cubicBezTo>
                    <a:pt x="267" y="1390"/>
                    <a:pt x="734" y="223"/>
                    <a:pt x="1735" y="223"/>
                  </a:cubicBezTo>
                  <a:cubicBezTo>
                    <a:pt x="1754" y="222"/>
                    <a:pt x="1773" y="221"/>
                    <a:pt x="1791" y="221"/>
                  </a:cubicBezTo>
                  <a:close/>
                  <a:moveTo>
                    <a:pt x="1715" y="0"/>
                  </a:moveTo>
                  <a:cubicBezTo>
                    <a:pt x="1396" y="0"/>
                    <a:pt x="1071" y="120"/>
                    <a:pt x="801" y="390"/>
                  </a:cubicBezTo>
                  <a:cubicBezTo>
                    <a:pt x="0" y="1190"/>
                    <a:pt x="567" y="2591"/>
                    <a:pt x="1735" y="2591"/>
                  </a:cubicBezTo>
                  <a:cubicBezTo>
                    <a:pt x="2435" y="2591"/>
                    <a:pt x="3036" y="2024"/>
                    <a:pt x="3036" y="1290"/>
                  </a:cubicBezTo>
                  <a:cubicBezTo>
                    <a:pt x="3013" y="523"/>
                    <a:pt x="238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4613;p102">
              <a:extLst>
                <a:ext uri="{FF2B5EF4-FFF2-40B4-BE49-F238E27FC236}">
                  <a16:creationId xmlns:a16="http://schemas.microsoft.com/office/drawing/2014/main" id="{DB346910-A9B5-C86F-2A7F-95950EBDA24F}"/>
                </a:ext>
              </a:extLst>
            </p:cNvPr>
            <p:cNvSpPr/>
            <p:nvPr/>
          </p:nvSpPr>
          <p:spPr>
            <a:xfrm>
              <a:off x="1385267" y="1370424"/>
              <a:ext cx="19533" cy="8690"/>
            </a:xfrm>
            <a:custGeom>
              <a:avLst/>
              <a:gdLst/>
              <a:ahLst/>
              <a:cxnLst/>
              <a:rect l="l" t="t" r="r" b="b"/>
              <a:pathLst>
                <a:path w="1052" h="468" extrusionOk="0">
                  <a:moveTo>
                    <a:pt x="634" y="1"/>
                  </a:moveTo>
                  <a:cubicBezTo>
                    <a:pt x="401" y="34"/>
                    <a:pt x="200" y="134"/>
                    <a:pt x="67" y="301"/>
                  </a:cubicBezTo>
                  <a:cubicBezTo>
                    <a:pt x="0" y="335"/>
                    <a:pt x="0" y="401"/>
                    <a:pt x="67" y="435"/>
                  </a:cubicBezTo>
                  <a:cubicBezTo>
                    <a:pt x="67" y="468"/>
                    <a:pt x="100" y="468"/>
                    <a:pt x="134" y="468"/>
                  </a:cubicBezTo>
                  <a:cubicBezTo>
                    <a:pt x="167" y="468"/>
                    <a:pt x="200" y="468"/>
                    <a:pt x="200" y="435"/>
                  </a:cubicBezTo>
                  <a:cubicBezTo>
                    <a:pt x="334" y="301"/>
                    <a:pt x="467" y="234"/>
                    <a:pt x="634" y="201"/>
                  </a:cubicBezTo>
                  <a:cubicBezTo>
                    <a:pt x="701" y="201"/>
                    <a:pt x="768" y="268"/>
                    <a:pt x="834" y="335"/>
                  </a:cubicBezTo>
                  <a:cubicBezTo>
                    <a:pt x="851" y="360"/>
                    <a:pt x="874" y="370"/>
                    <a:pt x="898" y="370"/>
                  </a:cubicBezTo>
                  <a:cubicBezTo>
                    <a:pt x="970" y="370"/>
                    <a:pt x="1051" y="276"/>
                    <a:pt x="1001" y="201"/>
                  </a:cubicBezTo>
                  <a:cubicBezTo>
                    <a:pt x="901" y="68"/>
                    <a:pt x="768" y="1"/>
                    <a:pt x="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4614;p102">
              <a:extLst>
                <a:ext uri="{FF2B5EF4-FFF2-40B4-BE49-F238E27FC236}">
                  <a16:creationId xmlns:a16="http://schemas.microsoft.com/office/drawing/2014/main" id="{CC81F156-27D4-202B-4514-D0DC20D3C42C}"/>
                </a:ext>
              </a:extLst>
            </p:cNvPr>
            <p:cNvSpPr/>
            <p:nvPr/>
          </p:nvSpPr>
          <p:spPr>
            <a:xfrm>
              <a:off x="1292986" y="1379726"/>
              <a:ext cx="52657" cy="7446"/>
            </a:xfrm>
            <a:custGeom>
              <a:avLst/>
              <a:gdLst/>
              <a:ahLst/>
              <a:cxnLst/>
              <a:rect l="l" t="t" r="r" b="b"/>
              <a:pathLst>
                <a:path w="2836" h="401" extrusionOk="0">
                  <a:moveTo>
                    <a:pt x="2735" y="0"/>
                  </a:moveTo>
                  <a:lnTo>
                    <a:pt x="100" y="200"/>
                  </a:lnTo>
                  <a:cubicBezTo>
                    <a:pt x="33" y="200"/>
                    <a:pt x="0" y="234"/>
                    <a:pt x="0" y="301"/>
                  </a:cubicBezTo>
                  <a:cubicBezTo>
                    <a:pt x="0" y="367"/>
                    <a:pt x="67" y="401"/>
                    <a:pt x="100" y="401"/>
                  </a:cubicBezTo>
                  <a:lnTo>
                    <a:pt x="2735" y="234"/>
                  </a:lnTo>
                  <a:cubicBezTo>
                    <a:pt x="2802" y="200"/>
                    <a:pt x="2835" y="167"/>
                    <a:pt x="2835" y="100"/>
                  </a:cubicBezTo>
                  <a:cubicBezTo>
                    <a:pt x="2835" y="34"/>
                    <a:pt x="2769" y="0"/>
                    <a:pt x="2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4615;p102">
              <a:extLst>
                <a:ext uri="{FF2B5EF4-FFF2-40B4-BE49-F238E27FC236}">
                  <a16:creationId xmlns:a16="http://schemas.microsoft.com/office/drawing/2014/main" id="{49134A34-A9EE-169B-B6B3-5D633A66CF36}"/>
                </a:ext>
              </a:extLst>
            </p:cNvPr>
            <p:cNvSpPr/>
            <p:nvPr/>
          </p:nvSpPr>
          <p:spPr>
            <a:xfrm>
              <a:off x="1380309" y="1455686"/>
              <a:ext cx="69350" cy="104906"/>
            </a:xfrm>
            <a:custGeom>
              <a:avLst/>
              <a:gdLst/>
              <a:ahLst/>
              <a:cxnLst/>
              <a:rect l="l" t="t" r="r" b="b"/>
              <a:pathLst>
                <a:path w="3735" h="5650" extrusionOk="0">
                  <a:moveTo>
                    <a:pt x="2514" y="1"/>
                  </a:moveTo>
                  <a:cubicBezTo>
                    <a:pt x="2488" y="1"/>
                    <a:pt x="2462" y="4"/>
                    <a:pt x="2436" y="12"/>
                  </a:cubicBezTo>
                  <a:cubicBezTo>
                    <a:pt x="1802" y="212"/>
                    <a:pt x="267" y="1780"/>
                    <a:pt x="201" y="2381"/>
                  </a:cubicBezTo>
                  <a:cubicBezTo>
                    <a:pt x="134" y="3014"/>
                    <a:pt x="434" y="3014"/>
                    <a:pt x="434" y="3014"/>
                  </a:cubicBezTo>
                  <a:lnTo>
                    <a:pt x="0" y="5249"/>
                  </a:lnTo>
                  <a:lnTo>
                    <a:pt x="1468" y="5650"/>
                  </a:lnTo>
                  <a:lnTo>
                    <a:pt x="1835" y="3682"/>
                  </a:lnTo>
                  <a:cubicBezTo>
                    <a:pt x="1861" y="3691"/>
                    <a:pt x="1890" y="3696"/>
                    <a:pt x="1922" y="3696"/>
                  </a:cubicBezTo>
                  <a:cubicBezTo>
                    <a:pt x="2436" y="3696"/>
                    <a:pt x="3734" y="2506"/>
                    <a:pt x="3703" y="2381"/>
                  </a:cubicBezTo>
                  <a:cubicBezTo>
                    <a:pt x="3639" y="2252"/>
                    <a:pt x="3144" y="1"/>
                    <a:pt x="2514"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4616;p102">
              <a:extLst>
                <a:ext uri="{FF2B5EF4-FFF2-40B4-BE49-F238E27FC236}">
                  <a16:creationId xmlns:a16="http://schemas.microsoft.com/office/drawing/2014/main" id="{E27962C5-97F5-C1D1-A53B-97EAE71B95E1}"/>
                </a:ext>
              </a:extLst>
            </p:cNvPr>
            <p:cNvSpPr/>
            <p:nvPr/>
          </p:nvSpPr>
          <p:spPr>
            <a:xfrm>
              <a:off x="1200687" y="1528378"/>
              <a:ext cx="218651" cy="177784"/>
            </a:xfrm>
            <a:custGeom>
              <a:avLst/>
              <a:gdLst/>
              <a:ahLst/>
              <a:cxnLst/>
              <a:rect l="l" t="t" r="r" b="b"/>
              <a:pathLst>
                <a:path w="11776" h="9575" extrusionOk="0">
                  <a:moveTo>
                    <a:pt x="9775" y="0"/>
                  </a:moveTo>
                  <a:cubicBezTo>
                    <a:pt x="9775" y="0"/>
                    <a:pt x="9082" y="6422"/>
                    <a:pt x="8370" y="6422"/>
                  </a:cubicBezTo>
                  <a:cubicBezTo>
                    <a:pt x="8349" y="6422"/>
                    <a:pt x="8328" y="6416"/>
                    <a:pt x="8307" y="6405"/>
                  </a:cubicBezTo>
                  <a:cubicBezTo>
                    <a:pt x="7658" y="6066"/>
                    <a:pt x="3793" y="1486"/>
                    <a:pt x="2028" y="1486"/>
                  </a:cubicBezTo>
                  <a:cubicBezTo>
                    <a:pt x="1704" y="1486"/>
                    <a:pt x="1452" y="1640"/>
                    <a:pt x="1302" y="2001"/>
                  </a:cubicBezTo>
                  <a:cubicBezTo>
                    <a:pt x="1" y="5204"/>
                    <a:pt x="7506" y="9407"/>
                    <a:pt x="9274" y="9574"/>
                  </a:cubicBezTo>
                  <a:cubicBezTo>
                    <a:pt x="9287" y="9575"/>
                    <a:pt x="9299" y="9575"/>
                    <a:pt x="9311" y="9575"/>
                  </a:cubicBezTo>
                  <a:cubicBezTo>
                    <a:pt x="11052" y="9575"/>
                    <a:pt x="11776" y="334"/>
                    <a:pt x="11776" y="334"/>
                  </a:cubicBezTo>
                  <a:lnTo>
                    <a:pt x="9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4617;p102">
              <a:extLst>
                <a:ext uri="{FF2B5EF4-FFF2-40B4-BE49-F238E27FC236}">
                  <a16:creationId xmlns:a16="http://schemas.microsoft.com/office/drawing/2014/main" id="{4E8E1E74-573E-6E1B-7A1D-5D478D780988}"/>
                </a:ext>
              </a:extLst>
            </p:cNvPr>
            <p:cNvSpPr/>
            <p:nvPr/>
          </p:nvSpPr>
          <p:spPr>
            <a:xfrm>
              <a:off x="1317755" y="1691252"/>
              <a:ext cx="120800" cy="46344"/>
            </a:xfrm>
            <a:custGeom>
              <a:avLst/>
              <a:gdLst/>
              <a:ahLst/>
              <a:cxnLst/>
              <a:rect l="l" t="t" r="r" b="b"/>
              <a:pathLst>
                <a:path w="6506" h="2496" extrusionOk="0">
                  <a:moveTo>
                    <a:pt x="787" y="1"/>
                  </a:moveTo>
                  <a:cubicBezTo>
                    <a:pt x="404" y="1"/>
                    <a:pt x="123" y="34"/>
                    <a:pt x="100" y="134"/>
                  </a:cubicBezTo>
                  <a:cubicBezTo>
                    <a:pt x="0" y="435"/>
                    <a:pt x="567" y="1969"/>
                    <a:pt x="768" y="2303"/>
                  </a:cubicBezTo>
                  <a:cubicBezTo>
                    <a:pt x="843" y="2454"/>
                    <a:pt x="1546" y="2496"/>
                    <a:pt x="2291" y="2496"/>
                  </a:cubicBezTo>
                  <a:cubicBezTo>
                    <a:pt x="3184" y="2496"/>
                    <a:pt x="4137" y="2436"/>
                    <a:pt x="4137" y="2436"/>
                  </a:cubicBezTo>
                  <a:cubicBezTo>
                    <a:pt x="4137" y="2438"/>
                    <a:pt x="4137" y="2438"/>
                    <a:pt x="4139" y="2438"/>
                  </a:cubicBezTo>
                  <a:cubicBezTo>
                    <a:pt x="4171" y="2438"/>
                    <a:pt x="4537" y="2102"/>
                    <a:pt x="4537" y="2102"/>
                  </a:cubicBezTo>
                  <a:lnTo>
                    <a:pt x="6505" y="2269"/>
                  </a:lnTo>
                  <a:lnTo>
                    <a:pt x="6505" y="802"/>
                  </a:lnTo>
                  <a:lnTo>
                    <a:pt x="4137" y="802"/>
                  </a:lnTo>
                  <a:cubicBezTo>
                    <a:pt x="4137" y="802"/>
                    <a:pt x="3503" y="134"/>
                    <a:pt x="3036" y="134"/>
                  </a:cubicBezTo>
                  <a:cubicBezTo>
                    <a:pt x="2725" y="134"/>
                    <a:pt x="1553" y="1"/>
                    <a:pt x="787"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4618;p102">
              <a:extLst>
                <a:ext uri="{FF2B5EF4-FFF2-40B4-BE49-F238E27FC236}">
                  <a16:creationId xmlns:a16="http://schemas.microsoft.com/office/drawing/2014/main" id="{FBC58802-A063-DB8F-C7D7-C3C99EC02A30}"/>
                </a:ext>
              </a:extLst>
            </p:cNvPr>
            <p:cNvSpPr/>
            <p:nvPr/>
          </p:nvSpPr>
          <p:spPr>
            <a:xfrm>
              <a:off x="1411892" y="1532704"/>
              <a:ext cx="178397" cy="208829"/>
            </a:xfrm>
            <a:custGeom>
              <a:avLst/>
              <a:gdLst/>
              <a:ahLst/>
              <a:cxnLst/>
              <a:rect l="l" t="t" r="r" b="b"/>
              <a:pathLst>
                <a:path w="9608" h="11247" extrusionOk="0">
                  <a:moveTo>
                    <a:pt x="4938" y="1"/>
                  </a:moveTo>
                  <a:cubicBezTo>
                    <a:pt x="4671" y="968"/>
                    <a:pt x="4671" y="2002"/>
                    <a:pt x="4904" y="3003"/>
                  </a:cubicBezTo>
                  <a:cubicBezTo>
                    <a:pt x="5138" y="4003"/>
                    <a:pt x="5438" y="4971"/>
                    <a:pt x="5872" y="5905"/>
                  </a:cubicBezTo>
                  <a:cubicBezTo>
                    <a:pt x="5872" y="5905"/>
                    <a:pt x="6839" y="8040"/>
                    <a:pt x="6272" y="8507"/>
                  </a:cubicBezTo>
                  <a:cubicBezTo>
                    <a:pt x="5705" y="8940"/>
                    <a:pt x="1" y="9074"/>
                    <a:pt x="1" y="9074"/>
                  </a:cubicBezTo>
                  <a:lnTo>
                    <a:pt x="1" y="10975"/>
                  </a:lnTo>
                  <a:cubicBezTo>
                    <a:pt x="1" y="10975"/>
                    <a:pt x="2068" y="11246"/>
                    <a:pt x="4195" y="11246"/>
                  </a:cubicBezTo>
                  <a:cubicBezTo>
                    <a:pt x="6289" y="11246"/>
                    <a:pt x="8442" y="10983"/>
                    <a:pt x="8740" y="9941"/>
                  </a:cubicBezTo>
                  <a:cubicBezTo>
                    <a:pt x="9608" y="6939"/>
                    <a:pt x="6472" y="134"/>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roup 1211">
            <a:extLst>
              <a:ext uri="{FF2B5EF4-FFF2-40B4-BE49-F238E27FC236}">
                <a16:creationId xmlns:a16="http://schemas.microsoft.com/office/drawing/2014/main" id="{A210F719-7F73-08B9-4A4D-A909BC15C350}"/>
              </a:ext>
            </a:extLst>
          </p:cNvPr>
          <p:cNvGrpSpPr/>
          <p:nvPr/>
        </p:nvGrpSpPr>
        <p:grpSpPr>
          <a:xfrm>
            <a:off x="6329088" y="-260894"/>
            <a:ext cx="969447" cy="1855066"/>
            <a:chOff x="4184297" y="1318044"/>
            <a:chExt cx="1670255" cy="3196083"/>
          </a:xfrm>
        </p:grpSpPr>
        <p:grpSp>
          <p:nvGrpSpPr>
            <p:cNvPr id="1213" name="Google Shape;1791;p57">
              <a:extLst>
                <a:ext uri="{FF2B5EF4-FFF2-40B4-BE49-F238E27FC236}">
                  <a16:creationId xmlns:a16="http://schemas.microsoft.com/office/drawing/2014/main" id="{205BD461-DB65-1855-42B2-9F3F2C40434B}"/>
                </a:ext>
              </a:extLst>
            </p:cNvPr>
            <p:cNvGrpSpPr/>
            <p:nvPr/>
          </p:nvGrpSpPr>
          <p:grpSpPr>
            <a:xfrm>
              <a:off x="4184297" y="1318044"/>
              <a:ext cx="1670255" cy="3196083"/>
              <a:chOff x="3570840" y="1166608"/>
              <a:chExt cx="1733012" cy="3316170"/>
            </a:xfrm>
          </p:grpSpPr>
          <p:sp>
            <p:nvSpPr>
              <p:cNvPr id="1219" name="Google Shape;1792;p57">
                <a:extLst>
                  <a:ext uri="{FF2B5EF4-FFF2-40B4-BE49-F238E27FC236}">
                    <a16:creationId xmlns:a16="http://schemas.microsoft.com/office/drawing/2014/main" id="{460D2667-1831-0A25-6781-B442E9DCDC41}"/>
                  </a:ext>
                </a:extLst>
              </p:cNvPr>
              <p:cNvSpPr/>
              <p:nvPr/>
            </p:nvSpPr>
            <p:spPr>
              <a:xfrm>
                <a:off x="3742097" y="4025522"/>
                <a:ext cx="323862" cy="454281"/>
              </a:xfrm>
              <a:custGeom>
                <a:avLst/>
                <a:gdLst/>
                <a:ahLst/>
                <a:cxnLst/>
                <a:rect l="l" t="t" r="r" b="b"/>
                <a:pathLst>
                  <a:path w="2612" h="3664" extrusionOk="0">
                    <a:moveTo>
                      <a:pt x="1125" y="1"/>
                    </a:moveTo>
                    <a:lnTo>
                      <a:pt x="1" y="932"/>
                    </a:lnTo>
                    <a:lnTo>
                      <a:pt x="2237" y="3663"/>
                    </a:lnTo>
                    <a:lnTo>
                      <a:pt x="2346" y="3566"/>
                    </a:lnTo>
                    <a:cubicBezTo>
                      <a:pt x="2563" y="3349"/>
                      <a:pt x="2612" y="3010"/>
                      <a:pt x="2479" y="2745"/>
                    </a:cubicBezTo>
                    <a:lnTo>
                      <a:pt x="2152" y="2152"/>
                    </a:lnTo>
                    <a:lnTo>
                      <a:pt x="2056" y="1137"/>
                    </a:lnTo>
                    <a:lnTo>
                      <a:pt x="11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793;p57">
                <a:extLst>
                  <a:ext uri="{FF2B5EF4-FFF2-40B4-BE49-F238E27FC236}">
                    <a16:creationId xmlns:a16="http://schemas.microsoft.com/office/drawing/2014/main" id="{FDD6BE26-FCC4-2A1C-DF0A-EAB1261435C3}"/>
                  </a:ext>
                </a:extLst>
              </p:cNvPr>
              <p:cNvSpPr/>
              <p:nvPr/>
            </p:nvSpPr>
            <p:spPr>
              <a:xfrm>
                <a:off x="3737633" y="4115534"/>
                <a:ext cx="311835" cy="367244"/>
              </a:xfrm>
              <a:custGeom>
                <a:avLst/>
                <a:gdLst/>
                <a:ahLst/>
                <a:cxnLst/>
                <a:rect l="l" t="t" r="r" b="b"/>
                <a:pathLst>
                  <a:path w="2515" h="2962" extrusionOk="0">
                    <a:moveTo>
                      <a:pt x="255" y="0"/>
                    </a:moveTo>
                    <a:lnTo>
                      <a:pt x="1" y="206"/>
                    </a:lnTo>
                    <a:lnTo>
                      <a:pt x="2273" y="2961"/>
                    </a:lnTo>
                    <a:lnTo>
                      <a:pt x="2515" y="2768"/>
                    </a:lnTo>
                    <a:lnTo>
                      <a:pt x="2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794;p57">
                <a:extLst>
                  <a:ext uri="{FF2B5EF4-FFF2-40B4-BE49-F238E27FC236}">
                    <a16:creationId xmlns:a16="http://schemas.microsoft.com/office/drawing/2014/main" id="{657BF815-F01D-B5D2-0CE6-33B6F6D0F533}"/>
                  </a:ext>
                </a:extLst>
              </p:cNvPr>
              <p:cNvSpPr/>
              <p:nvPr/>
            </p:nvSpPr>
            <p:spPr>
              <a:xfrm>
                <a:off x="4837650" y="4265307"/>
                <a:ext cx="464715" cy="213006"/>
              </a:xfrm>
              <a:custGeom>
                <a:avLst/>
                <a:gdLst/>
                <a:ahLst/>
                <a:cxnLst/>
                <a:rect l="l" t="t" r="r" b="b"/>
                <a:pathLst>
                  <a:path w="3748" h="1718" extrusionOk="0">
                    <a:moveTo>
                      <a:pt x="1451" y="1"/>
                    </a:moveTo>
                    <a:lnTo>
                      <a:pt x="0" y="279"/>
                    </a:lnTo>
                    <a:lnTo>
                      <a:pt x="254" y="1717"/>
                    </a:lnTo>
                    <a:lnTo>
                      <a:pt x="3747" y="1064"/>
                    </a:lnTo>
                    <a:lnTo>
                      <a:pt x="3711" y="931"/>
                    </a:lnTo>
                    <a:cubicBezTo>
                      <a:pt x="3626" y="629"/>
                      <a:pt x="3361" y="424"/>
                      <a:pt x="3046" y="424"/>
                    </a:cubicBezTo>
                    <a:lnTo>
                      <a:pt x="2382" y="412"/>
                    </a:lnTo>
                    <a:lnTo>
                      <a:pt x="14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795;p57">
                <a:extLst>
                  <a:ext uri="{FF2B5EF4-FFF2-40B4-BE49-F238E27FC236}">
                    <a16:creationId xmlns:a16="http://schemas.microsoft.com/office/drawing/2014/main" id="{41337B5A-20D6-4E44-2583-DC629318C3E0}"/>
                  </a:ext>
                </a:extLst>
              </p:cNvPr>
              <p:cNvSpPr/>
              <p:nvPr/>
            </p:nvSpPr>
            <p:spPr>
              <a:xfrm>
                <a:off x="4861580" y="4361271"/>
                <a:ext cx="442272" cy="118530"/>
              </a:xfrm>
              <a:custGeom>
                <a:avLst/>
                <a:gdLst/>
                <a:ahLst/>
                <a:cxnLst/>
                <a:rect l="l" t="t" r="r" b="b"/>
                <a:pathLst>
                  <a:path w="3567" h="956" extrusionOk="0">
                    <a:moveTo>
                      <a:pt x="3518" y="0"/>
                    </a:moveTo>
                    <a:lnTo>
                      <a:pt x="1" y="653"/>
                    </a:lnTo>
                    <a:lnTo>
                      <a:pt x="61" y="955"/>
                    </a:lnTo>
                    <a:lnTo>
                      <a:pt x="3566" y="315"/>
                    </a:lnTo>
                    <a:lnTo>
                      <a:pt x="3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796;p57">
                <a:extLst>
                  <a:ext uri="{FF2B5EF4-FFF2-40B4-BE49-F238E27FC236}">
                    <a16:creationId xmlns:a16="http://schemas.microsoft.com/office/drawing/2014/main" id="{BEEE64D9-2243-D726-D3FD-BD35DFE79E38}"/>
                  </a:ext>
                </a:extLst>
              </p:cNvPr>
              <p:cNvSpPr/>
              <p:nvPr/>
            </p:nvSpPr>
            <p:spPr>
              <a:xfrm>
                <a:off x="4797231" y="4072016"/>
                <a:ext cx="220330" cy="227884"/>
              </a:xfrm>
              <a:custGeom>
                <a:avLst/>
                <a:gdLst/>
                <a:ahLst/>
                <a:cxnLst/>
                <a:rect l="l" t="t" r="r" b="b"/>
                <a:pathLst>
                  <a:path w="1777" h="1838" extrusionOk="0">
                    <a:moveTo>
                      <a:pt x="1390" y="1"/>
                    </a:moveTo>
                    <a:lnTo>
                      <a:pt x="0" y="266"/>
                    </a:lnTo>
                    <a:lnTo>
                      <a:pt x="326" y="1838"/>
                    </a:lnTo>
                    <a:lnTo>
                      <a:pt x="1777" y="1560"/>
                    </a:lnTo>
                    <a:lnTo>
                      <a:pt x="13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797;p57">
                <a:extLst>
                  <a:ext uri="{FF2B5EF4-FFF2-40B4-BE49-F238E27FC236}">
                    <a16:creationId xmlns:a16="http://schemas.microsoft.com/office/drawing/2014/main" id="{E2ABFCD5-D697-1A63-3CF9-BC00B6E03A69}"/>
                  </a:ext>
                </a:extLst>
              </p:cNvPr>
              <p:cNvSpPr/>
              <p:nvPr/>
            </p:nvSpPr>
            <p:spPr>
              <a:xfrm>
                <a:off x="3881583" y="3896702"/>
                <a:ext cx="262363" cy="269915"/>
              </a:xfrm>
              <a:custGeom>
                <a:avLst/>
                <a:gdLst/>
                <a:ahLst/>
                <a:cxnLst/>
                <a:rect l="l" t="t" r="r" b="b"/>
                <a:pathLst>
                  <a:path w="2116" h="2177" extrusionOk="0">
                    <a:moveTo>
                      <a:pt x="1209" y="0"/>
                    </a:moveTo>
                    <a:lnTo>
                      <a:pt x="0" y="1040"/>
                    </a:lnTo>
                    <a:lnTo>
                      <a:pt x="931" y="2176"/>
                    </a:lnTo>
                    <a:lnTo>
                      <a:pt x="2115" y="1088"/>
                    </a:lnTo>
                    <a:lnTo>
                      <a:pt x="12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798;p57">
                <a:extLst>
                  <a:ext uri="{FF2B5EF4-FFF2-40B4-BE49-F238E27FC236}">
                    <a16:creationId xmlns:a16="http://schemas.microsoft.com/office/drawing/2014/main" id="{8A0FA6F5-C518-7F9E-76EB-22C737317C0F}"/>
                  </a:ext>
                </a:extLst>
              </p:cNvPr>
              <p:cNvSpPr/>
              <p:nvPr/>
            </p:nvSpPr>
            <p:spPr>
              <a:xfrm>
                <a:off x="3937005" y="2997569"/>
                <a:ext cx="707487" cy="1134587"/>
              </a:xfrm>
              <a:custGeom>
                <a:avLst/>
                <a:gdLst/>
                <a:ahLst/>
                <a:cxnLst/>
                <a:rect l="l" t="t" r="r" b="b"/>
                <a:pathLst>
                  <a:path w="5706" h="9151" extrusionOk="0">
                    <a:moveTo>
                      <a:pt x="4001" y="0"/>
                    </a:moveTo>
                    <a:lnTo>
                      <a:pt x="3022" y="568"/>
                    </a:lnTo>
                    <a:lnTo>
                      <a:pt x="3445" y="4086"/>
                    </a:lnTo>
                    <a:lnTo>
                      <a:pt x="0" y="7530"/>
                    </a:lnTo>
                    <a:lnTo>
                      <a:pt x="1427" y="9150"/>
                    </a:lnTo>
                    <a:lnTo>
                      <a:pt x="5705" y="5464"/>
                    </a:lnTo>
                    <a:lnTo>
                      <a:pt x="4001"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799;p57">
                <a:extLst>
                  <a:ext uri="{FF2B5EF4-FFF2-40B4-BE49-F238E27FC236}">
                    <a16:creationId xmlns:a16="http://schemas.microsoft.com/office/drawing/2014/main" id="{CED24370-2ADE-201F-8C49-C4A7E1A66355}"/>
                  </a:ext>
                </a:extLst>
              </p:cNvPr>
              <p:cNvSpPr/>
              <p:nvPr/>
            </p:nvSpPr>
            <p:spPr>
              <a:xfrm>
                <a:off x="4269664" y="2870113"/>
                <a:ext cx="785477" cy="1363835"/>
              </a:xfrm>
              <a:custGeom>
                <a:avLst/>
                <a:gdLst/>
                <a:ahLst/>
                <a:cxnLst/>
                <a:rect l="l" t="t" r="r" b="b"/>
                <a:pathLst>
                  <a:path w="6335" h="11000" extrusionOk="0">
                    <a:moveTo>
                      <a:pt x="1" y="1"/>
                    </a:moveTo>
                    <a:cubicBezTo>
                      <a:pt x="182" y="1270"/>
                      <a:pt x="2212" y="4969"/>
                      <a:pt x="2212" y="4969"/>
                    </a:cubicBezTo>
                    <a:lnTo>
                      <a:pt x="3989" y="11000"/>
                    </a:lnTo>
                    <a:lnTo>
                      <a:pt x="6334" y="10553"/>
                    </a:lnTo>
                    <a:lnTo>
                      <a:pt x="3602" y="218"/>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800;p57">
                <a:extLst>
                  <a:ext uri="{FF2B5EF4-FFF2-40B4-BE49-F238E27FC236}">
                    <a16:creationId xmlns:a16="http://schemas.microsoft.com/office/drawing/2014/main" id="{FE64C754-384C-84F2-BAC5-7C0D498A723E}"/>
                  </a:ext>
                </a:extLst>
              </p:cNvPr>
              <p:cNvGrpSpPr/>
              <p:nvPr/>
            </p:nvGrpSpPr>
            <p:grpSpPr>
              <a:xfrm>
                <a:off x="3570840" y="1166608"/>
                <a:ext cx="1727695" cy="1968456"/>
                <a:chOff x="3552575" y="1381425"/>
                <a:chExt cx="1636850" cy="1864952"/>
              </a:xfrm>
            </p:grpSpPr>
            <p:sp>
              <p:nvSpPr>
                <p:cNvPr id="1228" name="Google Shape;1801;p57">
                  <a:extLst>
                    <a:ext uri="{FF2B5EF4-FFF2-40B4-BE49-F238E27FC236}">
                      <a16:creationId xmlns:a16="http://schemas.microsoft.com/office/drawing/2014/main" id="{D0FCA09F-5424-6F63-545D-2E4ABC6DC0B6}"/>
                    </a:ext>
                  </a:extLst>
                </p:cNvPr>
                <p:cNvSpPr/>
                <p:nvPr/>
              </p:nvSpPr>
              <p:spPr>
                <a:xfrm>
                  <a:off x="4927511" y="1866260"/>
                  <a:ext cx="259561" cy="194702"/>
                </a:xfrm>
                <a:custGeom>
                  <a:avLst/>
                  <a:gdLst/>
                  <a:ahLst/>
                  <a:cxnLst/>
                  <a:rect l="l" t="t" r="r" b="b"/>
                  <a:pathLst>
                    <a:path w="2097" h="1573" extrusionOk="0">
                      <a:moveTo>
                        <a:pt x="1045" y="0"/>
                      </a:moveTo>
                      <a:cubicBezTo>
                        <a:pt x="852" y="0"/>
                        <a:pt x="659" y="73"/>
                        <a:pt x="508" y="218"/>
                      </a:cubicBezTo>
                      <a:cubicBezTo>
                        <a:pt x="0" y="702"/>
                        <a:pt x="327" y="1560"/>
                        <a:pt x="1028" y="1572"/>
                      </a:cubicBezTo>
                      <a:cubicBezTo>
                        <a:pt x="1038" y="1572"/>
                        <a:pt x="1048" y="1572"/>
                        <a:pt x="1057" y="1572"/>
                      </a:cubicBezTo>
                      <a:cubicBezTo>
                        <a:pt x="1739" y="1572"/>
                        <a:pt x="2097" y="755"/>
                        <a:pt x="1620" y="254"/>
                      </a:cubicBezTo>
                      <a:cubicBezTo>
                        <a:pt x="1463" y="85"/>
                        <a:pt x="1254" y="0"/>
                        <a:pt x="1045" y="0"/>
                      </a:cubicBez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802;p57">
                  <a:extLst>
                    <a:ext uri="{FF2B5EF4-FFF2-40B4-BE49-F238E27FC236}">
                      <a16:creationId xmlns:a16="http://schemas.microsoft.com/office/drawing/2014/main" id="{06131C00-51E5-C307-0674-665B3EC78752}"/>
                    </a:ext>
                  </a:extLst>
                </p:cNvPr>
                <p:cNvSpPr/>
                <p:nvPr/>
              </p:nvSpPr>
              <p:spPr>
                <a:xfrm>
                  <a:off x="4993361" y="1685174"/>
                  <a:ext cx="196064" cy="288030"/>
                </a:xfrm>
                <a:custGeom>
                  <a:avLst/>
                  <a:gdLst/>
                  <a:ahLst/>
                  <a:cxnLst/>
                  <a:rect l="l" t="t" r="r" b="b"/>
                  <a:pathLst>
                    <a:path w="1584" h="2327" extrusionOk="0">
                      <a:moveTo>
                        <a:pt x="1404" y="0"/>
                      </a:moveTo>
                      <a:cubicBezTo>
                        <a:pt x="1353" y="0"/>
                        <a:pt x="1305" y="27"/>
                        <a:pt x="1281" y="74"/>
                      </a:cubicBezTo>
                      <a:lnTo>
                        <a:pt x="49" y="2104"/>
                      </a:lnTo>
                      <a:cubicBezTo>
                        <a:pt x="0" y="2165"/>
                        <a:pt x="24" y="2261"/>
                        <a:pt x="97" y="2310"/>
                      </a:cubicBezTo>
                      <a:cubicBezTo>
                        <a:pt x="120" y="2321"/>
                        <a:pt x="145" y="2327"/>
                        <a:pt x="169" y="2327"/>
                      </a:cubicBezTo>
                      <a:cubicBezTo>
                        <a:pt x="220" y="2327"/>
                        <a:pt x="270" y="2302"/>
                        <a:pt x="302" y="2261"/>
                      </a:cubicBezTo>
                      <a:lnTo>
                        <a:pt x="1535" y="231"/>
                      </a:lnTo>
                      <a:cubicBezTo>
                        <a:pt x="1584" y="158"/>
                        <a:pt x="1559" y="61"/>
                        <a:pt x="1487" y="25"/>
                      </a:cubicBezTo>
                      <a:cubicBezTo>
                        <a:pt x="1461" y="8"/>
                        <a:pt x="1432" y="0"/>
                        <a:pt x="14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803;p57">
                  <a:extLst>
                    <a:ext uri="{FF2B5EF4-FFF2-40B4-BE49-F238E27FC236}">
                      <a16:creationId xmlns:a16="http://schemas.microsoft.com/office/drawing/2014/main" id="{FB8F4763-25D2-6E28-6031-A821B2326209}"/>
                    </a:ext>
                  </a:extLst>
                </p:cNvPr>
                <p:cNvSpPr/>
                <p:nvPr/>
              </p:nvSpPr>
              <p:spPr>
                <a:xfrm>
                  <a:off x="4914019" y="2003901"/>
                  <a:ext cx="191608" cy="240995"/>
                </a:xfrm>
                <a:custGeom>
                  <a:avLst/>
                  <a:gdLst/>
                  <a:ahLst/>
                  <a:cxnLst/>
                  <a:rect l="l" t="t" r="r" b="b"/>
                  <a:pathLst>
                    <a:path w="1548" h="1947" extrusionOk="0">
                      <a:moveTo>
                        <a:pt x="774" y="1"/>
                      </a:moveTo>
                      <a:lnTo>
                        <a:pt x="1" y="1560"/>
                      </a:lnTo>
                      <a:lnTo>
                        <a:pt x="907" y="1947"/>
                      </a:lnTo>
                      <a:lnTo>
                        <a:pt x="1548" y="363"/>
                      </a:lnTo>
                      <a:lnTo>
                        <a:pt x="774" y="1"/>
                      </a:ln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804;p57">
                  <a:extLst>
                    <a:ext uri="{FF2B5EF4-FFF2-40B4-BE49-F238E27FC236}">
                      <a16:creationId xmlns:a16="http://schemas.microsoft.com/office/drawing/2014/main" id="{8EF5C325-6F50-AF14-0381-F6E15DD5D80C}"/>
                    </a:ext>
                  </a:extLst>
                </p:cNvPr>
                <p:cNvSpPr/>
                <p:nvPr/>
              </p:nvSpPr>
              <p:spPr>
                <a:xfrm>
                  <a:off x="4505549" y="1972461"/>
                  <a:ext cx="615050" cy="648347"/>
                </a:xfrm>
                <a:custGeom>
                  <a:avLst/>
                  <a:gdLst/>
                  <a:ahLst/>
                  <a:cxnLst/>
                  <a:rect l="l" t="t" r="r" b="b"/>
                  <a:pathLst>
                    <a:path w="4969" h="5238" extrusionOk="0">
                      <a:moveTo>
                        <a:pt x="1" y="1"/>
                      </a:moveTo>
                      <a:lnTo>
                        <a:pt x="1185" y="4328"/>
                      </a:lnTo>
                      <a:lnTo>
                        <a:pt x="1935" y="4981"/>
                      </a:lnTo>
                      <a:cubicBezTo>
                        <a:pt x="2128" y="5155"/>
                        <a:pt x="2365" y="5237"/>
                        <a:pt x="2599" y="5237"/>
                      </a:cubicBezTo>
                      <a:cubicBezTo>
                        <a:pt x="2981" y="5237"/>
                        <a:pt x="3358" y="5019"/>
                        <a:pt x="3530" y="4630"/>
                      </a:cubicBezTo>
                      <a:lnTo>
                        <a:pt x="4969" y="1415"/>
                      </a:lnTo>
                      <a:lnTo>
                        <a:pt x="3409" y="919"/>
                      </a:lnTo>
                      <a:lnTo>
                        <a:pt x="2479" y="3010"/>
                      </a:lnTo>
                      <a:lnTo>
                        <a:pt x="1778" y="1910"/>
                      </a:lnTo>
                      <a:cubicBezTo>
                        <a:pt x="775" y="25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805;p57">
                  <a:extLst>
                    <a:ext uri="{FF2B5EF4-FFF2-40B4-BE49-F238E27FC236}">
                      <a16:creationId xmlns:a16="http://schemas.microsoft.com/office/drawing/2014/main" id="{7D707108-608E-D3CB-2552-538D40ED84D5}"/>
                    </a:ext>
                  </a:extLst>
                </p:cNvPr>
                <p:cNvSpPr/>
                <p:nvPr/>
              </p:nvSpPr>
              <p:spPr>
                <a:xfrm>
                  <a:off x="4444278" y="1955999"/>
                  <a:ext cx="291867" cy="1210544"/>
                </a:xfrm>
                <a:custGeom>
                  <a:avLst/>
                  <a:gdLst/>
                  <a:ahLst/>
                  <a:cxnLst/>
                  <a:rect l="l" t="t" r="r" b="b"/>
                  <a:pathLst>
                    <a:path w="2358" h="9780" extrusionOk="0">
                      <a:moveTo>
                        <a:pt x="49" y="1"/>
                      </a:moveTo>
                      <a:lnTo>
                        <a:pt x="0" y="1161"/>
                      </a:lnTo>
                      <a:lnTo>
                        <a:pt x="907" y="9779"/>
                      </a:lnTo>
                      <a:lnTo>
                        <a:pt x="2357" y="9441"/>
                      </a:lnTo>
                      <a:cubicBezTo>
                        <a:pt x="2357" y="9441"/>
                        <a:pt x="1825" y="4533"/>
                        <a:pt x="1572" y="2261"/>
                      </a:cubicBezTo>
                      <a:cubicBezTo>
                        <a:pt x="1330" y="1"/>
                        <a:pt x="49"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806;p57">
                  <a:extLst>
                    <a:ext uri="{FF2B5EF4-FFF2-40B4-BE49-F238E27FC236}">
                      <a16:creationId xmlns:a16="http://schemas.microsoft.com/office/drawing/2014/main" id="{471DC44A-52B3-D170-099F-691D1E1638F9}"/>
                    </a:ext>
                  </a:extLst>
                </p:cNvPr>
                <p:cNvSpPr/>
                <p:nvPr/>
              </p:nvSpPr>
              <p:spPr>
                <a:xfrm>
                  <a:off x="4227300" y="1940525"/>
                  <a:ext cx="369723" cy="1110403"/>
                </a:xfrm>
                <a:custGeom>
                  <a:avLst/>
                  <a:gdLst/>
                  <a:ahLst/>
                  <a:cxnLst/>
                  <a:rect l="l" t="t" r="r" b="b"/>
                  <a:pathLst>
                    <a:path w="2987" h="8200" extrusionOk="0">
                      <a:moveTo>
                        <a:pt x="955" y="1"/>
                      </a:moveTo>
                      <a:cubicBezTo>
                        <a:pt x="367" y="1"/>
                        <a:pt x="37" y="162"/>
                        <a:pt x="37" y="162"/>
                      </a:cubicBezTo>
                      <a:lnTo>
                        <a:pt x="1" y="8188"/>
                      </a:lnTo>
                      <a:lnTo>
                        <a:pt x="2986" y="8200"/>
                      </a:lnTo>
                      <a:cubicBezTo>
                        <a:pt x="2986" y="8200"/>
                        <a:pt x="2757" y="2664"/>
                        <a:pt x="2696" y="1927"/>
                      </a:cubicBezTo>
                      <a:cubicBezTo>
                        <a:pt x="2636" y="1201"/>
                        <a:pt x="2261" y="138"/>
                        <a:pt x="1391" y="29"/>
                      </a:cubicBezTo>
                      <a:cubicBezTo>
                        <a:pt x="1233" y="9"/>
                        <a:pt x="1088" y="1"/>
                        <a:pt x="9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807;p57">
                  <a:extLst>
                    <a:ext uri="{FF2B5EF4-FFF2-40B4-BE49-F238E27FC236}">
                      <a16:creationId xmlns:a16="http://schemas.microsoft.com/office/drawing/2014/main" id="{0D43CA5A-EE2B-953E-19ED-3396FB6DBAE0}"/>
                    </a:ext>
                  </a:extLst>
                </p:cNvPr>
                <p:cNvSpPr/>
                <p:nvPr/>
              </p:nvSpPr>
              <p:spPr>
                <a:xfrm>
                  <a:off x="4076160" y="1943993"/>
                  <a:ext cx="390642" cy="1280107"/>
                </a:xfrm>
                <a:custGeom>
                  <a:avLst/>
                  <a:gdLst/>
                  <a:ahLst/>
                  <a:cxnLst/>
                  <a:rect l="l" t="t" r="r" b="b"/>
                  <a:pathLst>
                    <a:path w="3156" h="10342" extrusionOk="0">
                      <a:moveTo>
                        <a:pt x="1744" y="1"/>
                      </a:moveTo>
                      <a:cubicBezTo>
                        <a:pt x="1660" y="1"/>
                        <a:pt x="1033" y="32"/>
                        <a:pt x="146" y="920"/>
                      </a:cubicBezTo>
                      <a:cubicBezTo>
                        <a:pt x="86" y="992"/>
                        <a:pt x="49" y="1077"/>
                        <a:pt x="49" y="1173"/>
                      </a:cubicBezTo>
                      <a:lnTo>
                        <a:pt x="1" y="10323"/>
                      </a:lnTo>
                      <a:cubicBezTo>
                        <a:pt x="179" y="10335"/>
                        <a:pt x="358" y="10341"/>
                        <a:pt x="536" y="10341"/>
                      </a:cubicBezTo>
                      <a:cubicBezTo>
                        <a:pt x="1432" y="10341"/>
                        <a:pt x="2319" y="10189"/>
                        <a:pt x="3156" y="9876"/>
                      </a:cubicBezTo>
                      <a:lnTo>
                        <a:pt x="1754" y="1"/>
                      </a:lnTo>
                      <a:cubicBezTo>
                        <a:pt x="1754" y="1"/>
                        <a:pt x="1750"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808;p57">
                  <a:extLst>
                    <a:ext uri="{FF2B5EF4-FFF2-40B4-BE49-F238E27FC236}">
                      <a16:creationId xmlns:a16="http://schemas.microsoft.com/office/drawing/2014/main" id="{6F94CE9B-A5D3-F1DD-7C27-F02219BD516C}"/>
                    </a:ext>
                  </a:extLst>
                </p:cNvPr>
                <p:cNvSpPr/>
                <p:nvPr/>
              </p:nvSpPr>
              <p:spPr>
                <a:xfrm>
                  <a:off x="3552575" y="3050932"/>
                  <a:ext cx="257333" cy="195445"/>
                </a:xfrm>
                <a:custGeom>
                  <a:avLst/>
                  <a:gdLst/>
                  <a:ahLst/>
                  <a:cxnLst/>
                  <a:rect l="l" t="t" r="r" b="b"/>
                  <a:pathLst>
                    <a:path w="2079" h="1579" extrusionOk="0">
                      <a:moveTo>
                        <a:pt x="1038" y="0"/>
                      </a:moveTo>
                      <a:cubicBezTo>
                        <a:pt x="1019" y="0"/>
                        <a:pt x="999" y="1"/>
                        <a:pt x="980" y="2"/>
                      </a:cubicBezTo>
                      <a:cubicBezTo>
                        <a:pt x="291" y="63"/>
                        <a:pt x="1" y="933"/>
                        <a:pt x="532" y="1392"/>
                      </a:cubicBezTo>
                      <a:cubicBezTo>
                        <a:pt x="679" y="1517"/>
                        <a:pt x="860" y="1579"/>
                        <a:pt x="1042" y="1579"/>
                      </a:cubicBezTo>
                      <a:cubicBezTo>
                        <a:pt x="1263" y="1579"/>
                        <a:pt x="1485" y="1487"/>
                        <a:pt x="1644" y="1308"/>
                      </a:cubicBezTo>
                      <a:cubicBezTo>
                        <a:pt x="2079" y="791"/>
                        <a:pt x="1703" y="0"/>
                        <a:pt x="1038" y="0"/>
                      </a:cubicBez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809;p57">
                  <a:extLst>
                    <a:ext uri="{FF2B5EF4-FFF2-40B4-BE49-F238E27FC236}">
                      <a16:creationId xmlns:a16="http://schemas.microsoft.com/office/drawing/2014/main" id="{5E1E5B01-06C0-7510-A330-0F48668F0CC7}"/>
                    </a:ext>
                  </a:extLst>
                </p:cNvPr>
                <p:cNvSpPr/>
                <p:nvPr/>
              </p:nvSpPr>
              <p:spPr>
                <a:xfrm>
                  <a:off x="3625852" y="2867123"/>
                  <a:ext cx="193217" cy="223047"/>
                </a:xfrm>
                <a:custGeom>
                  <a:avLst/>
                  <a:gdLst/>
                  <a:ahLst/>
                  <a:cxnLst/>
                  <a:rect l="l" t="t" r="r" b="b"/>
                  <a:pathLst>
                    <a:path w="1561" h="1802" extrusionOk="0">
                      <a:moveTo>
                        <a:pt x="472" y="1"/>
                      </a:moveTo>
                      <a:lnTo>
                        <a:pt x="1" y="1632"/>
                      </a:lnTo>
                      <a:lnTo>
                        <a:pt x="847" y="1802"/>
                      </a:lnTo>
                      <a:lnTo>
                        <a:pt x="1560" y="134"/>
                      </a:lnTo>
                      <a:lnTo>
                        <a:pt x="472" y="1"/>
                      </a:ln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810;p57">
                  <a:extLst>
                    <a:ext uri="{FF2B5EF4-FFF2-40B4-BE49-F238E27FC236}">
                      <a16:creationId xmlns:a16="http://schemas.microsoft.com/office/drawing/2014/main" id="{60952365-01B0-6A75-06B1-26868FA31AB7}"/>
                    </a:ext>
                  </a:extLst>
                </p:cNvPr>
                <p:cNvSpPr/>
                <p:nvPr/>
              </p:nvSpPr>
              <p:spPr>
                <a:xfrm>
                  <a:off x="3591442" y="1978526"/>
                  <a:ext cx="730287" cy="1044311"/>
                </a:xfrm>
                <a:custGeom>
                  <a:avLst/>
                  <a:gdLst/>
                  <a:ahLst/>
                  <a:cxnLst/>
                  <a:rect l="l" t="t" r="r" b="b"/>
                  <a:pathLst>
                    <a:path w="5900" h="8437" extrusionOk="0">
                      <a:moveTo>
                        <a:pt x="4872" y="0"/>
                      </a:moveTo>
                      <a:cubicBezTo>
                        <a:pt x="4872" y="0"/>
                        <a:pt x="1451" y="2006"/>
                        <a:pt x="1" y="8159"/>
                      </a:cubicBezTo>
                      <a:lnTo>
                        <a:pt x="2044" y="8437"/>
                      </a:lnTo>
                      <a:cubicBezTo>
                        <a:pt x="2044" y="8437"/>
                        <a:pt x="3107" y="4267"/>
                        <a:pt x="5174" y="2562"/>
                      </a:cubicBezTo>
                      <a:cubicBezTo>
                        <a:pt x="5174" y="2562"/>
                        <a:pt x="5899" y="1100"/>
                        <a:pt x="4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811;p57">
                  <a:extLst>
                    <a:ext uri="{FF2B5EF4-FFF2-40B4-BE49-F238E27FC236}">
                      <a16:creationId xmlns:a16="http://schemas.microsoft.com/office/drawing/2014/main" id="{6EA1D7EF-4B4D-5368-22AD-B51350225A09}"/>
                    </a:ext>
                  </a:extLst>
                </p:cNvPr>
                <p:cNvSpPr/>
                <p:nvPr/>
              </p:nvSpPr>
              <p:spPr>
                <a:xfrm>
                  <a:off x="4079254" y="2295644"/>
                  <a:ext cx="152618" cy="178116"/>
                </a:xfrm>
                <a:custGeom>
                  <a:avLst/>
                  <a:gdLst/>
                  <a:ahLst/>
                  <a:cxnLst/>
                  <a:rect l="l" t="t" r="r" b="b"/>
                  <a:pathLst>
                    <a:path w="1233" h="1439" fill="none" extrusionOk="0">
                      <a:moveTo>
                        <a:pt x="0" y="1439"/>
                      </a:moveTo>
                      <a:cubicBezTo>
                        <a:pt x="0" y="1439"/>
                        <a:pt x="665" y="327"/>
                        <a:pt x="1233" y="0"/>
                      </a:cubicBezTo>
                    </a:path>
                  </a:pathLst>
                </a:custGeom>
                <a:noFill/>
                <a:ln w="2725" cap="flat" cmpd="sng">
                  <a:solidFill>
                    <a:srgbClr val="4A24B6"/>
                  </a:solidFill>
                  <a:prstDash val="solid"/>
                  <a:miter lim="12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812;p57">
                  <a:extLst>
                    <a:ext uri="{FF2B5EF4-FFF2-40B4-BE49-F238E27FC236}">
                      <a16:creationId xmlns:a16="http://schemas.microsoft.com/office/drawing/2014/main" id="{79C9D2E9-F511-14F0-36F6-7F04DBD5C739}"/>
                    </a:ext>
                  </a:extLst>
                </p:cNvPr>
                <p:cNvSpPr/>
                <p:nvPr/>
              </p:nvSpPr>
              <p:spPr>
                <a:xfrm>
                  <a:off x="4302180" y="1722679"/>
                  <a:ext cx="158683" cy="299294"/>
                </a:xfrm>
                <a:custGeom>
                  <a:avLst/>
                  <a:gdLst/>
                  <a:ahLst/>
                  <a:cxnLst/>
                  <a:rect l="l" t="t" r="r" b="b"/>
                  <a:pathLst>
                    <a:path w="1282" h="2418" extrusionOk="0">
                      <a:moveTo>
                        <a:pt x="0" y="0"/>
                      </a:moveTo>
                      <a:lnTo>
                        <a:pt x="0" y="1777"/>
                      </a:lnTo>
                      <a:cubicBezTo>
                        <a:pt x="0" y="2127"/>
                        <a:pt x="278" y="2418"/>
                        <a:pt x="629" y="2418"/>
                      </a:cubicBezTo>
                      <a:cubicBezTo>
                        <a:pt x="991" y="2418"/>
                        <a:pt x="1269" y="2140"/>
                        <a:pt x="1281" y="1777"/>
                      </a:cubicBezTo>
                      <a:lnTo>
                        <a:pt x="1281" y="0"/>
                      </a:ln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813;p57">
                  <a:extLst>
                    <a:ext uri="{FF2B5EF4-FFF2-40B4-BE49-F238E27FC236}">
                      <a16:creationId xmlns:a16="http://schemas.microsoft.com/office/drawing/2014/main" id="{76CDEB16-5942-A5D5-BC03-FB10C8586365}"/>
                    </a:ext>
                  </a:extLst>
                </p:cNvPr>
                <p:cNvSpPr/>
                <p:nvPr/>
              </p:nvSpPr>
              <p:spPr>
                <a:xfrm>
                  <a:off x="4296115" y="1734561"/>
                  <a:ext cx="163263" cy="205223"/>
                </a:xfrm>
                <a:custGeom>
                  <a:avLst/>
                  <a:gdLst/>
                  <a:ahLst/>
                  <a:cxnLst/>
                  <a:rect l="l" t="t" r="r" b="b"/>
                  <a:pathLst>
                    <a:path w="1319" h="1658" extrusionOk="0">
                      <a:moveTo>
                        <a:pt x="1" y="1"/>
                      </a:moveTo>
                      <a:cubicBezTo>
                        <a:pt x="1" y="1"/>
                        <a:pt x="144" y="1657"/>
                        <a:pt x="1293" y="1657"/>
                      </a:cubicBezTo>
                      <a:cubicBezTo>
                        <a:pt x="1302" y="1657"/>
                        <a:pt x="1310" y="1657"/>
                        <a:pt x="1318" y="1657"/>
                      </a:cubicBezTo>
                      <a:lnTo>
                        <a:pt x="1318" y="738"/>
                      </a:lnTo>
                      <a:lnTo>
                        <a:pt x="1" y="1"/>
                      </a:lnTo>
                      <a:close/>
                    </a:path>
                  </a:pathLst>
                </a:custGeom>
                <a:solidFill>
                  <a:srgbClr val="B16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814;p57">
                  <a:extLst>
                    <a:ext uri="{FF2B5EF4-FFF2-40B4-BE49-F238E27FC236}">
                      <a16:creationId xmlns:a16="http://schemas.microsoft.com/office/drawing/2014/main" id="{D904BE64-0C0F-5717-EA40-59A63F09D3AC}"/>
                    </a:ext>
                  </a:extLst>
                </p:cNvPr>
                <p:cNvSpPr/>
                <p:nvPr/>
              </p:nvSpPr>
              <p:spPr>
                <a:xfrm>
                  <a:off x="4546024" y="1489235"/>
                  <a:ext cx="151132" cy="179725"/>
                </a:xfrm>
                <a:custGeom>
                  <a:avLst/>
                  <a:gdLst/>
                  <a:ahLst/>
                  <a:cxnLst/>
                  <a:rect l="l" t="t" r="r" b="b"/>
                  <a:pathLst>
                    <a:path w="1221" h="1452" extrusionOk="0">
                      <a:moveTo>
                        <a:pt x="0" y="1"/>
                      </a:moveTo>
                      <a:lnTo>
                        <a:pt x="0" y="690"/>
                      </a:lnTo>
                      <a:lnTo>
                        <a:pt x="218" y="1451"/>
                      </a:lnTo>
                      <a:cubicBezTo>
                        <a:pt x="1221" y="206"/>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815;p57">
                  <a:extLst>
                    <a:ext uri="{FF2B5EF4-FFF2-40B4-BE49-F238E27FC236}">
                      <a16:creationId xmlns:a16="http://schemas.microsoft.com/office/drawing/2014/main" id="{07D728CF-7F46-A0D3-AC10-8CC475C25EB4}"/>
                    </a:ext>
                  </a:extLst>
                </p:cNvPr>
                <p:cNvSpPr/>
                <p:nvPr/>
              </p:nvSpPr>
              <p:spPr>
                <a:xfrm>
                  <a:off x="4278167" y="1516219"/>
                  <a:ext cx="308330" cy="371085"/>
                </a:xfrm>
                <a:custGeom>
                  <a:avLst/>
                  <a:gdLst/>
                  <a:ahLst/>
                  <a:cxnLst/>
                  <a:rect l="l" t="t" r="r" b="b"/>
                  <a:pathLst>
                    <a:path w="2491" h="2998" extrusionOk="0">
                      <a:moveTo>
                        <a:pt x="545" y="0"/>
                      </a:moveTo>
                      <a:cubicBezTo>
                        <a:pt x="242" y="0"/>
                        <a:pt x="1" y="242"/>
                        <a:pt x="1" y="544"/>
                      </a:cubicBezTo>
                      <a:lnTo>
                        <a:pt x="1" y="1717"/>
                      </a:lnTo>
                      <a:cubicBezTo>
                        <a:pt x="1" y="2393"/>
                        <a:pt x="665" y="2998"/>
                        <a:pt x="1246" y="2998"/>
                      </a:cubicBezTo>
                      <a:cubicBezTo>
                        <a:pt x="1935" y="2998"/>
                        <a:pt x="2491" y="2587"/>
                        <a:pt x="2491" y="1910"/>
                      </a:cubicBezTo>
                      <a:lnTo>
                        <a:pt x="2491" y="544"/>
                      </a:lnTo>
                      <a:cubicBezTo>
                        <a:pt x="2491" y="242"/>
                        <a:pt x="2249" y="0"/>
                        <a:pt x="1947" y="0"/>
                      </a:cubicBez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816;p57">
                  <a:extLst>
                    <a:ext uri="{FF2B5EF4-FFF2-40B4-BE49-F238E27FC236}">
                      <a16:creationId xmlns:a16="http://schemas.microsoft.com/office/drawing/2014/main" id="{06E0815D-0E92-0B39-45A8-A6E71D4A61C8}"/>
                    </a:ext>
                  </a:extLst>
                </p:cNvPr>
                <p:cNvSpPr/>
                <p:nvPr/>
              </p:nvSpPr>
              <p:spPr>
                <a:xfrm>
                  <a:off x="4197463" y="1515476"/>
                  <a:ext cx="179601" cy="154969"/>
                </a:xfrm>
                <a:custGeom>
                  <a:avLst/>
                  <a:gdLst/>
                  <a:ahLst/>
                  <a:cxnLst/>
                  <a:rect l="l" t="t" r="r" b="b"/>
                  <a:pathLst>
                    <a:path w="1451" h="1252" extrusionOk="0">
                      <a:moveTo>
                        <a:pt x="432" y="1"/>
                      </a:moveTo>
                      <a:cubicBezTo>
                        <a:pt x="313" y="1"/>
                        <a:pt x="207" y="59"/>
                        <a:pt x="145" y="151"/>
                      </a:cubicBezTo>
                      <a:cubicBezTo>
                        <a:pt x="0" y="357"/>
                        <a:pt x="363" y="1251"/>
                        <a:pt x="363" y="1251"/>
                      </a:cubicBezTo>
                      <a:lnTo>
                        <a:pt x="858" y="1251"/>
                      </a:lnTo>
                      <a:cubicBezTo>
                        <a:pt x="1293" y="1009"/>
                        <a:pt x="1450" y="441"/>
                        <a:pt x="1197" y="6"/>
                      </a:cubicBezTo>
                      <a:lnTo>
                        <a:pt x="496" y="6"/>
                      </a:lnTo>
                      <a:cubicBezTo>
                        <a:pt x="474" y="3"/>
                        <a:pt x="453" y="1"/>
                        <a:pt x="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817;p57">
                  <a:extLst>
                    <a:ext uri="{FF2B5EF4-FFF2-40B4-BE49-F238E27FC236}">
                      <a16:creationId xmlns:a16="http://schemas.microsoft.com/office/drawing/2014/main" id="{3C36B28F-7223-05C2-518F-5BDC2E7F5C45}"/>
                    </a:ext>
                  </a:extLst>
                </p:cNvPr>
                <p:cNvSpPr/>
                <p:nvPr/>
              </p:nvSpPr>
              <p:spPr>
                <a:xfrm>
                  <a:off x="4209346" y="1634426"/>
                  <a:ext cx="110905" cy="110781"/>
                </a:xfrm>
                <a:custGeom>
                  <a:avLst/>
                  <a:gdLst/>
                  <a:ahLst/>
                  <a:cxnLst/>
                  <a:rect l="l" t="t" r="r" b="b"/>
                  <a:pathLst>
                    <a:path w="896" h="895" extrusionOk="0">
                      <a:moveTo>
                        <a:pt x="448" y="0"/>
                      </a:moveTo>
                      <a:cubicBezTo>
                        <a:pt x="206" y="0"/>
                        <a:pt x="1" y="206"/>
                        <a:pt x="1" y="447"/>
                      </a:cubicBezTo>
                      <a:cubicBezTo>
                        <a:pt x="1" y="689"/>
                        <a:pt x="206" y="895"/>
                        <a:pt x="448" y="895"/>
                      </a:cubicBezTo>
                      <a:cubicBezTo>
                        <a:pt x="702" y="895"/>
                        <a:pt x="895" y="689"/>
                        <a:pt x="895" y="447"/>
                      </a:cubicBezTo>
                      <a:cubicBezTo>
                        <a:pt x="895" y="206"/>
                        <a:pt x="702" y="0"/>
                        <a:pt x="448" y="0"/>
                      </a:cubicBez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818;p57">
                  <a:extLst>
                    <a:ext uri="{FF2B5EF4-FFF2-40B4-BE49-F238E27FC236}">
                      <a16:creationId xmlns:a16="http://schemas.microsoft.com/office/drawing/2014/main" id="{CB206F30-B146-DB2B-1813-A0A094BEBC0F}"/>
                    </a:ext>
                  </a:extLst>
                </p:cNvPr>
                <p:cNvSpPr/>
                <p:nvPr/>
              </p:nvSpPr>
              <p:spPr>
                <a:xfrm>
                  <a:off x="4168994" y="1381425"/>
                  <a:ext cx="458719" cy="190246"/>
                </a:xfrm>
                <a:custGeom>
                  <a:avLst/>
                  <a:gdLst/>
                  <a:ahLst/>
                  <a:cxnLst/>
                  <a:rect l="l" t="t" r="r" b="b"/>
                  <a:pathLst>
                    <a:path w="3706" h="1537" extrusionOk="0">
                      <a:moveTo>
                        <a:pt x="1257" y="1"/>
                      </a:moveTo>
                      <a:cubicBezTo>
                        <a:pt x="929" y="1"/>
                        <a:pt x="639" y="239"/>
                        <a:pt x="568" y="569"/>
                      </a:cubicBezTo>
                      <a:cubicBezTo>
                        <a:pt x="0" y="654"/>
                        <a:pt x="37" y="1488"/>
                        <a:pt x="617" y="1536"/>
                      </a:cubicBezTo>
                      <a:cubicBezTo>
                        <a:pt x="798" y="1524"/>
                        <a:pt x="955" y="1416"/>
                        <a:pt x="1028" y="1246"/>
                      </a:cubicBezTo>
                      <a:cubicBezTo>
                        <a:pt x="1112" y="1283"/>
                        <a:pt x="1197" y="1295"/>
                        <a:pt x="1282" y="1295"/>
                      </a:cubicBezTo>
                      <a:cubicBezTo>
                        <a:pt x="1366" y="1295"/>
                        <a:pt x="1463" y="1283"/>
                        <a:pt x="1547" y="1246"/>
                      </a:cubicBezTo>
                      <a:cubicBezTo>
                        <a:pt x="1720" y="1262"/>
                        <a:pt x="1993" y="1278"/>
                        <a:pt x="2286" y="1278"/>
                      </a:cubicBezTo>
                      <a:cubicBezTo>
                        <a:pt x="2916" y="1278"/>
                        <a:pt x="3642" y="1202"/>
                        <a:pt x="3675" y="872"/>
                      </a:cubicBezTo>
                      <a:cubicBezTo>
                        <a:pt x="3705" y="424"/>
                        <a:pt x="3342" y="71"/>
                        <a:pt x="2931" y="71"/>
                      </a:cubicBezTo>
                      <a:cubicBezTo>
                        <a:pt x="2853" y="71"/>
                        <a:pt x="2774" y="83"/>
                        <a:pt x="2696" y="110"/>
                      </a:cubicBezTo>
                      <a:cubicBezTo>
                        <a:pt x="2519" y="151"/>
                        <a:pt x="2339" y="171"/>
                        <a:pt x="2159" y="171"/>
                      </a:cubicBezTo>
                      <a:cubicBezTo>
                        <a:pt x="1859" y="171"/>
                        <a:pt x="1561" y="115"/>
                        <a:pt x="1282" y="1"/>
                      </a:cubicBezTo>
                      <a:cubicBezTo>
                        <a:pt x="1273" y="1"/>
                        <a:pt x="1265" y="1"/>
                        <a:pt x="1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819;p57">
                  <a:extLst>
                    <a:ext uri="{FF2B5EF4-FFF2-40B4-BE49-F238E27FC236}">
                      <a16:creationId xmlns:a16="http://schemas.microsoft.com/office/drawing/2014/main" id="{528A4B36-EE05-F8D9-3EA0-2C5DFA17CF6E}"/>
                    </a:ext>
                  </a:extLst>
                </p:cNvPr>
                <p:cNvSpPr/>
                <p:nvPr/>
              </p:nvSpPr>
              <p:spPr>
                <a:xfrm>
                  <a:off x="4258734" y="1516219"/>
                  <a:ext cx="332219" cy="377150"/>
                </a:xfrm>
                <a:custGeom>
                  <a:avLst/>
                  <a:gdLst/>
                  <a:ahLst/>
                  <a:cxnLst/>
                  <a:rect l="l" t="t" r="r" b="b"/>
                  <a:pathLst>
                    <a:path w="2684" h="3047" extrusionOk="0">
                      <a:moveTo>
                        <a:pt x="1" y="0"/>
                      </a:moveTo>
                      <a:lnTo>
                        <a:pt x="115" y="139"/>
                      </a:lnTo>
                      <a:lnTo>
                        <a:pt x="115" y="139"/>
                      </a:lnTo>
                      <a:cubicBezTo>
                        <a:pt x="51" y="45"/>
                        <a:pt x="1" y="0"/>
                        <a:pt x="1" y="0"/>
                      </a:cubicBezTo>
                      <a:close/>
                      <a:moveTo>
                        <a:pt x="115" y="139"/>
                      </a:moveTo>
                      <a:cubicBezTo>
                        <a:pt x="266" y="359"/>
                        <a:pt x="495" y="848"/>
                        <a:pt x="351" y="1668"/>
                      </a:cubicBezTo>
                      <a:cubicBezTo>
                        <a:pt x="158" y="2841"/>
                        <a:pt x="895" y="3046"/>
                        <a:pt x="1632" y="3046"/>
                      </a:cubicBezTo>
                      <a:cubicBezTo>
                        <a:pt x="2575" y="3046"/>
                        <a:pt x="2684" y="2079"/>
                        <a:pt x="2684" y="2079"/>
                      </a:cubicBezTo>
                      <a:cubicBezTo>
                        <a:pt x="2684" y="2079"/>
                        <a:pt x="2606" y="1815"/>
                        <a:pt x="2052" y="1815"/>
                      </a:cubicBezTo>
                      <a:cubicBezTo>
                        <a:pt x="1991" y="1815"/>
                        <a:pt x="1924" y="1818"/>
                        <a:pt x="1850" y="1825"/>
                      </a:cubicBezTo>
                      <a:cubicBezTo>
                        <a:pt x="1344" y="1884"/>
                        <a:pt x="1091" y="2049"/>
                        <a:pt x="919" y="2049"/>
                      </a:cubicBezTo>
                      <a:cubicBezTo>
                        <a:pt x="844" y="2049"/>
                        <a:pt x="784" y="2018"/>
                        <a:pt x="726" y="1934"/>
                      </a:cubicBezTo>
                      <a:cubicBezTo>
                        <a:pt x="544" y="1668"/>
                        <a:pt x="629" y="762"/>
                        <a:pt x="629" y="762"/>
                      </a:cubicBezTo>
                      <a:lnTo>
                        <a:pt x="115" y="13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4" name="Google Shape;6648;p114">
              <a:extLst>
                <a:ext uri="{FF2B5EF4-FFF2-40B4-BE49-F238E27FC236}">
                  <a16:creationId xmlns:a16="http://schemas.microsoft.com/office/drawing/2014/main" id="{41894013-EA23-86BA-42CA-EA66806F5B6D}"/>
                </a:ext>
              </a:extLst>
            </p:cNvPr>
            <p:cNvSpPr/>
            <p:nvPr/>
          </p:nvSpPr>
          <p:spPr>
            <a:xfrm>
              <a:off x="5067170" y="1567955"/>
              <a:ext cx="18769" cy="23046"/>
            </a:xfrm>
            <a:custGeom>
              <a:avLst/>
              <a:gdLst/>
              <a:ahLst/>
              <a:cxnLst/>
              <a:rect l="l" t="t" r="r" b="b"/>
              <a:pathLst>
                <a:path w="768" h="943" extrusionOk="0">
                  <a:moveTo>
                    <a:pt x="424" y="0"/>
                  </a:moveTo>
                  <a:cubicBezTo>
                    <a:pt x="273" y="0"/>
                    <a:pt x="131" y="161"/>
                    <a:pt x="100" y="405"/>
                  </a:cubicBezTo>
                  <a:cubicBezTo>
                    <a:pt x="0" y="605"/>
                    <a:pt x="100" y="839"/>
                    <a:pt x="334" y="939"/>
                  </a:cubicBezTo>
                  <a:cubicBezTo>
                    <a:pt x="346" y="941"/>
                    <a:pt x="358" y="942"/>
                    <a:pt x="370" y="942"/>
                  </a:cubicBezTo>
                  <a:cubicBezTo>
                    <a:pt x="524" y="942"/>
                    <a:pt x="670" y="752"/>
                    <a:pt x="701" y="505"/>
                  </a:cubicBezTo>
                  <a:cubicBezTo>
                    <a:pt x="767" y="271"/>
                    <a:pt x="634" y="5"/>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6649;p114">
              <a:extLst>
                <a:ext uri="{FF2B5EF4-FFF2-40B4-BE49-F238E27FC236}">
                  <a16:creationId xmlns:a16="http://schemas.microsoft.com/office/drawing/2014/main" id="{379E452D-DB11-DCBC-D3DA-3377CE9331A1}"/>
                </a:ext>
              </a:extLst>
            </p:cNvPr>
            <p:cNvSpPr/>
            <p:nvPr/>
          </p:nvSpPr>
          <p:spPr>
            <a:xfrm>
              <a:off x="5167478" y="1567955"/>
              <a:ext cx="17963" cy="23023"/>
            </a:xfrm>
            <a:custGeom>
              <a:avLst/>
              <a:gdLst/>
              <a:ahLst/>
              <a:cxnLst/>
              <a:rect l="l" t="t" r="r" b="b"/>
              <a:pathLst>
                <a:path w="735" h="942" extrusionOk="0">
                  <a:moveTo>
                    <a:pt x="424" y="0"/>
                  </a:moveTo>
                  <a:cubicBezTo>
                    <a:pt x="243" y="0"/>
                    <a:pt x="98" y="188"/>
                    <a:pt x="67" y="404"/>
                  </a:cubicBezTo>
                  <a:cubicBezTo>
                    <a:pt x="0" y="671"/>
                    <a:pt x="134" y="905"/>
                    <a:pt x="301" y="938"/>
                  </a:cubicBezTo>
                  <a:cubicBezTo>
                    <a:pt x="313" y="940"/>
                    <a:pt x="325" y="942"/>
                    <a:pt x="337" y="942"/>
                  </a:cubicBezTo>
                  <a:cubicBezTo>
                    <a:pt x="491" y="942"/>
                    <a:pt x="637" y="752"/>
                    <a:pt x="668" y="504"/>
                  </a:cubicBezTo>
                  <a:cubicBezTo>
                    <a:pt x="734" y="271"/>
                    <a:pt x="634" y="37"/>
                    <a:pt x="467" y="4"/>
                  </a:cubicBezTo>
                  <a:cubicBezTo>
                    <a:pt x="453" y="2"/>
                    <a:pt x="438"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6650;p114">
              <a:extLst>
                <a:ext uri="{FF2B5EF4-FFF2-40B4-BE49-F238E27FC236}">
                  <a16:creationId xmlns:a16="http://schemas.microsoft.com/office/drawing/2014/main" id="{880BF806-0645-5FE7-6D66-0A28B531BBD7}"/>
                </a:ext>
              </a:extLst>
            </p:cNvPr>
            <p:cNvSpPr/>
            <p:nvPr/>
          </p:nvSpPr>
          <p:spPr>
            <a:xfrm>
              <a:off x="5121759" y="1590978"/>
              <a:ext cx="45719" cy="45719"/>
            </a:xfrm>
            <a:custGeom>
              <a:avLst/>
              <a:gdLst/>
              <a:ahLst/>
              <a:cxnLst/>
              <a:rect l="l" t="t" r="r" b="b"/>
              <a:pathLst>
                <a:path w="1302" h="2595" extrusionOk="0">
                  <a:moveTo>
                    <a:pt x="434" y="1"/>
                  </a:moveTo>
                  <a:lnTo>
                    <a:pt x="1" y="2469"/>
                  </a:lnTo>
                  <a:cubicBezTo>
                    <a:pt x="217" y="2553"/>
                    <a:pt x="443" y="2594"/>
                    <a:pt x="663" y="2594"/>
                  </a:cubicBezTo>
                  <a:cubicBezTo>
                    <a:pt x="884" y="2594"/>
                    <a:pt x="1101" y="2553"/>
                    <a:pt x="1301" y="2469"/>
                  </a:cubicBezTo>
                  <a:cubicBezTo>
                    <a:pt x="901" y="1669"/>
                    <a:pt x="634" y="868"/>
                    <a:pt x="434" y="1"/>
                  </a:cubicBezTo>
                  <a:close/>
                </a:path>
              </a:pathLst>
            </a:custGeom>
            <a:solidFill>
              <a:srgbClr val="DC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4605;p102">
              <a:extLst>
                <a:ext uri="{FF2B5EF4-FFF2-40B4-BE49-F238E27FC236}">
                  <a16:creationId xmlns:a16="http://schemas.microsoft.com/office/drawing/2014/main" id="{B8E64AC4-FF5E-5B9D-B890-BCD394030A97}"/>
                </a:ext>
              </a:extLst>
            </p:cNvPr>
            <p:cNvSpPr/>
            <p:nvPr/>
          </p:nvSpPr>
          <p:spPr>
            <a:xfrm rot="21092816">
              <a:off x="5043813" y="1527979"/>
              <a:ext cx="46713" cy="24205"/>
            </a:xfrm>
            <a:custGeom>
              <a:avLst/>
              <a:gdLst/>
              <a:ahLst/>
              <a:cxnLst/>
              <a:rect l="l" t="t" r="r" b="b"/>
              <a:pathLst>
                <a:path w="1569" h="813" extrusionOk="0">
                  <a:moveTo>
                    <a:pt x="1254" y="0"/>
                  </a:moveTo>
                  <a:cubicBezTo>
                    <a:pt x="789" y="0"/>
                    <a:pt x="363" y="224"/>
                    <a:pt x="67" y="579"/>
                  </a:cubicBezTo>
                  <a:cubicBezTo>
                    <a:pt x="0" y="645"/>
                    <a:pt x="34" y="712"/>
                    <a:pt x="100" y="779"/>
                  </a:cubicBezTo>
                  <a:cubicBezTo>
                    <a:pt x="134" y="812"/>
                    <a:pt x="134" y="812"/>
                    <a:pt x="167" y="812"/>
                  </a:cubicBezTo>
                  <a:cubicBezTo>
                    <a:pt x="234" y="812"/>
                    <a:pt x="267" y="779"/>
                    <a:pt x="301" y="746"/>
                  </a:cubicBezTo>
                  <a:cubicBezTo>
                    <a:pt x="575" y="471"/>
                    <a:pt x="934" y="308"/>
                    <a:pt x="1300" y="308"/>
                  </a:cubicBezTo>
                  <a:cubicBezTo>
                    <a:pt x="1334" y="308"/>
                    <a:pt x="1367" y="309"/>
                    <a:pt x="1401" y="312"/>
                  </a:cubicBezTo>
                  <a:cubicBezTo>
                    <a:pt x="1501" y="312"/>
                    <a:pt x="1568" y="245"/>
                    <a:pt x="1568" y="145"/>
                  </a:cubicBezTo>
                  <a:cubicBezTo>
                    <a:pt x="1568" y="78"/>
                    <a:pt x="1501" y="12"/>
                    <a:pt x="1435" y="12"/>
                  </a:cubicBezTo>
                  <a:cubicBezTo>
                    <a:pt x="1374" y="4"/>
                    <a:pt x="1313" y="0"/>
                    <a:pt x="1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6653;p114">
              <a:extLst>
                <a:ext uri="{FF2B5EF4-FFF2-40B4-BE49-F238E27FC236}">
                  <a16:creationId xmlns:a16="http://schemas.microsoft.com/office/drawing/2014/main" id="{24BC4631-8B34-61FD-E615-C058AB81CA2A}"/>
                </a:ext>
              </a:extLst>
            </p:cNvPr>
            <p:cNvSpPr/>
            <p:nvPr/>
          </p:nvSpPr>
          <p:spPr>
            <a:xfrm rot="1175178">
              <a:off x="5156883" y="1523514"/>
              <a:ext cx="39151" cy="12683"/>
            </a:xfrm>
            <a:custGeom>
              <a:avLst/>
              <a:gdLst/>
              <a:ahLst/>
              <a:cxnLst/>
              <a:rect l="l" t="t" r="r" b="b"/>
              <a:pathLst>
                <a:path w="1602" h="519" extrusionOk="0">
                  <a:moveTo>
                    <a:pt x="877" y="1"/>
                  </a:moveTo>
                  <a:cubicBezTo>
                    <a:pt x="595" y="1"/>
                    <a:pt x="315" y="77"/>
                    <a:pt x="67" y="230"/>
                  </a:cubicBezTo>
                  <a:cubicBezTo>
                    <a:pt x="0" y="296"/>
                    <a:pt x="0" y="396"/>
                    <a:pt x="34" y="463"/>
                  </a:cubicBezTo>
                  <a:cubicBezTo>
                    <a:pt x="73" y="502"/>
                    <a:pt x="123" y="518"/>
                    <a:pt x="172" y="518"/>
                  </a:cubicBezTo>
                  <a:cubicBezTo>
                    <a:pt x="206" y="518"/>
                    <a:pt x="240" y="510"/>
                    <a:pt x="267" y="497"/>
                  </a:cubicBezTo>
                  <a:cubicBezTo>
                    <a:pt x="457" y="383"/>
                    <a:pt x="668" y="323"/>
                    <a:pt x="882" y="323"/>
                  </a:cubicBezTo>
                  <a:cubicBezTo>
                    <a:pt x="1045" y="323"/>
                    <a:pt x="1209" y="358"/>
                    <a:pt x="1368" y="430"/>
                  </a:cubicBezTo>
                  <a:cubicBezTo>
                    <a:pt x="1435" y="430"/>
                    <a:pt x="1468" y="430"/>
                    <a:pt x="1502" y="396"/>
                  </a:cubicBezTo>
                  <a:cubicBezTo>
                    <a:pt x="1535" y="363"/>
                    <a:pt x="1568" y="363"/>
                    <a:pt x="1568" y="330"/>
                  </a:cubicBezTo>
                  <a:cubicBezTo>
                    <a:pt x="1602" y="263"/>
                    <a:pt x="1568" y="163"/>
                    <a:pt x="1502" y="130"/>
                  </a:cubicBezTo>
                  <a:cubicBezTo>
                    <a:pt x="1301" y="44"/>
                    <a:pt x="1089" y="1"/>
                    <a:pt x="8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27647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9" name="Google Shape;1719;p60"/>
          <p:cNvSpPr txBox="1">
            <a:spLocks noGrp="1"/>
          </p:cNvSpPr>
          <p:nvPr>
            <p:ph type="title"/>
          </p:nvPr>
        </p:nvSpPr>
        <p:spPr>
          <a:xfrm>
            <a:off x="715100" y="3316350"/>
            <a:ext cx="4449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Social Boost</a:t>
            </a:r>
            <a:endParaRPr dirty="0"/>
          </a:p>
        </p:txBody>
      </p:sp>
      <p:grpSp>
        <p:nvGrpSpPr>
          <p:cNvPr id="1725" name="Google Shape;1725;p60"/>
          <p:cNvGrpSpPr/>
          <p:nvPr/>
        </p:nvGrpSpPr>
        <p:grpSpPr>
          <a:xfrm>
            <a:off x="4736475" y="4873138"/>
            <a:ext cx="204457" cy="190123"/>
            <a:chOff x="4426425" y="4796938"/>
            <a:chExt cx="204457" cy="190123"/>
          </a:xfrm>
        </p:grpSpPr>
        <p:sp>
          <p:nvSpPr>
            <p:cNvPr id="1726" name="Google Shape;1726;p60"/>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0"/>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1" name="Google Shape;1731;p60"/>
          <p:cNvGrpSpPr/>
          <p:nvPr/>
        </p:nvGrpSpPr>
        <p:grpSpPr>
          <a:xfrm>
            <a:off x="7955213" y="4149016"/>
            <a:ext cx="280324" cy="248318"/>
            <a:chOff x="853000" y="238125"/>
            <a:chExt cx="5914000" cy="5238775"/>
          </a:xfrm>
        </p:grpSpPr>
        <p:sp>
          <p:nvSpPr>
            <p:cNvPr id="1732" name="Google Shape;1732;p60"/>
            <p:cNvSpPr/>
            <p:nvPr/>
          </p:nvSpPr>
          <p:spPr>
            <a:xfrm>
              <a:off x="1657075" y="1108800"/>
              <a:ext cx="4240125" cy="4368100"/>
            </a:xfrm>
            <a:custGeom>
              <a:avLst/>
              <a:gdLst/>
              <a:ahLst/>
              <a:cxnLst/>
              <a:rect l="l" t="t" r="r" b="b"/>
              <a:pathLst>
                <a:path w="169605" h="174724" extrusionOk="0">
                  <a:moveTo>
                    <a:pt x="87327" y="0"/>
                  </a:moveTo>
                  <a:lnTo>
                    <a:pt x="1" y="73147"/>
                  </a:lnTo>
                  <a:lnTo>
                    <a:pt x="1" y="169432"/>
                  </a:lnTo>
                  <a:lnTo>
                    <a:pt x="1" y="169674"/>
                  </a:lnTo>
                  <a:lnTo>
                    <a:pt x="35" y="170262"/>
                  </a:lnTo>
                  <a:lnTo>
                    <a:pt x="105" y="170677"/>
                  </a:lnTo>
                  <a:lnTo>
                    <a:pt x="208" y="171126"/>
                  </a:lnTo>
                  <a:lnTo>
                    <a:pt x="347" y="171576"/>
                  </a:lnTo>
                  <a:lnTo>
                    <a:pt x="554" y="172095"/>
                  </a:lnTo>
                  <a:lnTo>
                    <a:pt x="796" y="172579"/>
                  </a:lnTo>
                  <a:lnTo>
                    <a:pt x="1142" y="173063"/>
                  </a:lnTo>
                  <a:lnTo>
                    <a:pt x="1315" y="173270"/>
                  </a:lnTo>
                  <a:lnTo>
                    <a:pt x="1523" y="173513"/>
                  </a:lnTo>
                  <a:lnTo>
                    <a:pt x="1765" y="173720"/>
                  </a:lnTo>
                  <a:lnTo>
                    <a:pt x="2007" y="173893"/>
                  </a:lnTo>
                  <a:lnTo>
                    <a:pt x="2283" y="174100"/>
                  </a:lnTo>
                  <a:lnTo>
                    <a:pt x="2595" y="174239"/>
                  </a:lnTo>
                  <a:lnTo>
                    <a:pt x="2906" y="174377"/>
                  </a:lnTo>
                  <a:lnTo>
                    <a:pt x="3252" y="174515"/>
                  </a:lnTo>
                  <a:lnTo>
                    <a:pt x="3632" y="174585"/>
                  </a:lnTo>
                  <a:lnTo>
                    <a:pt x="4047" y="174688"/>
                  </a:lnTo>
                  <a:lnTo>
                    <a:pt x="4497" y="174723"/>
                  </a:lnTo>
                  <a:lnTo>
                    <a:pt x="4946" y="174723"/>
                  </a:lnTo>
                  <a:lnTo>
                    <a:pt x="64571" y="174654"/>
                  </a:lnTo>
                  <a:lnTo>
                    <a:pt x="65850" y="174654"/>
                  </a:lnTo>
                  <a:lnTo>
                    <a:pt x="65850" y="120183"/>
                  </a:lnTo>
                  <a:lnTo>
                    <a:pt x="104966" y="120183"/>
                  </a:lnTo>
                  <a:lnTo>
                    <a:pt x="104966" y="174515"/>
                  </a:lnTo>
                  <a:lnTo>
                    <a:pt x="163898" y="174515"/>
                  </a:lnTo>
                  <a:lnTo>
                    <a:pt x="164452" y="174446"/>
                  </a:lnTo>
                  <a:lnTo>
                    <a:pt x="165005" y="174377"/>
                  </a:lnTo>
                  <a:lnTo>
                    <a:pt x="165489" y="174239"/>
                  </a:lnTo>
                  <a:lnTo>
                    <a:pt x="165939" y="174100"/>
                  </a:lnTo>
                  <a:lnTo>
                    <a:pt x="166354" y="173928"/>
                  </a:lnTo>
                  <a:lnTo>
                    <a:pt x="166734" y="173720"/>
                  </a:lnTo>
                  <a:lnTo>
                    <a:pt x="167080" y="173478"/>
                  </a:lnTo>
                  <a:lnTo>
                    <a:pt x="167391" y="173270"/>
                  </a:lnTo>
                  <a:lnTo>
                    <a:pt x="167703" y="172994"/>
                  </a:lnTo>
                  <a:lnTo>
                    <a:pt x="167945" y="172717"/>
                  </a:lnTo>
                  <a:lnTo>
                    <a:pt x="168187" y="172440"/>
                  </a:lnTo>
                  <a:lnTo>
                    <a:pt x="168429" y="172129"/>
                  </a:lnTo>
                  <a:lnTo>
                    <a:pt x="168602" y="171852"/>
                  </a:lnTo>
                  <a:lnTo>
                    <a:pt x="168913" y="171230"/>
                  </a:lnTo>
                  <a:lnTo>
                    <a:pt x="169155" y="170607"/>
                  </a:lnTo>
                  <a:lnTo>
                    <a:pt x="169363" y="170019"/>
                  </a:lnTo>
                  <a:lnTo>
                    <a:pt x="169466" y="169466"/>
                  </a:lnTo>
                  <a:lnTo>
                    <a:pt x="169536" y="168982"/>
                  </a:lnTo>
                  <a:lnTo>
                    <a:pt x="169570" y="168532"/>
                  </a:lnTo>
                  <a:lnTo>
                    <a:pt x="169605" y="168221"/>
                  </a:lnTo>
                  <a:lnTo>
                    <a:pt x="169605" y="167944"/>
                  </a:lnTo>
                  <a:lnTo>
                    <a:pt x="169605" y="73147"/>
                  </a:lnTo>
                  <a:lnTo>
                    <a:pt x="873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0"/>
            <p:cNvSpPr/>
            <p:nvPr/>
          </p:nvSpPr>
          <p:spPr>
            <a:xfrm>
              <a:off x="853000" y="238125"/>
              <a:ext cx="5914000" cy="2798800"/>
            </a:xfrm>
            <a:custGeom>
              <a:avLst/>
              <a:gdLst/>
              <a:ahLst/>
              <a:cxnLst/>
              <a:rect l="l" t="t" r="r" b="b"/>
              <a:pathLst>
                <a:path w="236560" h="111952" extrusionOk="0">
                  <a:moveTo>
                    <a:pt x="120217" y="0"/>
                  </a:moveTo>
                  <a:lnTo>
                    <a:pt x="0" y="105864"/>
                  </a:lnTo>
                  <a:lnTo>
                    <a:pt x="104" y="106003"/>
                  </a:lnTo>
                  <a:lnTo>
                    <a:pt x="346" y="106418"/>
                  </a:lnTo>
                  <a:lnTo>
                    <a:pt x="795" y="107040"/>
                  </a:lnTo>
                  <a:lnTo>
                    <a:pt x="1418" y="107801"/>
                  </a:lnTo>
                  <a:lnTo>
                    <a:pt x="1798" y="108216"/>
                  </a:lnTo>
                  <a:lnTo>
                    <a:pt x="2213" y="108631"/>
                  </a:lnTo>
                  <a:lnTo>
                    <a:pt x="2698" y="109046"/>
                  </a:lnTo>
                  <a:lnTo>
                    <a:pt x="3216" y="109461"/>
                  </a:lnTo>
                  <a:lnTo>
                    <a:pt x="3770" y="109876"/>
                  </a:lnTo>
                  <a:lnTo>
                    <a:pt x="4358" y="110291"/>
                  </a:lnTo>
                  <a:lnTo>
                    <a:pt x="5015" y="110672"/>
                  </a:lnTo>
                  <a:lnTo>
                    <a:pt x="5741" y="110983"/>
                  </a:lnTo>
                  <a:lnTo>
                    <a:pt x="6467" y="111294"/>
                  </a:lnTo>
                  <a:lnTo>
                    <a:pt x="7263" y="111536"/>
                  </a:lnTo>
                  <a:lnTo>
                    <a:pt x="8127" y="111744"/>
                  </a:lnTo>
                  <a:lnTo>
                    <a:pt x="9027" y="111882"/>
                  </a:lnTo>
                  <a:lnTo>
                    <a:pt x="9960" y="111951"/>
                  </a:lnTo>
                  <a:lnTo>
                    <a:pt x="10963" y="111917"/>
                  </a:lnTo>
                  <a:lnTo>
                    <a:pt x="11482" y="111882"/>
                  </a:lnTo>
                  <a:lnTo>
                    <a:pt x="12001" y="111848"/>
                  </a:lnTo>
                  <a:lnTo>
                    <a:pt x="12520" y="111744"/>
                  </a:lnTo>
                  <a:lnTo>
                    <a:pt x="13073" y="111640"/>
                  </a:lnTo>
                  <a:lnTo>
                    <a:pt x="13661" y="111502"/>
                  </a:lnTo>
                  <a:lnTo>
                    <a:pt x="14214" y="111363"/>
                  </a:lnTo>
                  <a:lnTo>
                    <a:pt x="14802" y="111156"/>
                  </a:lnTo>
                  <a:lnTo>
                    <a:pt x="15425" y="110948"/>
                  </a:lnTo>
                  <a:lnTo>
                    <a:pt x="16013" y="110706"/>
                  </a:lnTo>
                  <a:lnTo>
                    <a:pt x="16635" y="110430"/>
                  </a:lnTo>
                  <a:lnTo>
                    <a:pt x="17292" y="110118"/>
                  </a:lnTo>
                  <a:lnTo>
                    <a:pt x="17950" y="109807"/>
                  </a:lnTo>
                  <a:lnTo>
                    <a:pt x="18607" y="109427"/>
                  </a:lnTo>
                  <a:lnTo>
                    <a:pt x="19264" y="109012"/>
                  </a:lnTo>
                  <a:lnTo>
                    <a:pt x="19955" y="108597"/>
                  </a:lnTo>
                  <a:lnTo>
                    <a:pt x="20682" y="108112"/>
                  </a:lnTo>
                  <a:lnTo>
                    <a:pt x="21373" y="107628"/>
                  </a:lnTo>
                  <a:lnTo>
                    <a:pt x="22100" y="107075"/>
                  </a:lnTo>
                  <a:lnTo>
                    <a:pt x="22861" y="106487"/>
                  </a:lnTo>
                  <a:lnTo>
                    <a:pt x="23587" y="105864"/>
                  </a:lnTo>
                  <a:lnTo>
                    <a:pt x="120217" y="24140"/>
                  </a:lnTo>
                  <a:lnTo>
                    <a:pt x="210829" y="105346"/>
                  </a:lnTo>
                  <a:lnTo>
                    <a:pt x="211694" y="105968"/>
                  </a:lnTo>
                  <a:lnTo>
                    <a:pt x="212558" y="106556"/>
                  </a:lnTo>
                  <a:lnTo>
                    <a:pt x="213388" y="107075"/>
                  </a:lnTo>
                  <a:lnTo>
                    <a:pt x="214184" y="107594"/>
                  </a:lnTo>
                  <a:lnTo>
                    <a:pt x="215014" y="108043"/>
                  </a:lnTo>
                  <a:lnTo>
                    <a:pt x="215775" y="108458"/>
                  </a:lnTo>
                  <a:lnTo>
                    <a:pt x="216570" y="108873"/>
                  </a:lnTo>
                  <a:lnTo>
                    <a:pt x="217296" y="109219"/>
                  </a:lnTo>
                  <a:lnTo>
                    <a:pt x="218057" y="109565"/>
                  </a:lnTo>
                  <a:lnTo>
                    <a:pt x="218749" y="109876"/>
                  </a:lnTo>
                  <a:lnTo>
                    <a:pt x="219475" y="110118"/>
                  </a:lnTo>
                  <a:lnTo>
                    <a:pt x="220167" y="110360"/>
                  </a:lnTo>
                  <a:lnTo>
                    <a:pt x="220824" y="110568"/>
                  </a:lnTo>
                  <a:lnTo>
                    <a:pt x="221481" y="110775"/>
                  </a:lnTo>
                  <a:lnTo>
                    <a:pt x="222104" y="110914"/>
                  </a:lnTo>
                  <a:lnTo>
                    <a:pt x="222761" y="111052"/>
                  </a:lnTo>
                  <a:lnTo>
                    <a:pt x="223349" y="111156"/>
                  </a:lnTo>
                  <a:lnTo>
                    <a:pt x="223937" y="111225"/>
                  </a:lnTo>
                  <a:lnTo>
                    <a:pt x="224524" y="111294"/>
                  </a:lnTo>
                  <a:lnTo>
                    <a:pt x="225078" y="111329"/>
                  </a:lnTo>
                  <a:lnTo>
                    <a:pt x="226185" y="111363"/>
                  </a:lnTo>
                  <a:lnTo>
                    <a:pt x="227188" y="111294"/>
                  </a:lnTo>
                  <a:lnTo>
                    <a:pt x="228156" y="111156"/>
                  </a:lnTo>
                  <a:lnTo>
                    <a:pt x="229055" y="110948"/>
                  </a:lnTo>
                  <a:lnTo>
                    <a:pt x="229920" y="110706"/>
                  </a:lnTo>
                  <a:lnTo>
                    <a:pt x="230715" y="110430"/>
                  </a:lnTo>
                  <a:lnTo>
                    <a:pt x="231441" y="110084"/>
                  </a:lnTo>
                  <a:lnTo>
                    <a:pt x="232133" y="109703"/>
                  </a:lnTo>
                  <a:lnTo>
                    <a:pt x="232756" y="109323"/>
                  </a:lnTo>
                  <a:lnTo>
                    <a:pt x="233344" y="108908"/>
                  </a:lnTo>
                  <a:lnTo>
                    <a:pt x="233862" y="108493"/>
                  </a:lnTo>
                  <a:lnTo>
                    <a:pt x="234347" y="108078"/>
                  </a:lnTo>
                  <a:lnTo>
                    <a:pt x="234796" y="107663"/>
                  </a:lnTo>
                  <a:lnTo>
                    <a:pt x="235177" y="107248"/>
                  </a:lnTo>
                  <a:lnTo>
                    <a:pt x="235765" y="106522"/>
                  </a:lnTo>
                  <a:lnTo>
                    <a:pt x="236214" y="105899"/>
                  </a:lnTo>
                  <a:lnTo>
                    <a:pt x="236456" y="105519"/>
                  </a:lnTo>
                  <a:lnTo>
                    <a:pt x="236560" y="105346"/>
                  </a:lnTo>
                  <a:lnTo>
                    <a:pt x="1202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60"/>
          <p:cNvGrpSpPr/>
          <p:nvPr/>
        </p:nvGrpSpPr>
        <p:grpSpPr>
          <a:xfrm>
            <a:off x="1281562" y="226196"/>
            <a:ext cx="3125970" cy="2584885"/>
            <a:chOff x="5379126" y="458806"/>
            <a:chExt cx="3125970" cy="2584885"/>
          </a:xfrm>
        </p:grpSpPr>
        <p:sp>
          <p:nvSpPr>
            <p:cNvPr id="1735" name="Google Shape;1735;p60"/>
            <p:cNvSpPr/>
            <p:nvPr/>
          </p:nvSpPr>
          <p:spPr>
            <a:xfrm>
              <a:off x="5379126" y="2861196"/>
              <a:ext cx="3125970" cy="182495"/>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0"/>
            <p:cNvSpPr/>
            <p:nvPr/>
          </p:nvSpPr>
          <p:spPr>
            <a:xfrm>
              <a:off x="5624150" y="2777375"/>
              <a:ext cx="845395" cy="148976"/>
            </a:xfrm>
            <a:custGeom>
              <a:avLst/>
              <a:gdLst/>
              <a:ahLst/>
              <a:cxnLst/>
              <a:rect l="l" t="t" r="r" b="b"/>
              <a:pathLst>
                <a:path w="40964" h="7706" extrusionOk="0">
                  <a:moveTo>
                    <a:pt x="1" y="0"/>
                  </a:moveTo>
                  <a:lnTo>
                    <a:pt x="1"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0"/>
            <p:cNvSpPr/>
            <p:nvPr/>
          </p:nvSpPr>
          <p:spPr>
            <a:xfrm>
              <a:off x="5677658" y="2777381"/>
              <a:ext cx="791834" cy="16778"/>
            </a:xfrm>
            <a:custGeom>
              <a:avLst/>
              <a:gdLst/>
              <a:ahLst/>
              <a:cxnLst/>
              <a:rect l="l" t="t" r="r" b="b"/>
              <a:pathLst>
                <a:path w="40964" h="868" extrusionOk="0">
                  <a:moveTo>
                    <a:pt x="1" y="0"/>
                  </a:moveTo>
                  <a:lnTo>
                    <a:pt x="1"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0"/>
            <p:cNvSpPr/>
            <p:nvPr/>
          </p:nvSpPr>
          <p:spPr>
            <a:xfrm>
              <a:off x="5807266"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0"/>
            <p:cNvSpPr/>
            <p:nvPr/>
          </p:nvSpPr>
          <p:spPr>
            <a:xfrm>
              <a:off x="5878845"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0"/>
            <p:cNvSpPr/>
            <p:nvPr/>
          </p:nvSpPr>
          <p:spPr>
            <a:xfrm>
              <a:off x="5950404"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0"/>
            <p:cNvSpPr/>
            <p:nvPr/>
          </p:nvSpPr>
          <p:spPr>
            <a:xfrm>
              <a:off x="6021983"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0"/>
            <p:cNvSpPr/>
            <p:nvPr/>
          </p:nvSpPr>
          <p:spPr>
            <a:xfrm>
              <a:off x="6093562"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0"/>
            <p:cNvSpPr/>
            <p:nvPr/>
          </p:nvSpPr>
          <p:spPr>
            <a:xfrm>
              <a:off x="6165122"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0"/>
            <p:cNvSpPr/>
            <p:nvPr/>
          </p:nvSpPr>
          <p:spPr>
            <a:xfrm>
              <a:off x="6237339" y="2777381"/>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0"/>
            <p:cNvSpPr/>
            <p:nvPr/>
          </p:nvSpPr>
          <p:spPr>
            <a:xfrm>
              <a:off x="6308918" y="2777381"/>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0"/>
            <p:cNvSpPr/>
            <p:nvPr/>
          </p:nvSpPr>
          <p:spPr>
            <a:xfrm>
              <a:off x="6380497" y="2777381"/>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0"/>
            <p:cNvSpPr/>
            <p:nvPr/>
          </p:nvSpPr>
          <p:spPr>
            <a:xfrm>
              <a:off x="5646073" y="2628424"/>
              <a:ext cx="791177" cy="148976"/>
            </a:xfrm>
            <a:custGeom>
              <a:avLst/>
              <a:gdLst/>
              <a:ahLst/>
              <a:cxnLst/>
              <a:rect l="l" t="t" r="r" b="b"/>
              <a:pathLst>
                <a:path w="40930" h="7707" extrusionOk="0">
                  <a:moveTo>
                    <a:pt x="0" y="1"/>
                  </a:moveTo>
                  <a:lnTo>
                    <a:pt x="0" y="7706"/>
                  </a:lnTo>
                  <a:lnTo>
                    <a:pt x="40929" y="7706"/>
                  </a:lnTo>
                  <a:lnTo>
                    <a:pt x="409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0"/>
            <p:cNvSpPr/>
            <p:nvPr/>
          </p:nvSpPr>
          <p:spPr>
            <a:xfrm>
              <a:off x="5646073" y="2628424"/>
              <a:ext cx="791177" cy="16798"/>
            </a:xfrm>
            <a:custGeom>
              <a:avLst/>
              <a:gdLst/>
              <a:ahLst/>
              <a:cxnLst/>
              <a:rect l="l" t="t" r="r" b="b"/>
              <a:pathLst>
                <a:path w="40930" h="869" extrusionOk="0">
                  <a:moveTo>
                    <a:pt x="0" y="1"/>
                  </a:moveTo>
                  <a:lnTo>
                    <a:pt x="0" y="868"/>
                  </a:lnTo>
                  <a:lnTo>
                    <a:pt x="40929" y="868"/>
                  </a:lnTo>
                  <a:lnTo>
                    <a:pt x="409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0"/>
            <p:cNvSpPr/>
            <p:nvPr/>
          </p:nvSpPr>
          <p:spPr>
            <a:xfrm>
              <a:off x="5775023"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0"/>
            <p:cNvSpPr/>
            <p:nvPr/>
          </p:nvSpPr>
          <p:spPr>
            <a:xfrm>
              <a:off x="5846602"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0"/>
            <p:cNvSpPr/>
            <p:nvPr/>
          </p:nvSpPr>
          <p:spPr>
            <a:xfrm>
              <a:off x="5918162"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0"/>
            <p:cNvSpPr/>
            <p:nvPr/>
          </p:nvSpPr>
          <p:spPr>
            <a:xfrm>
              <a:off x="5990379"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0"/>
            <p:cNvSpPr/>
            <p:nvPr/>
          </p:nvSpPr>
          <p:spPr>
            <a:xfrm>
              <a:off x="6061320"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0"/>
            <p:cNvSpPr/>
            <p:nvPr/>
          </p:nvSpPr>
          <p:spPr>
            <a:xfrm>
              <a:off x="6132880"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0"/>
            <p:cNvSpPr/>
            <p:nvPr/>
          </p:nvSpPr>
          <p:spPr>
            <a:xfrm>
              <a:off x="6205097"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0"/>
            <p:cNvSpPr/>
            <p:nvPr/>
          </p:nvSpPr>
          <p:spPr>
            <a:xfrm>
              <a:off x="6276676" y="2628424"/>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0"/>
            <p:cNvSpPr/>
            <p:nvPr/>
          </p:nvSpPr>
          <p:spPr>
            <a:xfrm>
              <a:off x="6348255" y="2628424"/>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0"/>
            <p:cNvSpPr/>
            <p:nvPr/>
          </p:nvSpPr>
          <p:spPr>
            <a:xfrm>
              <a:off x="5622858" y="2479487"/>
              <a:ext cx="791815" cy="148957"/>
            </a:xfrm>
            <a:custGeom>
              <a:avLst/>
              <a:gdLst/>
              <a:ahLst/>
              <a:cxnLst/>
              <a:rect l="l" t="t" r="r" b="b"/>
              <a:pathLst>
                <a:path w="40963"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0"/>
            <p:cNvSpPr/>
            <p:nvPr/>
          </p:nvSpPr>
          <p:spPr>
            <a:xfrm>
              <a:off x="5622858" y="2479487"/>
              <a:ext cx="791815" cy="16778"/>
            </a:xfrm>
            <a:custGeom>
              <a:avLst/>
              <a:gdLst/>
              <a:ahLst/>
              <a:cxnLst/>
              <a:rect l="l" t="t" r="r" b="b"/>
              <a:pathLst>
                <a:path w="40963"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0"/>
            <p:cNvSpPr/>
            <p:nvPr/>
          </p:nvSpPr>
          <p:spPr>
            <a:xfrm>
              <a:off x="5824025"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0"/>
            <p:cNvSpPr/>
            <p:nvPr/>
          </p:nvSpPr>
          <p:spPr>
            <a:xfrm>
              <a:off x="5895604" y="247948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0"/>
            <p:cNvSpPr/>
            <p:nvPr/>
          </p:nvSpPr>
          <p:spPr>
            <a:xfrm>
              <a:off x="5967183"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0"/>
            <p:cNvSpPr/>
            <p:nvPr/>
          </p:nvSpPr>
          <p:spPr>
            <a:xfrm>
              <a:off x="6038743"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0"/>
            <p:cNvSpPr/>
            <p:nvPr/>
          </p:nvSpPr>
          <p:spPr>
            <a:xfrm>
              <a:off x="6110322"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0"/>
            <p:cNvSpPr/>
            <p:nvPr/>
          </p:nvSpPr>
          <p:spPr>
            <a:xfrm>
              <a:off x="6181901"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0"/>
            <p:cNvSpPr/>
            <p:nvPr/>
          </p:nvSpPr>
          <p:spPr>
            <a:xfrm>
              <a:off x="6253460"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0"/>
            <p:cNvSpPr/>
            <p:nvPr/>
          </p:nvSpPr>
          <p:spPr>
            <a:xfrm>
              <a:off x="6325039"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0"/>
            <p:cNvSpPr/>
            <p:nvPr/>
          </p:nvSpPr>
          <p:spPr>
            <a:xfrm>
              <a:off x="5658966" y="2330530"/>
              <a:ext cx="791177" cy="148976"/>
            </a:xfrm>
            <a:custGeom>
              <a:avLst/>
              <a:gdLst/>
              <a:ahLst/>
              <a:cxnLst/>
              <a:rect l="l" t="t" r="r" b="b"/>
              <a:pathLst>
                <a:path w="40930" h="7707" extrusionOk="0">
                  <a:moveTo>
                    <a:pt x="0" y="1"/>
                  </a:moveTo>
                  <a:lnTo>
                    <a:pt x="0"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0"/>
            <p:cNvSpPr/>
            <p:nvPr/>
          </p:nvSpPr>
          <p:spPr>
            <a:xfrm>
              <a:off x="5658966" y="2330530"/>
              <a:ext cx="791177" cy="16798"/>
            </a:xfrm>
            <a:custGeom>
              <a:avLst/>
              <a:gdLst/>
              <a:ahLst/>
              <a:cxnLst/>
              <a:rect l="l" t="t" r="r" b="b"/>
              <a:pathLst>
                <a:path w="40930" h="869" extrusionOk="0">
                  <a:moveTo>
                    <a:pt x="0" y="1"/>
                  </a:moveTo>
                  <a:lnTo>
                    <a:pt x="0"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0"/>
            <p:cNvSpPr/>
            <p:nvPr/>
          </p:nvSpPr>
          <p:spPr>
            <a:xfrm>
              <a:off x="5788574"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0"/>
            <p:cNvSpPr/>
            <p:nvPr/>
          </p:nvSpPr>
          <p:spPr>
            <a:xfrm>
              <a:off x="5860133"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0"/>
            <p:cNvSpPr/>
            <p:nvPr/>
          </p:nvSpPr>
          <p:spPr>
            <a:xfrm>
              <a:off x="5931712"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0"/>
            <p:cNvSpPr/>
            <p:nvPr/>
          </p:nvSpPr>
          <p:spPr>
            <a:xfrm>
              <a:off x="6003291"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0"/>
            <p:cNvSpPr/>
            <p:nvPr/>
          </p:nvSpPr>
          <p:spPr>
            <a:xfrm>
              <a:off x="6074851"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0"/>
            <p:cNvSpPr/>
            <p:nvPr/>
          </p:nvSpPr>
          <p:spPr>
            <a:xfrm>
              <a:off x="6146430"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0"/>
            <p:cNvSpPr/>
            <p:nvPr/>
          </p:nvSpPr>
          <p:spPr>
            <a:xfrm>
              <a:off x="6218009"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0"/>
            <p:cNvSpPr/>
            <p:nvPr/>
          </p:nvSpPr>
          <p:spPr>
            <a:xfrm>
              <a:off x="6289569"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0"/>
            <p:cNvSpPr/>
            <p:nvPr/>
          </p:nvSpPr>
          <p:spPr>
            <a:xfrm>
              <a:off x="6361148"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0"/>
            <p:cNvSpPr/>
            <p:nvPr/>
          </p:nvSpPr>
          <p:spPr>
            <a:xfrm>
              <a:off x="5624153" y="2181592"/>
              <a:ext cx="791177" cy="148957"/>
            </a:xfrm>
            <a:custGeom>
              <a:avLst/>
              <a:gdLst/>
              <a:ahLst/>
              <a:cxnLst/>
              <a:rect l="l" t="t" r="r" b="b"/>
              <a:pathLst>
                <a:path w="40930" h="7706" extrusionOk="0">
                  <a:moveTo>
                    <a:pt x="0" y="0"/>
                  </a:moveTo>
                  <a:lnTo>
                    <a:pt x="0" y="7706"/>
                  </a:lnTo>
                  <a:lnTo>
                    <a:pt x="40929" y="7706"/>
                  </a:lnTo>
                  <a:lnTo>
                    <a:pt x="409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60"/>
            <p:cNvSpPr/>
            <p:nvPr/>
          </p:nvSpPr>
          <p:spPr>
            <a:xfrm>
              <a:off x="5624153" y="2181592"/>
              <a:ext cx="791177" cy="16778"/>
            </a:xfrm>
            <a:custGeom>
              <a:avLst/>
              <a:gdLst/>
              <a:ahLst/>
              <a:cxnLst/>
              <a:rect l="l" t="t" r="r" b="b"/>
              <a:pathLst>
                <a:path w="40930" h="868" extrusionOk="0">
                  <a:moveTo>
                    <a:pt x="0" y="0"/>
                  </a:moveTo>
                  <a:lnTo>
                    <a:pt x="0" y="868"/>
                  </a:lnTo>
                  <a:lnTo>
                    <a:pt x="40929" y="868"/>
                  </a:lnTo>
                  <a:lnTo>
                    <a:pt x="409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0"/>
            <p:cNvSpPr/>
            <p:nvPr/>
          </p:nvSpPr>
          <p:spPr>
            <a:xfrm>
              <a:off x="6326334"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0"/>
            <p:cNvSpPr/>
            <p:nvPr/>
          </p:nvSpPr>
          <p:spPr>
            <a:xfrm>
              <a:off x="6254755"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0"/>
            <p:cNvSpPr/>
            <p:nvPr/>
          </p:nvSpPr>
          <p:spPr>
            <a:xfrm>
              <a:off x="6183176"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0"/>
            <p:cNvSpPr/>
            <p:nvPr/>
          </p:nvSpPr>
          <p:spPr>
            <a:xfrm>
              <a:off x="6111617"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0"/>
            <p:cNvSpPr/>
            <p:nvPr/>
          </p:nvSpPr>
          <p:spPr>
            <a:xfrm>
              <a:off x="6040038"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0"/>
            <p:cNvSpPr/>
            <p:nvPr/>
          </p:nvSpPr>
          <p:spPr>
            <a:xfrm>
              <a:off x="5968459"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0"/>
            <p:cNvSpPr/>
            <p:nvPr/>
          </p:nvSpPr>
          <p:spPr>
            <a:xfrm>
              <a:off x="5896899"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0"/>
            <p:cNvSpPr/>
            <p:nvPr/>
          </p:nvSpPr>
          <p:spPr>
            <a:xfrm>
              <a:off x="5825320"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0"/>
            <p:cNvSpPr/>
            <p:nvPr/>
          </p:nvSpPr>
          <p:spPr>
            <a:xfrm>
              <a:off x="5656376" y="2032635"/>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0"/>
            <p:cNvSpPr/>
            <p:nvPr/>
          </p:nvSpPr>
          <p:spPr>
            <a:xfrm>
              <a:off x="5656376" y="2032635"/>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0"/>
            <p:cNvSpPr/>
            <p:nvPr/>
          </p:nvSpPr>
          <p:spPr>
            <a:xfrm>
              <a:off x="6358557"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0"/>
            <p:cNvSpPr/>
            <p:nvPr/>
          </p:nvSpPr>
          <p:spPr>
            <a:xfrm>
              <a:off x="6286998"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0"/>
            <p:cNvSpPr/>
            <p:nvPr/>
          </p:nvSpPr>
          <p:spPr>
            <a:xfrm>
              <a:off x="6215419"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0"/>
            <p:cNvSpPr/>
            <p:nvPr/>
          </p:nvSpPr>
          <p:spPr>
            <a:xfrm>
              <a:off x="6143840"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0"/>
            <p:cNvSpPr/>
            <p:nvPr/>
          </p:nvSpPr>
          <p:spPr>
            <a:xfrm>
              <a:off x="6072280"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0"/>
            <p:cNvSpPr/>
            <p:nvPr/>
          </p:nvSpPr>
          <p:spPr>
            <a:xfrm>
              <a:off x="6000701"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0"/>
            <p:cNvSpPr/>
            <p:nvPr/>
          </p:nvSpPr>
          <p:spPr>
            <a:xfrm>
              <a:off x="5929141"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0"/>
            <p:cNvSpPr/>
            <p:nvPr/>
          </p:nvSpPr>
          <p:spPr>
            <a:xfrm>
              <a:off x="5857562" y="2032635"/>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0"/>
            <p:cNvSpPr/>
            <p:nvPr/>
          </p:nvSpPr>
          <p:spPr>
            <a:xfrm>
              <a:off x="5785983"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0"/>
            <p:cNvSpPr/>
            <p:nvPr/>
          </p:nvSpPr>
          <p:spPr>
            <a:xfrm>
              <a:off x="5678953" y="1883697"/>
              <a:ext cx="791834" cy="148957"/>
            </a:xfrm>
            <a:custGeom>
              <a:avLst/>
              <a:gdLst/>
              <a:ahLst/>
              <a:cxnLst/>
              <a:rect l="l" t="t" r="r" b="b"/>
              <a:pathLst>
                <a:path w="40964"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0"/>
            <p:cNvSpPr/>
            <p:nvPr/>
          </p:nvSpPr>
          <p:spPr>
            <a:xfrm>
              <a:off x="5678953" y="1883697"/>
              <a:ext cx="791834" cy="16778"/>
            </a:xfrm>
            <a:custGeom>
              <a:avLst/>
              <a:gdLst/>
              <a:ahLst/>
              <a:cxnLst/>
              <a:rect l="l" t="t" r="r" b="b"/>
              <a:pathLst>
                <a:path w="40964"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0"/>
            <p:cNvSpPr/>
            <p:nvPr/>
          </p:nvSpPr>
          <p:spPr>
            <a:xfrm>
              <a:off x="6381135"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0"/>
            <p:cNvSpPr/>
            <p:nvPr/>
          </p:nvSpPr>
          <p:spPr>
            <a:xfrm>
              <a:off x="6309556" y="188369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0"/>
            <p:cNvSpPr/>
            <p:nvPr/>
          </p:nvSpPr>
          <p:spPr>
            <a:xfrm>
              <a:off x="6237996"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0"/>
            <p:cNvSpPr/>
            <p:nvPr/>
          </p:nvSpPr>
          <p:spPr>
            <a:xfrm>
              <a:off x="6166417" y="188369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0"/>
            <p:cNvSpPr/>
            <p:nvPr/>
          </p:nvSpPr>
          <p:spPr>
            <a:xfrm>
              <a:off x="6094838"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0"/>
            <p:cNvSpPr/>
            <p:nvPr/>
          </p:nvSpPr>
          <p:spPr>
            <a:xfrm>
              <a:off x="6023279"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0"/>
            <p:cNvSpPr/>
            <p:nvPr/>
          </p:nvSpPr>
          <p:spPr>
            <a:xfrm>
              <a:off x="5951700"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0"/>
            <p:cNvSpPr/>
            <p:nvPr/>
          </p:nvSpPr>
          <p:spPr>
            <a:xfrm>
              <a:off x="5880121" y="1883697"/>
              <a:ext cx="30986" cy="148957"/>
            </a:xfrm>
            <a:custGeom>
              <a:avLst/>
              <a:gdLst/>
              <a:ahLst/>
              <a:cxnLst/>
              <a:rect l="l" t="t" r="r" b="b"/>
              <a:pathLst>
                <a:path w="1603"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0"/>
            <p:cNvSpPr/>
            <p:nvPr/>
          </p:nvSpPr>
          <p:spPr>
            <a:xfrm>
              <a:off x="5808561"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0"/>
            <p:cNvSpPr/>
            <p:nvPr/>
          </p:nvSpPr>
          <p:spPr>
            <a:xfrm>
              <a:off x="5643483" y="1734741"/>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0"/>
            <p:cNvSpPr/>
            <p:nvPr/>
          </p:nvSpPr>
          <p:spPr>
            <a:xfrm>
              <a:off x="5643483" y="1734741"/>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0"/>
            <p:cNvSpPr/>
            <p:nvPr/>
          </p:nvSpPr>
          <p:spPr>
            <a:xfrm>
              <a:off x="6345664"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0"/>
            <p:cNvSpPr/>
            <p:nvPr/>
          </p:nvSpPr>
          <p:spPr>
            <a:xfrm>
              <a:off x="6274105"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0"/>
            <p:cNvSpPr/>
            <p:nvPr/>
          </p:nvSpPr>
          <p:spPr>
            <a:xfrm>
              <a:off x="6202526" y="1734741"/>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0"/>
            <p:cNvSpPr/>
            <p:nvPr/>
          </p:nvSpPr>
          <p:spPr>
            <a:xfrm>
              <a:off x="6130309"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0"/>
            <p:cNvSpPr/>
            <p:nvPr/>
          </p:nvSpPr>
          <p:spPr>
            <a:xfrm>
              <a:off x="6059387"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0"/>
            <p:cNvSpPr/>
            <p:nvPr/>
          </p:nvSpPr>
          <p:spPr>
            <a:xfrm>
              <a:off x="5987808"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0"/>
            <p:cNvSpPr/>
            <p:nvPr/>
          </p:nvSpPr>
          <p:spPr>
            <a:xfrm>
              <a:off x="5915591"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0"/>
            <p:cNvSpPr/>
            <p:nvPr/>
          </p:nvSpPr>
          <p:spPr>
            <a:xfrm>
              <a:off x="5844012"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0"/>
            <p:cNvSpPr/>
            <p:nvPr/>
          </p:nvSpPr>
          <p:spPr>
            <a:xfrm>
              <a:off x="5772452"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0"/>
            <p:cNvSpPr/>
            <p:nvPr/>
          </p:nvSpPr>
          <p:spPr>
            <a:xfrm>
              <a:off x="5862724" y="1145021"/>
              <a:ext cx="2386733" cy="1794230"/>
            </a:xfrm>
            <a:custGeom>
              <a:avLst/>
              <a:gdLst/>
              <a:ahLst/>
              <a:cxnLst/>
              <a:rect l="l" t="t" r="r" b="b"/>
              <a:pathLst>
                <a:path w="123473" h="92821" extrusionOk="0">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0"/>
            <p:cNvSpPr/>
            <p:nvPr/>
          </p:nvSpPr>
          <p:spPr>
            <a:xfrm>
              <a:off x="5949129" y="1190543"/>
              <a:ext cx="2249046" cy="1704848"/>
            </a:xfrm>
            <a:custGeom>
              <a:avLst/>
              <a:gdLst/>
              <a:ahLst/>
              <a:cxnLst/>
              <a:rect l="l" t="t" r="r" b="b"/>
              <a:pathLst>
                <a:path w="116350" h="88197" extrusionOk="0">
                  <a:moveTo>
                    <a:pt x="113748" y="267"/>
                  </a:moveTo>
                  <a:lnTo>
                    <a:pt x="116050" y="13610"/>
                  </a:lnTo>
                  <a:lnTo>
                    <a:pt x="112814" y="11308"/>
                  </a:lnTo>
                  <a:lnTo>
                    <a:pt x="112747" y="11308"/>
                  </a:lnTo>
                  <a:cubicBezTo>
                    <a:pt x="112714" y="11308"/>
                    <a:pt x="112681" y="11342"/>
                    <a:pt x="112681" y="11342"/>
                  </a:cubicBezTo>
                  <a:lnTo>
                    <a:pt x="84961" y="50536"/>
                  </a:lnTo>
                  <a:cubicBezTo>
                    <a:pt x="84653" y="50947"/>
                    <a:pt x="84192" y="51169"/>
                    <a:pt x="83728" y="51169"/>
                  </a:cubicBezTo>
                  <a:cubicBezTo>
                    <a:pt x="83439" y="51169"/>
                    <a:pt x="83149" y="51083"/>
                    <a:pt x="82893" y="50903"/>
                  </a:cubicBezTo>
                  <a:lnTo>
                    <a:pt x="55740" y="31723"/>
                  </a:lnTo>
                  <a:cubicBezTo>
                    <a:pt x="55448" y="31520"/>
                    <a:pt x="55118" y="31423"/>
                    <a:pt x="54792" y="31423"/>
                  </a:cubicBezTo>
                  <a:cubicBezTo>
                    <a:pt x="54259" y="31423"/>
                    <a:pt x="53736" y="31681"/>
                    <a:pt x="53405" y="32157"/>
                  </a:cubicBezTo>
                  <a:lnTo>
                    <a:pt x="13877" y="87997"/>
                  </a:lnTo>
                  <a:lnTo>
                    <a:pt x="300" y="87997"/>
                  </a:lnTo>
                  <a:lnTo>
                    <a:pt x="50870" y="16512"/>
                  </a:lnTo>
                  <a:cubicBezTo>
                    <a:pt x="51153" y="16108"/>
                    <a:pt x="51607" y="15888"/>
                    <a:pt x="52076" y="15888"/>
                  </a:cubicBezTo>
                  <a:cubicBezTo>
                    <a:pt x="52382" y="15888"/>
                    <a:pt x="52695" y="15981"/>
                    <a:pt x="52971" y="16179"/>
                  </a:cubicBezTo>
                  <a:lnTo>
                    <a:pt x="80091" y="35359"/>
                  </a:lnTo>
                  <a:cubicBezTo>
                    <a:pt x="80364" y="35558"/>
                    <a:pt x="80674" y="35664"/>
                    <a:pt x="80994" y="35664"/>
                  </a:cubicBezTo>
                  <a:cubicBezTo>
                    <a:pt x="81103" y="35664"/>
                    <a:pt x="81214" y="35651"/>
                    <a:pt x="81325" y="35626"/>
                  </a:cubicBezTo>
                  <a:cubicBezTo>
                    <a:pt x="81792" y="35559"/>
                    <a:pt x="82159" y="35326"/>
                    <a:pt x="82426" y="34959"/>
                  </a:cubicBezTo>
                  <a:lnTo>
                    <a:pt x="103641" y="4971"/>
                  </a:lnTo>
                  <a:cubicBezTo>
                    <a:pt x="103641" y="4937"/>
                    <a:pt x="103641" y="4937"/>
                    <a:pt x="103641" y="4904"/>
                  </a:cubicBezTo>
                  <a:cubicBezTo>
                    <a:pt x="103641" y="4870"/>
                    <a:pt x="103607" y="4837"/>
                    <a:pt x="103607" y="4837"/>
                  </a:cubicBezTo>
                  <a:lnTo>
                    <a:pt x="100372" y="2535"/>
                  </a:lnTo>
                  <a:lnTo>
                    <a:pt x="113748" y="267"/>
                  </a:lnTo>
                  <a:close/>
                  <a:moveTo>
                    <a:pt x="113881" y="0"/>
                  </a:moveTo>
                  <a:lnTo>
                    <a:pt x="100105" y="2369"/>
                  </a:lnTo>
                  <a:cubicBezTo>
                    <a:pt x="100072" y="2369"/>
                    <a:pt x="100038" y="2402"/>
                    <a:pt x="100038" y="2435"/>
                  </a:cubicBezTo>
                  <a:cubicBezTo>
                    <a:pt x="100005" y="2469"/>
                    <a:pt x="100038" y="2502"/>
                    <a:pt x="100072" y="2535"/>
                  </a:cubicBezTo>
                  <a:lnTo>
                    <a:pt x="103407" y="4904"/>
                  </a:lnTo>
                  <a:lnTo>
                    <a:pt x="82259" y="34792"/>
                  </a:lnTo>
                  <a:cubicBezTo>
                    <a:pt x="81975" y="35217"/>
                    <a:pt x="81520" y="35433"/>
                    <a:pt x="81049" y="35433"/>
                  </a:cubicBezTo>
                  <a:cubicBezTo>
                    <a:pt x="80744" y="35433"/>
                    <a:pt x="80433" y="35342"/>
                    <a:pt x="80157" y="35159"/>
                  </a:cubicBezTo>
                  <a:lnTo>
                    <a:pt x="53038" y="15978"/>
                  </a:lnTo>
                  <a:cubicBezTo>
                    <a:pt x="52737" y="15769"/>
                    <a:pt x="52396" y="15668"/>
                    <a:pt x="52059" y="15668"/>
                  </a:cubicBezTo>
                  <a:cubicBezTo>
                    <a:pt x="51537" y="15668"/>
                    <a:pt x="51028" y="15912"/>
                    <a:pt x="50703" y="16379"/>
                  </a:cubicBezTo>
                  <a:lnTo>
                    <a:pt x="33" y="88030"/>
                  </a:lnTo>
                  <a:cubicBezTo>
                    <a:pt x="0" y="88063"/>
                    <a:pt x="0" y="88097"/>
                    <a:pt x="33" y="88130"/>
                  </a:cubicBezTo>
                  <a:cubicBezTo>
                    <a:pt x="33" y="88163"/>
                    <a:pt x="67" y="88197"/>
                    <a:pt x="100" y="88197"/>
                  </a:cubicBezTo>
                  <a:lnTo>
                    <a:pt x="13943" y="88197"/>
                  </a:lnTo>
                  <a:cubicBezTo>
                    <a:pt x="13977" y="88197"/>
                    <a:pt x="14010" y="88163"/>
                    <a:pt x="14043" y="88163"/>
                  </a:cubicBezTo>
                  <a:lnTo>
                    <a:pt x="53638" y="32290"/>
                  </a:lnTo>
                  <a:cubicBezTo>
                    <a:pt x="53926" y="31879"/>
                    <a:pt x="54378" y="31658"/>
                    <a:pt x="54839" y="31658"/>
                  </a:cubicBezTo>
                  <a:cubicBezTo>
                    <a:pt x="55126" y="31658"/>
                    <a:pt x="55417" y="31744"/>
                    <a:pt x="55673" y="31923"/>
                  </a:cubicBezTo>
                  <a:lnTo>
                    <a:pt x="82826" y="51104"/>
                  </a:lnTo>
                  <a:cubicBezTo>
                    <a:pt x="83117" y="51306"/>
                    <a:pt x="83448" y="51403"/>
                    <a:pt x="83774" y="51403"/>
                  </a:cubicBezTo>
                  <a:cubicBezTo>
                    <a:pt x="84307" y="51403"/>
                    <a:pt x="84830" y="51146"/>
                    <a:pt x="85161" y="50670"/>
                  </a:cubicBezTo>
                  <a:lnTo>
                    <a:pt x="112847" y="11575"/>
                  </a:lnTo>
                  <a:lnTo>
                    <a:pt x="116183" y="13944"/>
                  </a:lnTo>
                  <a:cubicBezTo>
                    <a:pt x="116200" y="13960"/>
                    <a:pt x="116216" y="13969"/>
                    <a:pt x="116233" y="13969"/>
                  </a:cubicBezTo>
                  <a:cubicBezTo>
                    <a:pt x="116250" y="13969"/>
                    <a:pt x="116266" y="13960"/>
                    <a:pt x="116283" y="13944"/>
                  </a:cubicBezTo>
                  <a:cubicBezTo>
                    <a:pt x="116316" y="13910"/>
                    <a:pt x="116350" y="13877"/>
                    <a:pt x="116350" y="13844"/>
                  </a:cubicBezTo>
                  <a:lnTo>
                    <a:pt x="113981" y="67"/>
                  </a:lnTo>
                  <a:cubicBezTo>
                    <a:pt x="113981" y="34"/>
                    <a:pt x="113915" y="0"/>
                    <a:pt x="113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0"/>
            <p:cNvSpPr/>
            <p:nvPr/>
          </p:nvSpPr>
          <p:spPr>
            <a:xfrm>
              <a:off x="7699093" y="2433056"/>
              <a:ext cx="33538" cy="493282"/>
            </a:xfrm>
            <a:custGeom>
              <a:avLst/>
              <a:gdLst/>
              <a:ahLst/>
              <a:cxnLst/>
              <a:rect l="l" t="t" r="r" b="b"/>
              <a:pathLst>
                <a:path w="1735" h="25519" extrusionOk="0">
                  <a:moveTo>
                    <a:pt x="0" y="1"/>
                  </a:moveTo>
                  <a:lnTo>
                    <a:pt x="0" y="25519"/>
                  </a:lnTo>
                  <a:lnTo>
                    <a:pt x="1735" y="25519"/>
                  </a:lnTo>
                  <a:lnTo>
                    <a:pt x="1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0"/>
            <p:cNvSpPr/>
            <p:nvPr/>
          </p:nvSpPr>
          <p:spPr>
            <a:xfrm>
              <a:off x="7989256" y="2164833"/>
              <a:ext cx="32900" cy="761505"/>
            </a:xfrm>
            <a:custGeom>
              <a:avLst/>
              <a:gdLst/>
              <a:ahLst/>
              <a:cxnLst/>
              <a:rect l="l" t="t" r="r" b="b"/>
              <a:pathLst>
                <a:path w="1702" h="39395" extrusionOk="0">
                  <a:moveTo>
                    <a:pt x="0" y="0"/>
                  </a:moveTo>
                  <a:lnTo>
                    <a:pt x="0" y="39395"/>
                  </a:lnTo>
                  <a:lnTo>
                    <a:pt x="1701" y="39395"/>
                  </a:lnTo>
                  <a:lnTo>
                    <a:pt x="1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0"/>
            <p:cNvSpPr/>
            <p:nvPr/>
          </p:nvSpPr>
          <p:spPr>
            <a:xfrm>
              <a:off x="8283922" y="2347308"/>
              <a:ext cx="33538" cy="579030"/>
            </a:xfrm>
            <a:custGeom>
              <a:avLst/>
              <a:gdLst/>
              <a:ahLst/>
              <a:cxnLst/>
              <a:rect l="l" t="t" r="r" b="b"/>
              <a:pathLst>
                <a:path w="1735" h="29955" extrusionOk="0">
                  <a:moveTo>
                    <a:pt x="0" y="0"/>
                  </a:moveTo>
                  <a:lnTo>
                    <a:pt x="0" y="29955"/>
                  </a:lnTo>
                  <a:lnTo>
                    <a:pt x="1735" y="29955"/>
                  </a:ln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0"/>
            <p:cNvSpPr/>
            <p:nvPr/>
          </p:nvSpPr>
          <p:spPr>
            <a:xfrm>
              <a:off x="7466959" y="2433056"/>
              <a:ext cx="232153" cy="493282"/>
            </a:xfrm>
            <a:custGeom>
              <a:avLst/>
              <a:gdLst/>
              <a:ahLst/>
              <a:cxnLst/>
              <a:rect l="l" t="t" r="r" b="b"/>
              <a:pathLst>
                <a:path w="12010" h="25519" extrusionOk="0">
                  <a:moveTo>
                    <a:pt x="1" y="1"/>
                  </a:moveTo>
                  <a:lnTo>
                    <a:pt x="1" y="25519"/>
                  </a:lnTo>
                  <a:lnTo>
                    <a:pt x="12009" y="25519"/>
                  </a:lnTo>
                  <a:lnTo>
                    <a:pt x="1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0"/>
            <p:cNvSpPr/>
            <p:nvPr/>
          </p:nvSpPr>
          <p:spPr>
            <a:xfrm>
              <a:off x="7756484" y="2164833"/>
              <a:ext cx="232791" cy="761505"/>
            </a:xfrm>
            <a:custGeom>
              <a:avLst/>
              <a:gdLst/>
              <a:ahLst/>
              <a:cxnLst/>
              <a:rect l="l" t="t" r="r" b="b"/>
              <a:pathLst>
                <a:path w="12043" h="39395" extrusionOk="0">
                  <a:moveTo>
                    <a:pt x="0" y="0"/>
                  </a:moveTo>
                  <a:lnTo>
                    <a:pt x="0" y="39395"/>
                  </a:lnTo>
                  <a:lnTo>
                    <a:pt x="12042" y="39395"/>
                  </a:ln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0"/>
            <p:cNvSpPr/>
            <p:nvPr/>
          </p:nvSpPr>
          <p:spPr>
            <a:xfrm>
              <a:off x="8051788" y="2347308"/>
              <a:ext cx="232791" cy="579030"/>
            </a:xfrm>
            <a:custGeom>
              <a:avLst/>
              <a:gdLst/>
              <a:ahLst/>
              <a:cxnLst/>
              <a:rect l="l" t="t" r="r" b="b"/>
              <a:pathLst>
                <a:path w="12043" h="29955" extrusionOk="0">
                  <a:moveTo>
                    <a:pt x="1" y="0"/>
                  </a:moveTo>
                  <a:lnTo>
                    <a:pt x="1" y="29955"/>
                  </a:lnTo>
                  <a:lnTo>
                    <a:pt x="12043" y="29955"/>
                  </a:lnTo>
                  <a:lnTo>
                    <a:pt x="12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0"/>
            <p:cNvSpPr/>
            <p:nvPr/>
          </p:nvSpPr>
          <p:spPr>
            <a:xfrm>
              <a:off x="6864076" y="2727085"/>
              <a:ext cx="72893" cy="158641"/>
            </a:xfrm>
            <a:custGeom>
              <a:avLst/>
              <a:gdLst/>
              <a:ahLst/>
              <a:cxnLst/>
              <a:rect l="l" t="t" r="r" b="b"/>
              <a:pathLst>
                <a:path w="3771" h="8207" extrusionOk="0">
                  <a:moveTo>
                    <a:pt x="568" y="1"/>
                  </a:moveTo>
                  <a:lnTo>
                    <a:pt x="1" y="7606"/>
                  </a:lnTo>
                  <a:lnTo>
                    <a:pt x="3237" y="8206"/>
                  </a:lnTo>
                  <a:lnTo>
                    <a:pt x="3770" y="601"/>
                  </a:lnTo>
                  <a:lnTo>
                    <a:pt x="568"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0"/>
            <p:cNvSpPr/>
            <p:nvPr/>
          </p:nvSpPr>
          <p:spPr>
            <a:xfrm>
              <a:off x="7266430" y="2737407"/>
              <a:ext cx="79330" cy="147024"/>
            </a:xfrm>
            <a:custGeom>
              <a:avLst/>
              <a:gdLst/>
              <a:ahLst/>
              <a:cxnLst/>
              <a:rect l="l" t="t" r="r" b="b"/>
              <a:pathLst>
                <a:path w="4104" h="7606" extrusionOk="0">
                  <a:moveTo>
                    <a:pt x="1" y="0"/>
                  </a:moveTo>
                  <a:lnTo>
                    <a:pt x="835" y="7606"/>
                  </a:lnTo>
                  <a:lnTo>
                    <a:pt x="4104" y="7606"/>
                  </a:ln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0"/>
            <p:cNvSpPr/>
            <p:nvPr/>
          </p:nvSpPr>
          <p:spPr>
            <a:xfrm>
              <a:off x="7154876" y="2876680"/>
              <a:ext cx="218622" cy="72236"/>
            </a:xfrm>
            <a:custGeom>
              <a:avLst/>
              <a:gdLst/>
              <a:ahLst/>
              <a:cxnLst/>
              <a:rect l="l" t="t" r="r" b="b"/>
              <a:pathLst>
                <a:path w="11310" h="3737" extrusionOk="0">
                  <a:moveTo>
                    <a:pt x="6339" y="0"/>
                  </a:moveTo>
                  <a:cubicBezTo>
                    <a:pt x="6139" y="0"/>
                    <a:pt x="5939" y="67"/>
                    <a:pt x="5805" y="234"/>
                  </a:cubicBezTo>
                  <a:cubicBezTo>
                    <a:pt x="5005" y="934"/>
                    <a:pt x="3103" y="1702"/>
                    <a:pt x="568" y="2269"/>
                  </a:cubicBezTo>
                  <a:cubicBezTo>
                    <a:pt x="1" y="2369"/>
                    <a:pt x="168" y="3736"/>
                    <a:pt x="1569" y="3736"/>
                  </a:cubicBezTo>
                  <a:cubicBezTo>
                    <a:pt x="2936" y="3736"/>
                    <a:pt x="5939" y="3636"/>
                    <a:pt x="6939" y="3636"/>
                  </a:cubicBezTo>
                  <a:cubicBezTo>
                    <a:pt x="8540" y="3636"/>
                    <a:pt x="9508" y="3703"/>
                    <a:pt x="10775" y="3736"/>
                  </a:cubicBezTo>
                  <a:cubicBezTo>
                    <a:pt x="11076" y="3736"/>
                    <a:pt x="11309" y="3470"/>
                    <a:pt x="11242" y="3169"/>
                  </a:cubicBezTo>
                  <a:lnTo>
                    <a:pt x="10609" y="234"/>
                  </a:lnTo>
                  <a:cubicBezTo>
                    <a:pt x="10575" y="100"/>
                    <a:pt x="10475" y="0"/>
                    <a:pt x="10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0"/>
            <p:cNvSpPr/>
            <p:nvPr/>
          </p:nvSpPr>
          <p:spPr>
            <a:xfrm>
              <a:off x="6717709" y="2860307"/>
              <a:ext cx="223764" cy="84317"/>
            </a:xfrm>
            <a:custGeom>
              <a:avLst/>
              <a:gdLst/>
              <a:ahLst/>
              <a:cxnLst/>
              <a:rect l="l" t="t" r="r" b="b"/>
              <a:pathLst>
                <a:path w="11576" h="4362" extrusionOk="0">
                  <a:moveTo>
                    <a:pt x="7435" y="1"/>
                  </a:moveTo>
                  <a:cubicBezTo>
                    <a:pt x="7227" y="1"/>
                    <a:pt x="7014" y="39"/>
                    <a:pt x="6839" y="114"/>
                  </a:cubicBezTo>
                  <a:cubicBezTo>
                    <a:pt x="5359" y="722"/>
                    <a:pt x="4445" y="813"/>
                    <a:pt x="3365" y="813"/>
                  </a:cubicBezTo>
                  <a:cubicBezTo>
                    <a:pt x="2907" y="813"/>
                    <a:pt x="2418" y="796"/>
                    <a:pt x="1843" y="796"/>
                  </a:cubicBezTo>
                  <a:cubicBezTo>
                    <a:pt x="1544" y="796"/>
                    <a:pt x="1222" y="801"/>
                    <a:pt x="868" y="814"/>
                  </a:cubicBezTo>
                  <a:cubicBezTo>
                    <a:pt x="301" y="847"/>
                    <a:pt x="1" y="2282"/>
                    <a:pt x="1335" y="2515"/>
                  </a:cubicBezTo>
                  <a:cubicBezTo>
                    <a:pt x="3537" y="2916"/>
                    <a:pt x="4437" y="3149"/>
                    <a:pt x="6305" y="3449"/>
                  </a:cubicBezTo>
                  <a:cubicBezTo>
                    <a:pt x="7906" y="3716"/>
                    <a:pt x="9741" y="4116"/>
                    <a:pt x="11009" y="4350"/>
                  </a:cubicBezTo>
                  <a:cubicBezTo>
                    <a:pt x="11044" y="4358"/>
                    <a:pt x="11078" y="4361"/>
                    <a:pt x="11112" y="4361"/>
                  </a:cubicBezTo>
                  <a:cubicBezTo>
                    <a:pt x="11367" y="4361"/>
                    <a:pt x="11576" y="4148"/>
                    <a:pt x="11576" y="3883"/>
                  </a:cubicBezTo>
                  <a:lnTo>
                    <a:pt x="11409" y="881"/>
                  </a:lnTo>
                  <a:cubicBezTo>
                    <a:pt x="11409" y="747"/>
                    <a:pt x="11309" y="647"/>
                    <a:pt x="11175" y="614"/>
                  </a:cubicBezTo>
                  <a:lnTo>
                    <a:pt x="7640" y="13"/>
                  </a:lnTo>
                  <a:cubicBezTo>
                    <a:pt x="7573" y="5"/>
                    <a:pt x="7504" y="1"/>
                    <a:pt x="7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0"/>
            <p:cNvSpPr/>
            <p:nvPr/>
          </p:nvSpPr>
          <p:spPr>
            <a:xfrm>
              <a:off x="6665479" y="913273"/>
              <a:ext cx="417199" cy="294686"/>
            </a:xfrm>
            <a:custGeom>
              <a:avLst/>
              <a:gdLst/>
              <a:ahLst/>
              <a:cxnLst/>
              <a:rect l="l" t="t" r="r" b="b"/>
              <a:pathLst>
                <a:path w="21583" h="15245" extrusionOk="0">
                  <a:moveTo>
                    <a:pt x="16880" y="1"/>
                  </a:moveTo>
                  <a:lnTo>
                    <a:pt x="16646" y="668"/>
                  </a:lnTo>
                  <a:lnTo>
                    <a:pt x="16346" y="1335"/>
                  </a:lnTo>
                  <a:cubicBezTo>
                    <a:pt x="16179" y="1802"/>
                    <a:pt x="15979" y="2236"/>
                    <a:pt x="15745" y="2703"/>
                  </a:cubicBezTo>
                  <a:cubicBezTo>
                    <a:pt x="15312" y="3570"/>
                    <a:pt x="14878" y="4471"/>
                    <a:pt x="14411" y="5305"/>
                  </a:cubicBezTo>
                  <a:cubicBezTo>
                    <a:pt x="13944" y="6138"/>
                    <a:pt x="13410" y="6939"/>
                    <a:pt x="12843" y="7706"/>
                  </a:cubicBezTo>
                  <a:cubicBezTo>
                    <a:pt x="12310" y="8407"/>
                    <a:pt x="11709" y="9074"/>
                    <a:pt x="11042" y="9674"/>
                  </a:cubicBezTo>
                  <a:cubicBezTo>
                    <a:pt x="10742" y="9908"/>
                    <a:pt x="10442" y="10175"/>
                    <a:pt x="10075" y="10375"/>
                  </a:cubicBezTo>
                  <a:cubicBezTo>
                    <a:pt x="9941" y="10475"/>
                    <a:pt x="9741" y="10575"/>
                    <a:pt x="9608" y="10642"/>
                  </a:cubicBezTo>
                  <a:cubicBezTo>
                    <a:pt x="9474" y="10708"/>
                    <a:pt x="9374" y="10775"/>
                    <a:pt x="9241" y="10808"/>
                  </a:cubicBezTo>
                  <a:cubicBezTo>
                    <a:pt x="8807" y="10942"/>
                    <a:pt x="8407" y="11042"/>
                    <a:pt x="7973" y="11075"/>
                  </a:cubicBezTo>
                  <a:cubicBezTo>
                    <a:pt x="7506" y="11142"/>
                    <a:pt x="7039" y="11209"/>
                    <a:pt x="6539" y="11275"/>
                  </a:cubicBezTo>
                  <a:cubicBezTo>
                    <a:pt x="4537" y="11442"/>
                    <a:pt x="2436" y="11509"/>
                    <a:pt x="334" y="11576"/>
                  </a:cubicBezTo>
                  <a:lnTo>
                    <a:pt x="1" y="14011"/>
                  </a:lnTo>
                  <a:cubicBezTo>
                    <a:pt x="2136" y="14645"/>
                    <a:pt x="4337" y="15011"/>
                    <a:pt x="6539" y="15212"/>
                  </a:cubicBezTo>
                  <a:cubicBezTo>
                    <a:pt x="7106" y="15245"/>
                    <a:pt x="7706" y="15245"/>
                    <a:pt x="8307" y="15245"/>
                  </a:cubicBezTo>
                  <a:cubicBezTo>
                    <a:pt x="8941" y="15245"/>
                    <a:pt x="9574" y="15212"/>
                    <a:pt x="10208" y="15112"/>
                  </a:cubicBezTo>
                  <a:cubicBezTo>
                    <a:pt x="10575" y="15011"/>
                    <a:pt x="10975" y="14911"/>
                    <a:pt x="11342" y="14778"/>
                  </a:cubicBezTo>
                  <a:cubicBezTo>
                    <a:pt x="11509" y="14711"/>
                    <a:pt x="11676" y="14645"/>
                    <a:pt x="11809" y="14578"/>
                  </a:cubicBezTo>
                  <a:cubicBezTo>
                    <a:pt x="11976" y="14511"/>
                    <a:pt x="12143" y="14444"/>
                    <a:pt x="12276" y="14344"/>
                  </a:cubicBezTo>
                  <a:cubicBezTo>
                    <a:pt x="12877" y="14044"/>
                    <a:pt x="13444" y="13677"/>
                    <a:pt x="13944" y="13310"/>
                  </a:cubicBezTo>
                  <a:cubicBezTo>
                    <a:pt x="15846" y="11776"/>
                    <a:pt x="17413" y="9941"/>
                    <a:pt x="18648" y="7840"/>
                  </a:cubicBezTo>
                  <a:cubicBezTo>
                    <a:pt x="19248" y="6872"/>
                    <a:pt x="19782" y="5838"/>
                    <a:pt x="20282" y="4804"/>
                  </a:cubicBezTo>
                  <a:cubicBezTo>
                    <a:pt x="20516" y="4304"/>
                    <a:pt x="20749" y="3770"/>
                    <a:pt x="20949" y="3270"/>
                  </a:cubicBezTo>
                  <a:cubicBezTo>
                    <a:pt x="21083" y="3003"/>
                    <a:pt x="21183" y="2703"/>
                    <a:pt x="21283" y="2469"/>
                  </a:cubicBezTo>
                  <a:cubicBezTo>
                    <a:pt x="21383" y="2202"/>
                    <a:pt x="21483" y="1969"/>
                    <a:pt x="21583" y="1635"/>
                  </a:cubicBezTo>
                  <a:lnTo>
                    <a:pt x="16880"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0"/>
            <p:cNvSpPr/>
            <p:nvPr/>
          </p:nvSpPr>
          <p:spPr>
            <a:xfrm>
              <a:off x="6893090" y="870013"/>
              <a:ext cx="274718" cy="250266"/>
            </a:xfrm>
            <a:custGeom>
              <a:avLst/>
              <a:gdLst/>
              <a:ahLst/>
              <a:cxnLst/>
              <a:rect l="l" t="t" r="r" b="b"/>
              <a:pathLst>
                <a:path w="14212" h="12947" extrusionOk="0">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0"/>
            <p:cNvSpPr/>
            <p:nvPr/>
          </p:nvSpPr>
          <p:spPr>
            <a:xfrm>
              <a:off x="6619068" y="1114460"/>
              <a:ext cx="89633" cy="75368"/>
            </a:xfrm>
            <a:custGeom>
              <a:avLst/>
              <a:gdLst/>
              <a:ahLst/>
              <a:cxnLst/>
              <a:rect l="l" t="t" r="r" b="b"/>
              <a:pathLst>
                <a:path w="4637" h="3899" extrusionOk="0">
                  <a:moveTo>
                    <a:pt x="2002" y="0"/>
                  </a:moveTo>
                  <a:lnTo>
                    <a:pt x="0" y="3770"/>
                  </a:lnTo>
                  <a:cubicBezTo>
                    <a:pt x="486" y="3855"/>
                    <a:pt x="985" y="3898"/>
                    <a:pt x="1487" y="3898"/>
                  </a:cubicBezTo>
                  <a:cubicBezTo>
                    <a:pt x="2158" y="3898"/>
                    <a:pt x="2836" y="3822"/>
                    <a:pt x="3503" y="3669"/>
                  </a:cubicBezTo>
                  <a:lnTo>
                    <a:pt x="4637" y="1501"/>
                  </a:lnTo>
                  <a:lnTo>
                    <a:pt x="2002"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0"/>
            <p:cNvSpPr/>
            <p:nvPr/>
          </p:nvSpPr>
          <p:spPr>
            <a:xfrm>
              <a:off x="6581026" y="1114460"/>
              <a:ext cx="76102" cy="72874"/>
            </a:xfrm>
            <a:custGeom>
              <a:avLst/>
              <a:gdLst/>
              <a:ahLst/>
              <a:cxnLst/>
              <a:rect l="l" t="t" r="r" b="b"/>
              <a:pathLst>
                <a:path w="3937" h="3770" extrusionOk="0">
                  <a:moveTo>
                    <a:pt x="1468" y="0"/>
                  </a:moveTo>
                  <a:lnTo>
                    <a:pt x="0" y="3303"/>
                  </a:lnTo>
                  <a:lnTo>
                    <a:pt x="1935" y="3770"/>
                  </a:lnTo>
                  <a:lnTo>
                    <a:pt x="3936"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0"/>
            <p:cNvSpPr/>
            <p:nvPr/>
          </p:nvSpPr>
          <p:spPr>
            <a:xfrm>
              <a:off x="6869237" y="2727085"/>
              <a:ext cx="67732" cy="87720"/>
            </a:xfrm>
            <a:custGeom>
              <a:avLst/>
              <a:gdLst/>
              <a:ahLst/>
              <a:cxnLst/>
              <a:rect l="l" t="t" r="r" b="b"/>
              <a:pathLst>
                <a:path w="3504" h="4538" extrusionOk="0">
                  <a:moveTo>
                    <a:pt x="301" y="1"/>
                  </a:moveTo>
                  <a:lnTo>
                    <a:pt x="1" y="3903"/>
                  </a:lnTo>
                  <a:lnTo>
                    <a:pt x="3236" y="4537"/>
                  </a:lnTo>
                  <a:lnTo>
                    <a:pt x="3503" y="601"/>
                  </a:lnTo>
                  <a:lnTo>
                    <a:pt x="3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0"/>
            <p:cNvSpPr/>
            <p:nvPr/>
          </p:nvSpPr>
          <p:spPr>
            <a:xfrm>
              <a:off x="7266430" y="2737407"/>
              <a:ext cx="71598" cy="76102"/>
            </a:xfrm>
            <a:custGeom>
              <a:avLst/>
              <a:gdLst/>
              <a:ahLst/>
              <a:cxnLst/>
              <a:rect l="l" t="t" r="r" b="b"/>
              <a:pathLst>
                <a:path w="3704" h="3937" extrusionOk="0">
                  <a:moveTo>
                    <a:pt x="1" y="0"/>
                  </a:moveTo>
                  <a:lnTo>
                    <a:pt x="434" y="3936"/>
                  </a:lnTo>
                  <a:lnTo>
                    <a:pt x="3703" y="3936"/>
                  </a:lnTo>
                  <a:lnTo>
                    <a:pt x="33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0"/>
            <p:cNvSpPr/>
            <p:nvPr/>
          </p:nvSpPr>
          <p:spPr>
            <a:xfrm>
              <a:off x="6924694" y="866205"/>
              <a:ext cx="442986" cy="580345"/>
            </a:xfrm>
            <a:custGeom>
              <a:avLst/>
              <a:gdLst/>
              <a:ahLst/>
              <a:cxnLst/>
              <a:rect l="l" t="t" r="r" b="b"/>
              <a:pathLst>
                <a:path w="22917" h="30023" extrusionOk="0">
                  <a:moveTo>
                    <a:pt x="9641" y="1"/>
                  </a:moveTo>
                  <a:cubicBezTo>
                    <a:pt x="9307" y="1"/>
                    <a:pt x="9007" y="34"/>
                    <a:pt x="8707" y="34"/>
                  </a:cubicBezTo>
                  <a:cubicBezTo>
                    <a:pt x="7339" y="101"/>
                    <a:pt x="5938" y="267"/>
                    <a:pt x="4537" y="534"/>
                  </a:cubicBezTo>
                  <a:cubicBezTo>
                    <a:pt x="4537" y="534"/>
                    <a:pt x="0" y="10141"/>
                    <a:pt x="2369" y="28788"/>
                  </a:cubicBezTo>
                  <a:cubicBezTo>
                    <a:pt x="7673" y="29188"/>
                    <a:pt x="17346" y="29855"/>
                    <a:pt x="19881" y="30022"/>
                  </a:cubicBezTo>
                  <a:cubicBezTo>
                    <a:pt x="20048" y="28688"/>
                    <a:pt x="19948" y="24752"/>
                    <a:pt x="20215" y="19581"/>
                  </a:cubicBezTo>
                  <a:cubicBezTo>
                    <a:pt x="20315" y="17380"/>
                    <a:pt x="20515" y="14978"/>
                    <a:pt x="20815" y="12443"/>
                  </a:cubicBezTo>
                  <a:cubicBezTo>
                    <a:pt x="21249" y="8774"/>
                    <a:pt x="21949" y="5171"/>
                    <a:pt x="22917" y="1635"/>
                  </a:cubicBezTo>
                  <a:cubicBezTo>
                    <a:pt x="22917" y="1635"/>
                    <a:pt x="20849" y="1068"/>
                    <a:pt x="18480" y="701"/>
                  </a:cubicBezTo>
                  <a:cubicBezTo>
                    <a:pt x="18013" y="634"/>
                    <a:pt x="17546" y="568"/>
                    <a:pt x="17079" y="501"/>
                  </a:cubicBezTo>
                  <a:cubicBezTo>
                    <a:pt x="14611" y="201"/>
                    <a:pt x="12109" y="1"/>
                    <a:pt x="9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0"/>
            <p:cNvSpPr/>
            <p:nvPr/>
          </p:nvSpPr>
          <p:spPr>
            <a:xfrm>
              <a:off x="7101371" y="712744"/>
              <a:ext cx="154118" cy="200336"/>
            </a:xfrm>
            <a:custGeom>
              <a:avLst/>
              <a:gdLst/>
              <a:ahLst/>
              <a:cxnLst/>
              <a:rect l="l" t="t" r="r" b="b"/>
              <a:pathLst>
                <a:path w="7973" h="10364" extrusionOk="0">
                  <a:moveTo>
                    <a:pt x="7806" y="1"/>
                  </a:moveTo>
                  <a:lnTo>
                    <a:pt x="2969" y="3603"/>
                  </a:lnTo>
                  <a:cubicBezTo>
                    <a:pt x="3303" y="5471"/>
                    <a:pt x="3236" y="7473"/>
                    <a:pt x="534" y="7906"/>
                  </a:cubicBezTo>
                  <a:cubicBezTo>
                    <a:pt x="0" y="8673"/>
                    <a:pt x="0" y="10141"/>
                    <a:pt x="2068" y="10308"/>
                  </a:cubicBezTo>
                  <a:cubicBezTo>
                    <a:pt x="2368" y="10345"/>
                    <a:pt x="2668" y="10364"/>
                    <a:pt x="2967" y="10364"/>
                  </a:cubicBezTo>
                  <a:cubicBezTo>
                    <a:pt x="4801" y="10364"/>
                    <a:pt x="6596" y="9673"/>
                    <a:pt x="7973" y="8440"/>
                  </a:cubicBezTo>
                  <a:cubicBezTo>
                    <a:pt x="6405" y="6705"/>
                    <a:pt x="7172" y="2369"/>
                    <a:pt x="7806"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0"/>
            <p:cNvSpPr/>
            <p:nvPr/>
          </p:nvSpPr>
          <p:spPr>
            <a:xfrm>
              <a:off x="7112331" y="912636"/>
              <a:ext cx="61276" cy="44768"/>
            </a:xfrm>
            <a:custGeom>
              <a:avLst/>
              <a:gdLst/>
              <a:ahLst/>
              <a:cxnLst/>
              <a:rect l="l" t="t" r="r" b="b"/>
              <a:pathLst>
                <a:path w="3170" h="2316" extrusionOk="0">
                  <a:moveTo>
                    <a:pt x="1902" y="0"/>
                  </a:moveTo>
                  <a:cubicBezTo>
                    <a:pt x="1902" y="0"/>
                    <a:pt x="234" y="434"/>
                    <a:pt x="0" y="768"/>
                  </a:cubicBezTo>
                  <a:cubicBezTo>
                    <a:pt x="34" y="1135"/>
                    <a:pt x="134" y="1468"/>
                    <a:pt x="267" y="1835"/>
                  </a:cubicBezTo>
                  <a:cubicBezTo>
                    <a:pt x="334" y="2069"/>
                    <a:pt x="534" y="2202"/>
                    <a:pt x="768" y="2202"/>
                  </a:cubicBezTo>
                  <a:cubicBezTo>
                    <a:pt x="1135" y="2202"/>
                    <a:pt x="1468" y="2235"/>
                    <a:pt x="1802" y="2302"/>
                  </a:cubicBezTo>
                  <a:cubicBezTo>
                    <a:pt x="1837" y="2311"/>
                    <a:pt x="1876" y="2315"/>
                    <a:pt x="1915" y="2315"/>
                  </a:cubicBezTo>
                  <a:cubicBezTo>
                    <a:pt x="2022" y="2315"/>
                    <a:pt x="2138" y="2284"/>
                    <a:pt x="2235" y="2235"/>
                  </a:cubicBezTo>
                  <a:cubicBezTo>
                    <a:pt x="2636" y="1968"/>
                    <a:pt x="3169" y="1568"/>
                    <a:pt x="3036" y="1101"/>
                  </a:cubicBezTo>
                  <a:cubicBezTo>
                    <a:pt x="2869" y="534"/>
                    <a:pt x="1902" y="0"/>
                    <a:pt x="1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0"/>
            <p:cNvSpPr/>
            <p:nvPr/>
          </p:nvSpPr>
          <p:spPr>
            <a:xfrm>
              <a:off x="7078793" y="948106"/>
              <a:ext cx="67732" cy="344325"/>
            </a:xfrm>
            <a:custGeom>
              <a:avLst/>
              <a:gdLst/>
              <a:ahLst/>
              <a:cxnLst/>
              <a:rect l="l" t="t" r="r" b="b"/>
              <a:pathLst>
                <a:path w="3504" h="17813" extrusionOk="0">
                  <a:moveTo>
                    <a:pt x="2603" y="0"/>
                  </a:moveTo>
                  <a:cubicBezTo>
                    <a:pt x="1936" y="1468"/>
                    <a:pt x="401" y="10874"/>
                    <a:pt x="201" y="12275"/>
                  </a:cubicBezTo>
                  <a:cubicBezTo>
                    <a:pt x="1" y="13710"/>
                    <a:pt x="668" y="16011"/>
                    <a:pt x="1569" y="17813"/>
                  </a:cubicBezTo>
                  <a:cubicBezTo>
                    <a:pt x="2603" y="16378"/>
                    <a:pt x="3203" y="14677"/>
                    <a:pt x="3270" y="12909"/>
                  </a:cubicBezTo>
                  <a:cubicBezTo>
                    <a:pt x="3403" y="10975"/>
                    <a:pt x="3503" y="234"/>
                    <a:pt x="3503" y="234"/>
                  </a:cubicBez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0"/>
            <p:cNvSpPr/>
            <p:nvPr/>
          </p:nvSpPr>
          <p:spPr>
            <a:xfrm>
              <a:off x="7148439" y="870477"/>
              <a:ext cx="139930" cy="78286"/>
            </a:xfrm>
            <a:custGeom>
              <a:avLst/>
              <a:gdLst/>
              <a:ahLst/>
              <a:cxnLst/>
              <a:rect l="l" t="t" r="r" b="b"/>
              <a:pathLst>
                <a:path w="7239" h="4050" extrusionOk="0">
                  <a:moveTo>
                    <a:pt x="5457" y="1"/>
                  </a:moveTo>
                  <a:cubicBezTo>
                    <a:pt x="5404" y="1"/>
                    <a:pt x="5363" y="14"/>
                    <a:pt x="5338" y="46"/>
                  </a:cubicBezTo>
                  <a:cubicBezTo>
                    <a:pt x="5104" y="380"/>
                    <a:pt x="3136" y="1548"/>
                    <a:pt x="0" y="2181"/>
                  </a:cubicBezTo>
                  <a:cubicBezTo>
                    <a:pt x="634" y="2715"/>
                    <a:pt x="1135" y="3349"/>
                    <a:pt x="1535" y="4049"/>
                  </a:cubicBezTo>
                  <a:cubicBezTo>
                    <a:pt x="2569" y="3983"/>
                    <a:pt x="7239" y="1948"/>
                    <a:pt x="6572" y="347"/>
                  </a:cubicBezTo>
                  <a:cubicBezTo>
                    <a:pt x="6114" y="239"/>
                    <a:pt x="5678" y="1"/>
                    <a:pt x="5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0"/>
            <p:cNvSpPr/>
            <p:nvPr/>
          </p:nvSpPr>
          <p:spPr>
            <a:xfrm>
              <a:off x="7073632" y="861662"/>
              <a:ext cx="74826" cy="82578"/>
            </a:xfrm>
            <a:custGeom>
              <a:avLst/>
              <a:gdLst/>
              <a:ahLst/>
              <a:cxnLst/>
              <a:rect l="l" t="t" r="r" b="b"/>
              <a:pathLst>
                <a:path w="3871" h="4272" extrusionOk="0">
                  <a:moveTo>
                    <a:pt x="2083" y="1"/>
                  </a:moveTo>
                  <a:cubicBezTo>
                    <a:pt x="1854" y="1"/>
                    <a:pt x="1421" y="177"/>
                    <a:pt x="968" y="202"/>
                  </a:cubicBezTo>
                  <a:cubicBezTo>
                    <a:pt x="1" y="1637"/>
                    <a:pt x="601" y="3805"/>
                    <a:pt x="1669" y="4272"/>
                  </a:cubicBezTo>
                  <a:cubicBezTo>
                    <a:pt x="2102" y="3271"/>
                    <a:pt x="3870" y="2637"/>
                    <a:pt x="3870" y="2637"/>
                  </a:cubicBezTo>
                  <a:cubicBezTo>
                    <a:pt x="1969" y="1436"/>
                    <a:pt x="2403" y="436"/>
                    <a:pt x="2236" y="69"/>
                  </a:cubicBezTo>
                  <a:cubicBezTo>
                    <a:pt x="2211" y="19"/>
                    <a:pt x="2158" y="1"/>
                    <a:pt x="2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0"/>
            <p:cNvSpPr/>
            <p:nvPr/>
          </p:nvSpPr>
          <p:spPr>
            <a:xfrm>
              <a:off x="7158761" y="741121"/>
              <a:ext cx="56753" cy="67075"/>
            </a:xfrm>
            <a:custGeom>
              <a:avLst/>
              <a:gdLst/>
              <a:ahLst/>
              <a:cxnLst/>
              <a:rect l="l" t="t" r="r" b="b"/>
              <a:pathLst>
                <a:path w="2936" h="3470" extrusionOk="0">
                  <a:moveTo>
                    <a:pt x="2869" y="0"/>
                  </a:moveTo>
                  <a:lnTo>
                    <a:pt x="0" y="2102"/>
                  </a:lnTo>
                  <a:cubicBezTo>
                    <a:pt x="100" y="2569"/>
                    <a:pt x="134" y="3002"/>
                    <a:pt x="134" y="3469"/>
                  </a:cubicBezTo>
                  <a:cubicBezTo>
                    <a:pt x="1168" y="3369"/>
                    <a:pt x="2635" y="2369"/>
                    <a:pt x="2835" y="1301"/>
                  </a:cubicBezTo>
                  <a:cubicBezTo>
                    <a:pt x="2936" y="868"/>
                    <a:pt x="2936" y="434"/>
                    <a:pt x="28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0"/>
            <p:cNvSpPr/>
            <p:nvPr/>
          </p:nvSpPr>
          <p:spPr>
            <a:xfrm>
              <a:off x="7085462" y="563980"/>
              <a:ext cx="93654" cy="96534"/>
            </a:xfrm>
            <a:custGeom>
              <a:avLst/>
              <a:gdLst/>
              <a:ahLst/>
              <a:cxnLst/>
              <a:rect l="l" t="t" r="r" b="b"/>
              <a:pathLst>
                <a:path w="4845" h="4994" extrusionOk="0">
                  <a:moveTo>
                    <a:pt x="2291" y="1"/>
                  </a:moveTo>
                  <a:cubicBezTo>
                    <a:pt x="2104" y="1"/>
                    <a:pt x="1903" y="40"/>
                    <a:pt x="1691" y="125"/>
                  </a:cubicBezTo>
                  <a:cubicBezTo>
                    <a:pt x="481" y="570"/>
                    <a:pt x="1" y="4993"/>
                    <a:pt x="2189" y="4993"/>
                  </a:cubicBezTo>
                  <a:cubicBezTo>
                    <a:pt x="2295" y="4993"/>
                    <a:pt x="2407" y="4983"/>
                    <a:pt x="2525" y="4961"/>
                  </a:cubicBezTo>
                  <a:cubicBezTo>
                    <a:pt x="4844" y="4534"/>
                    <a:pt x="4315" y="1"/>
                    <a:pt x="2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0"/>
            <p:cNvSpPr/>
            <p:nvPr/>
          </p:nvSpPr>
          <p:spPr>
            <a:xfrm>
              <a:off x="7084901" y="546139"/>
              <a:ext cx="212417" cy="244119"/>
            </a:xfrm>
            <a:custGeom>
              <a:avLst/>
              <a:gdLst/>
              <a:ahLst/>
              <a:cxnLst/>
              <a:rect l="l" t="t" r="r" b="b"/>
              <a:pathLst>
                <a:path w="10989" h="12629" extrusionOk="0">
                  <a:moveTo>
                    <a:pt x="5831" y="1"/>
                  </a:moveTo>
                  <a:cubicBezTo>
                    <a:pt x="5620" y="1"/>
                    <a:pt x="5406" y="16"/>
                    <a:pt x="5189" y="47"/>
                  </a:cubicBezTo>
                  <a:cubicBezTo>
                    <a:pt x="1786" y="480"/>
                    <a:pt x="118" y="5017"/>
                    <a:pt x="52" y="8019"/>
                  </a:cubicBezTo>
                  <a:cubicBezTo>
                    <a:pt x="1" y="10579"/>
                    <a:pt x="2052" y="12629"/>
                    <a:pt x="4381" y="12629"/>
                  </a:cubicBezTo>
                  <a:cubicBezTo>
                    <a:pt x="5086" y="12629"/>
                    <a:pt x="5817" y="12441"/>
                    <a:pt x="6523" y="12022"/>
                  </a:cubicBezTo>
                  <a:cubicBezTo>
                    <a:pt x="8524" y="10821"/>
                    <a:pt x="8958" y="8953"/>
                    <a:pt x="9992" y="5884"/>
                  </a:cubicBezTo>
                  <a:cubicBezTo>
                    <a:pt x="10989" y="2957"/>
                    <a:pt x="8787" y="1"/>
                    <a:pt x="5831"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0"/>
            <p:cNvSpPr/>
            <p:nvPr/>
          </p:nvSpPr>
          <p:spPr>
            <a:xfrm>
              <a:off x="7061396" y="458806"/>
              <a:ext cx="298552" cy="295092"/>
            </a:xfrm>
            <a:custGeom>
              <a:avLst/>
              <a:gdLst/>
              <a:ahLst/>
              <a:cxnLst/>
              <a:rect l="l" t="t" r="r" b="b"/>
              <a:pathLst>
                <a:path w="15445" h="15266" extrusionOk="0">
                  <a:moveTo>
                    <a:pt x="7895" y="1"/>
                  </a:moveTo>
                  <a:cubicBezTo>
                    <a:pt x="6095" y="1"/>
                    <a:pt x="5204" y="1477"/>
                    <a:pt x="5537" y="2597"/>
                  </a:cubicBezTo>
                  <a:cubicBezTo>
                    <a:pt x="5051" y="2251"/>
                    <a:pt x="4260" y="2063"/>
                    <a:pt x="3451" y="2063"/>
                  </a:cubicBezTo>
                  <a:cubicBezTo>
                    <a:pt x="1764" y="2063"/>
                    <a:pt x="1" y="2882"/>
                    <a:pt x="767" y="4798"/>
                  </a:cubicBezTo>
                  <a:cubicBezTo>
                    <a:pt x="1902" y="7634"/>
                    <a:pt x="8239" y="7267"/>
                    <a:pt x="10274" y="7500"/>
                  </a:cubicBezTo>
                  <a:cubicBezTo>
                    <a:pt x="7683" y="8596"/>
                    <a:pt x="8731" y="12504"/>
                    <a:pt x="10024" y="12504"/>
                  </a:cubicBezTo>
                  <a:cubicBezTo>
                    <a:pt x="10030" y="12504"/>
                    <a:pt x="10035" y="12504"/>
                    <a:pt x="10041" y="12504"/>
                  </a:cubicBezTo>
                  <a:lnTo>
                    <a:pt x="10041" y="12504"/>
                  </a:lnTo>
                  <a:cubicBezTo>
                    <a:pt x="10041" y="12504"/>
                    <a:pt x="9374" y="12604"/>
                    <a:pt x="9273" y="13938"/>
                  </a:cubicBezTo>
                  <a:cubicBezTo>
                    <a:pt x="9195" y="14699"/>
                    <a:pt x="9813" y="15265"/>
                    <a:pt x="10359" y="15265"/>
                  </a:cubicBezTo>
                  <a:cubicBezTo>
                    <a:pt x="10747" y="15265"/>
                    <a:pt x="11100" y="14979"/>
                    <a:pt x="11141" y="14272"/>
                  </a:cubicBezTo>
                  <a:cubicBezTo>
                    <a:pt x="11399" y="14332"/>
                    <a:pt x="11640" y="14360"/>
                    <a:pt x="11864" y="14360"/>
                  </a:cubicBezTo>
                  <a:cubicBezTo>
                    <a:pt x="13992" y="14360"/>
                    <a:pt x="14615" y="11840"/>
                    <a:pt x="13710" y="10602"/>
                  </a:cubicBezTo>
                  <a:cubicBezTo>
                    <a:pt x="15445" y="10135"/>
                    <a:pt x="15144" y="6666"/>
                    <a:pt x="13577" y="6266"/>
                  </a:cubicBezTo>
                  <a:cubicBezTo>
                    <a:pt x="13910" y="5499"/>
                    <a:pt x="13943" y="2930"/>
                    <a:pt x="10474" y="829"/>
                  </a:cubicBezTo>
                  <a:cubicBezTo>
                    <a:pt x="9482" y="237"/>
                    <a:pt x="8616" y="1"/>
                    <a:pt x="7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0"/>
            <p:cNvSpPr/>
            <p:nvPr/>
          </p:nvSpPr>
          <p:spPr>
            <a:xfrm>
              <a:off x="7142640" y="704529"/>
              <a:ext cx="43222" cy="12816"/>
            </a:xfrm>
            <a:custGeom>
              <a:avLst/>
              <a:gdLst/>
              <a:ahLst/>
              <a:cxnLst/>
              <a:rect l="l" t="t" r="r" b="b"/>
              <a:pathLst>
                <a:path w="2236" h="663" extrusionOk="0">
                  <a:moveTo>
                    <a:pt x="2152" y="0"/>
                  </a:moveTo>
                  <a:cubicBezTo>
                    <a:pt x="2135" y="0"/>
                    <a:pt x="2118" y="9"/>
                    <a:pt x="2102" y="25"/>
                  </a:cubicBezTo>
                  <a:cubicBezTo>
                    <a:pt x="1695" y="336"/>
                    <a:pt x="1187" y="510"/>
                    <a:pt x="685" y="510"/>
                  </a:cubicBezTo>
                  <a:cubicBezTo>
                    <a:pt x="487" y="510"/>
                    <a:pt x="290" y="482"/>
                    <a:pt x="100" y="426"/>
                  </a:cubicBezTo>
                  <a:cubicBezTo>
                    <a:pt x="34" y="426"/>
                    <a:pt x="0" y="459"/>
                    <a:pt x="0" y="492"/>
                  </a:cubicBezTo>
                  <a:cubicBezTo>
                    <a:pt x="0" y="526"/>
                    <a:pt x="34" y="559"/>
                    <a:pt x="67" y="559"/>
                  </a:cubicBezTo>
                  <a:cubicBezTo>
                    <a:pt x="286" y="629"/>
                    <a:pt x="512" y="663"/>
                    <a:pt x="736" y="663"/>
                  </a:cubicBezTo>
                  <a:cubicBezTo>
                    <a:pt x="1262" y="663"/>
                    <a:pt x="1781" y="476"/>
                    <a:pt x="2202" y="125"/>
                  </a:cubicBezTo>
                  <a:cubicBezTo>
                    <a:pt x="2235" y="92"/>
                    <a:pt x="2235" y="59"/>
                    <a:pt x="2202" y="25"/>
                  </a:cubicBezTo>
                  <a:cubicBezTo>
                    <a:pt x="2185" y="9"/>
                    <a:pt x="2168" y="0"/>
                    <a:pt x="2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0"/>
            <p:cNvSpPr/>
            <p:nvPr/>
          </p:nvSpPr>
          <p:spPr>
            <a:xfrm>
              <a:off x="7222589" y="676094"/>
              <a:ext cx="82558" cy="63151"/>
            </a:xfrm>
            <a:custGeom>
              <a:avLst/>
              <a:gdLst/>
              <a:ahLst/>
              <a:cxnLst/>
              <a:rect l="l" t="t" r="r" b="b"/>
              <a:pathLst>
                <a:path w="4271" h="3267" extrusionOk="0">
                  <a:moveTo>
                    <a:pt x="2679" y="0"/>
                  </a:moveTo>
                  <a:cubicBezTo>
                    <a:pt x="1868" y="0"/>
                    <a:pt x="999" y="709"/>
                    <a:pt x="568" y="1330"/>
                  </a:cubicBezTo>
                  <a:cubicBezTo>
                    <a:pt x="0" y="2163"/>
                    <a:pt x="201" y="3198"/>
                    <a:pt x="1301" y="3264"/>
                  </a:cubicBezTo>
                  <a:cubicBezTo>
                    <a:pt x="1342" y="3266"/>
                    <a:pt x="1382" y="3267"/>
                    <a:pt x="1422" y="3267"/>
                  </a:cubicBezTo>
                  <a:cubicBezTo>
                    <a:pt x="2182" y="3267"/>
                    <a:pt x="2933" y="2969"/>
                    <a:pt x="3503" y="2430"/>
                  </a:cubicBezTo>
                  <a:cubicBezTo>
                    <a:pt x="4270" y="1797"/>
                    <a:pt x="4137" y="562"/>
                    <a:pt x="3236" y="129"/>
                  </a:cubicBezTo>
                  <a:cubicBezTo>
                    <a:pt x="3058" y="40"/>
                    <a:pt x="2870" y="0"/>
                    <a:pt x="2679"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0"/>
            <p:cNvSpPr/>
            <p:nvPr/>
          </p:nvSpPr>
          <p:spPr>
            <a:xfrm>
              <a:off x="6824758" y="1422658"/>
              <a:ext cx="368836" cy="1380529"/>
            </a:xfrm>
            <a:custGeom>
              <a:avLst/>
              <a:gdLst/>
              <a:ahLst/>
              <a:cxnLst/>
              <a:rect l="l" t="t" r="r" b="b"/>
              <a:pathLst>
                <a:path w="19081" h="71419" extrusionOk="0">
                  <a:moveTo>
                    <a:pt x="7606" y="1"/>
                  </a:moveTo>
                  <a:cubicBezTo>
                    <a:pt x="7606" y="1"/>
                    <a:pt x="1368" y="27154"/>
                    <a:pt x="701" y="37094"/>
                  </a:cubicBezTo>
                  <a:cubicBezTo>
                    <a:pt x="0" y="47502"/>
                    <a:pt x="1234" y="70118"/>
                    <a:pt x="1234" y="70118"/>
                  </a:cubicBezTo>
                  <a:lnTo>
                    <a:pt x="6638" y="71419"/>
                  </a:lnTo>
                  <a:cubicBezTo>
                    <a:pt x="6638" y="71419"/>
                    <a:pt x="8573" y="50304"/>
                    <a:pt x="10207" y="38695"/>
                  </a:cubicBezTo>
                  <a:cubicBezTo>
                    <a:pt x="10641" y="35593"/>
                    <a:pt x="11342" y="31290"/>
                    <a:pt x="12342" y="26653"/>
                  </a:cubicBezTo>
                  <a:cubicBezTo>
                    <a:pt x="13643" y="20849"/>
                    <a:pt x="15278" y="14578"/>
                    <a:pt x="16612" y="9641"/>
                  </a:cubicBezTo>
                  <a:cubicBezTo>
                    <a:pt x="18013" y="4471"/>
                    <a:pt x="19080" y="801"/>
                    <a:pt x="19080" y="801"/>
                  </a:cubicBezTo>
                  <a:lnTo>
                    <a:pt x="76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0"/>
            <p:cNvSpPr/>
            <p:nvPr/>
          </p:nvSpPr>
          <p:spPr>
            <a:xfrm>
              <a:off x="7052369" y="1559359"/>
              <a:ext cx="92861" cy="378520"/>
            </a:xfrm>
            <a:custGeom>
              <a:avLst/>
              <a:gdLst/>
              <a:ahLst/>
              <a:cxnLst/>
              <a:rect l="l" t="t" r="r" b="b"/>
              <a:pathLst>
                <a:path w="4804" h="19582" extrusionOk="0">
                  <a:moveTo>
                    <a:pt x="3603" y="1"/>
                  </a:moveTo>
                  <a:cubicBezTo>
                    <a:pt x="767" y="3403"/>
                    <a:pt x="0" y="13911"/>
                    <a:pt x="567" y="19581"/>
                  </a:cubicBezTo>
                  <a:cubicBezTo>
                    <a:pt x="1835" y="13777"/>
                    <a:pt x="3469" y="7506"/>
                    <a:pt x="4804" y="2569"/>
                  </a:cubicBezTo>
                  <a:lnTo>
                    <a:pt x="36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0"/>
            <p:cNvSpPr/>
            <p:nvPr/>
          </p:nvSpPr>
          <p:spPr>
            <a:xfrm>
              <a:off x="7091048" y="1431047"/>
              <a:ext cx="270833" cy="1367636"/>
            </a:xfrm>
            <a:custGeom>
              <a:avLst/>
              <a:gdLst/>
              <a:ahLst/>
              <a:cxnLst/>
              <a:rect l="l" t="t" r="r" b="b"/>
              <a:pathLst>
                <a:path w="14011" h="70752" extrusionOk="0">
                  <a:moveTo>
                    <a:pt x="1" y="1"/>
                  </a:moveTo>
                  <a:cubicBezTo>
                    <a:pt x="1" y="1"/>
                    <a:pt x="1268" y="28087"/>
                    <a:pt x="2636" y="37594"/>
                  </a:cubicBezTo>
                  <a:cubicBezTo>
                    <a:pt x="4137" y="48002"/>
                    <a:pt x="8006" y="70751"/>
                    <a:pt x="8006" y="70751"/>
                  </a:cubicBezTo>
                  <a:lnTo>
                    <a:pt x="14011" y="70751"/>
                  </a:lnTo>
                  <a:cubicBezTo>
                    <a:pt x="14011" y="70751"/>
                    <a:pt x="12343" y="49102"/>
                    <a:pt x="11209" y="38928"/>
                  </a:cubicBezTo>
                  <a:cubicBezTo>
                    <a:pt x="9908" y="27320"/>
                    <a:pt x="11309" y="801"/>
                    <a:pt x="11309" y="801"/>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0"/>
            <p:cNvSpPr/>
            <p:nvPr/>
          </p:nvSpPr>
          <p:spPr>
            <a:xfrm>
              <a:off x="7223884" y="2757394"/>
              <a:ext cx="150890" cy="43860"/>
            </a:xfrm>
            <a:custGeom>
              <a:avLst/>
              <a:gdLst/>
              <a:ahLst/>
              <a:cxnLst/>
              <a:rect l="l" t="t" r="r" b="b"/>
              <a:pathLst>
                <a:path w="7806" h="2269" extrusionOk="0">
                  <a:moveTo>
                    <a:pt x="0" y="0"/>
                  </a:moveTo>
                  <a:lnTo>
                    <a:pt x="400" y="2269"/>
                  </a:lnTo>
                  <a:lnTo>
                    <a:pt x="7472" y="2269"/>
                  </a:lnTo>
                  <a:lnTo>
                    <a:pt x="7806" y="13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0"/>
            <p:cNvSpPr/>
            <p:nvPr/>
          </p:nvSpPr>
          <p:spPr>
            <a:xfrm>
              <a:off x="6838289" y="2740635"/>
              <a:ext cx="136064" cy="67075"/>
            </a:xfrm>
            <a:custGeom>
              <a:avLst/>
              <a:gdLst/>
              <a:ahLst/>
              <a:cxnLst/>
              <a:rect l="l" t="t" r="r" b="b"/>
              <a:pathLst>
                <a:path w="7039" h="3470" extrusionOk="0">
                  <a:moveTo>
                    <a:pt x="1" y="0"/>
                  </a:moveTo>
                  <a:lnTo>
                    <a:pt x="167" y="2302"/>
                  </a:lnTo>
                  <a:lnTo>
                    <a:pt x="6338" y="3469"/>
                  </a:lnTo>
                  <a:lnTo>
                    <a:pt x="7039" y="133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0"/>
            <p:cNvSpPr/>
            <p:nvPr/>
          </p:nvSpPr>
          <p:spPr>
            <a:xfrm>
              <a:off x="7172930" y="644316"/>
              <a:ext cx="14208" cy="18228"/>
            </a:xfrm>
            <a:custGeom>
              <a:avLst/>
              <a:gdLst/>
              <a:ahLst/>
              <a:cxnLst/>
              <a:rect l="l" t="t" r="r" b="b"/>
              <a:pathLst>
                <a:path w="735" h="943" extrusionOk="0">
                  <a:moveTo>
                    <a:pt x="458" y="1"/>
                  </a:moveTo>
                  <a:cubicBezTo>
                    <a:pt x="301" y="1"/>
                    <a:pt x="129" y="158"/>
                    <a:pt x="68" y="372"/>
                  </a:cubicBezTo>
                  <a:cubicBezTo>
                    <a:pt x="1" y="639"/>
                    <a:pt x="101" y="905"/>
                    <a:pt x="268" y="939"/>
                  </a:cubicBezTo>
                  <a:cubicBezTo>
                    <a:pt x="279" y="942"/>
                    <a:pt x="291" y="943"/>
                    <a:pt x="303" y="943"/>
                  </a:cubicBezTo>
                  <a:cubicBezTo>
                    <a:pt x="434" y="943"/>
                    <a:pt x="607" y="783"/>
                    <a:pt x="668" y="538"/>
                  </a:cubicBezTo>
                  <a:cubicBezTo>
                    <a:pt x="735" y="305"/>
                    <a:pt x="635" y="38"/>
                    <a:pt x="501" y="5"/>
                  </a:cubicBezTo>
                  <a:cubicBezTo>
                    <a:pt x="487" y="2"/>
                    <a:pt x="472"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0"/>
            <p:cNvSpPr/>
            <p:nvPr/>
          </p:nvSpPr>
          <p:spPr>
            <a:xfrm>
              <a:off x="7117492" y="629490"/>
              <a:ext cx="13550" cy="18228"/>
            </a:xfrm>
            <a:custGeom>
              <a:avLst/>
              <a:gdLst/>
              <a:ahLst/>
              <a:cxnLst/>
              <a:rect l="l" t="t" r="r" b="b"/>
              <a:pathLst>
                <a:path w="701" h="943" extrusionOk="0">
                  <a:moveTo>
                    <a:pt x="424" y="0"/>
                  </a:moveTo>
                  <a:cubicBezTo>
                    <a:pt x="268" y="0"/>
                    <a:pt x="97" y="161"/>
                    <a:pt x="67" y="405"/>
                  </a:cubicBezTo>
                  <a:cubicBezTo>
                    <a:pt x="0" y="638"/>
                    <a:pt x="67" y="905"/>
                    <a:pt x="234" y="939"/>
                  </a:cubicBezTo>
                  <a:cubicBezTo>
                    <a:pt x="248" y="941"/>
                    <a:pt x="262" y="943"/>
                    <a:pt x="277" y="943"/>
                  </a:cubicBezTo>
                  <a:cubicBezTo>
                    <a:pt x="428" y="943"/>
                    <a:pt x="573" y="785"/>
                    <a:pt x="634" y="572"/>
                  </a:cubicBezTo>
                  <a:cubicBezTo>
                    <a:pt x="701" y="305"/>
                    <a:pt x="634" y="38"/>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0"/>
            <p:cNvSpPr/>
            <p:nvPr/>
          </p:nvSpPr>
          <p:spPr>
            <a:xfrm>
              <a:off x="7107808" y="645050"/>
              <a:ext cx="34852" cy="45194"/>
            </a:xfrm>
            <a:custGeom>
              <a:avLst/>
              <a:gdLst/>
              <a:ahLst/>
              <a:cxnLst/>
              <a:rect l="l" t="t" r="r" b="b"/>
              <a:pathLst>
                <a:path w="1803" h="2338" extrusionOk="0">
                  <a:moveTo>
                    <a:pt x="1802" y="0"/>
                  </a:moveTo>
                  <a:cubicBezTo>
                    <a:pt x="1268" y="701"/>
                    <a:pt x="668" y="1301"/>
                    <a:pt x="1" y="1868"/>
                  </a:cubicBezTo>
                  <a:cubicBezTo>
                    <a:pt x="268" y="2295"/>
                    <a:pt x="876" y="2338"/>
                    <a:pt x="1109" y="2338"/>
                  </a:cubicBezTo>
                  <a:cubicBezTo>
                    <a:pt x="1167" y="2338"/>
                    <a:pt x="1202" y="2335"/>
                    <a:pt x="1202" y="2335"/>
                  </a:cubicBezTo>
                  <a:lnTo>
                    <a:pt x="1802" y="0"/>
                  </a:lnTo>
                  <a:close/>
                </a:path>
              </a:pathLst>
            </a:custGeom>
            <a:solidFill>
              <a:srgbClr val="63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0"/>
            <p:cNvSpPr/>
            <p:nvPr/>
          </p:nvSpPr>
          <p:spPr>
            <a:xfrm>
              <a:off x="7180875" y="616616"/>
              <a:ext cx="26250" cy="21998"/>
            </a:xfrm>
            <a:custGeom>
              <a:avLst/>
              <a:gdLst/>
              <a:ahLst/>
              <a:cxnLst/>
              <a:rect l="l" t="t" r="r" b="b"/>
              <a:pathLst>
                <a:path w="1358" h="1138" extrusionOk="0">
                  <a:moveTo>
                    <a:pt x="227" y="1"/>
                  </a:moveTo>
                  <a:cubicBezTo>
                    <a:pt x="51" y="1"/>
                    <a:pt x="1" y="272"/>
                    <a:pt x="190" y="304"/>
                  </a:cubicBezTo>
                  <a:cubicBezTo>
                    <a:pt x="557" y="404"/>
                    <a:pt x="891" y="671"/>
                    <a:pt x="1024" y="1071"/>
                  </a:cubicBezTo>
                  <a:cubicBezTo>
                    <a:pt x="1058" y="1104"/>
                    <a:pt x="1091" y="1138"/>
                    <a:pt x="1158" y="1138"/>
                  </a:cubicBezTo>
                  <a:lnTo>
                    <a:pt x="1224" y="1138"/>
                  </a:lnTo>
                  <a:cubicBezTo>
                    <a:pt x="1291" y="1104"/>
                    <a:pt x="1358" y="1004"/>
                    <a:pt x="1325" y="937"/>
                  </a:cubicBezTo>
                  <a:cubicBezTo>
                    <a:pt x="1124" y="470"/>
                    <a:pt x="724" y="103"/>
                    <a:pt x="257" y="3"/>
                  </a:cubicBezTo>
                  <a:cubicBezTo>
                    <a:pt x="247" y="2"/>
                    <a:pt x="236"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0"/>
            <p:cNvSpPr/>
            <p:nvPr/>
          </p:nvSpPr>
          <p:spPr>
            <a:xfrm>
              <a:off x="7103304" y="595972"/>
              <a:ext cx="29034" cy="16199"/>
            </a:xfrm>
            <a:custGeom>
              <a:avLst/>
              <a:gdLst/>
              <a:ahLst/>
              <a:cxnLst/>
              <a:rect l="l" t="t" r="r" b="b"/>
              <a:pathLst>
                <a:path w="1502" h="838" extrusionOk="0">
                  <a:moveTo>
                    <a:pt x="1273" y="1"/>
                  </a:moveTo>
                  <a:cubicBezTo>
                    <a:pt x="809" y="1"/>
                    <a:pt x="380" y="227"/>
                    <a:pt x="67" y="571"/>
                  </a:cubicBezTo>
                  <a:cubicBezTo>
                    <a:pt x="0" y="638"/>
                    <a:pt x="0" y="738"/>
                    <a:pt x="67" y="805"/>
                  </a:cubicBezTo>
                  <a:cubicBezTo>
                    <a:pt x="100" y="805"/>
                    <a:pt x="134" y="838"/>
                    <a:pt x="167" y="838"/>
                  </a:cubicBezTo>
                  <a:cubicBezTo>
                    <a:pt x="201" y="838"/>
                    <a:pt x="267" y="838"/>
                    <a:pt x="301" y="771"/>
                  </a:cubicBezTo>
                  <a:cubicBezTo>
                    <a:pt x="545" y="496"/>
                    <a:pt x="873" y="333"/>
                    <a:pt x="1234" y="333"/>
                  </a:cubicBezTo>
                  <a:cubicBezTo>
                    <a:pt x="1267" y="333"/>
                    <a:pt x="1301" y="335"/>
                    <a:pt x="1335" y="338"/>
                  </a:cubicBezTo>
                  <a:cubicBezTo>
                    <a:pt x="1401" y="338"/>
                    <a:pt x="1501" y="271"/>
                    <a:pt x="1501" y="204"/>
                  </a:cubicBezTo>
                  <a:cubicBezTo>
                    <a:pt x="1501" y="104"/>
                    <a:pt x="1468" y="37"/>
                    <a:pt x="1368" y="4"/>
                  </a:cubicBezTo>
                  <a:cubicBezTo>
                    <a:pt x="1336" y="2"/>
                    <a:pt x="1305" y="1"/>
                    <a:pt x="1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0"/>
            <p:cNvSpPr/>
            <p:nvPr/>
          </p:nvSpPr>
          <p:spPr>
            <a:xfrm>
              <a:off x="7240643" y="2872060"/>
              <a:ext cx="33557" cy="16237"/>
            </a:xfrm>
            <a:custGeom>
              <a:avLst/>
              <a:gdLst/>
              <a:ahLst/>
              <a:cxnLst/>
              <a:rect l="l" t="t" r="r" b="b"/>
              <a:pathLst>
                <a:path w="1736" h="840" extrusionOk="0">
                  <a:moveTo>
                    <a:pt x="334" y="139"/>
                  </a:moveTo>
                  <a:cubicBezTo>
                    <a:pt x="734" y="206"/>
                    <a:pt x="1101" y="373"/>
                    <a:pt x="1435" y="606"/>
                  </a:cubicBezTo>
                  <a:cubicBezTo>
                    <a:pt x="1282" y="662"/>
                    <a:pt x="1117" y="689"/>
                    <a:pt x="950" y="689"/>
                  </a:cubicBezTo>
                  <a:cubicBezTo>
                    <a:pt x="718" y="689"/>
                    <a:pt x="481" y="637"/>
                    <a:pt x="267" y="540"/>
                  </a:cubicBezTo>
                  <a:cubicBezTo>
                    <a:pt x="201" y="473"/>
                    <a:pt x="167" y="373"/>
                    <a:pt x="167" y="273"/>
                  </a:cubicBezTo>
                  <a:cubicBezTo>
                    <a:pt x="167" y="206"/>
                    <a:pt x="201" y="173"/>
                    <a:pt x="234" y="173"/>
                  </a:cubicBezTo>
                  <a:cubicBezTo>
                    <a:pt x="267" y="139"/>
                    <a:pt x="301" y="139"/>
                    <a:pt x="334" y="139"/>
                  </a:cubicBezTo>
                  <a:close/>
                  <a:moveTo>
                    <a:pt x="348" y="0"/>
                  </a:moveTo>
                  <a:cubicBezTo>
                    <a:pt x="278" y="0"/>
                    <a:pt x="217" y="12"/>
                    <a:pt x="167" y="39"/>
                  </a:cubicBezTo>
                  <a:cubicBezTo>
                    <a:pt x="67" y="73"/>
                    <a:pt x="34" y="139"/>
                    <a:pt x="34" y="239"/>
                  </a:cubicBezTo>
                  <a:cubicBezTo>
                    <a:pt x="0" y="406"/>
                    <a:pt x="67" y="540"/>
                    <a:pt x="201" y="673"/>
                  </a:cubicBezTo>
                  <a:cubicBezTo>
                    <a:pt x="367" y="773"/>
                    <a:pt x="601" y="840"/>
                    <a:pt x="834" y="840"/>
                  </a:cubicBezTo>
                  <a:cubicBezTo>
                    <a:pt x="1101" y="806"/>
                    <a:pt x="1401" y="773"/>
                    <a:pt x="1668" y="706"/>
                  </a:cubicBezTo>
                  <a:cubicBezTo>
                    <a:pt x="1702" y="706"/>
                    <a:pt x="1735" y="673"/>
                    <a:pt x="1735" y="640"/>
                  </a:cubicBezTo>
                  <a:cubicBezTo>
                    <a:pt x="1735" y="606"/>
                    <a:pt x="1735" y="573"/>
                    <a:pt x="1702" y="573"/>
                  </a:cubicBezTo>
                  <a:cubicBezTo>
                    <a:pt x="1586" y="486"/>
                    <a:pt x="797"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0"/>
            <p:cNvSpPr/>
            <p:nvPr/>
          </p:nvSpPr>
          <p:spPr>
            <a:xfrm>
              <a:off x="7252899" y="2857330"/>
              <a:ext cx="21302" cy="28396"/>
            </a:xfrm>
            <a:custGeom>
              <a:avLst/>
              <a:gdLst/>
              <a:ahLst/>
              <a:cxnLst/>
              <a:rect l="l" t="t" r="r" b="b"/>
              <a:pathLst>
                <a:path w="1102" h="1469" extrusionOk="0">
                  <a:moveTo>
                    <a:pt x="367" y="134"/>
                  </a:moveTo>
                  <a:cubicBezTo>
                    <a:pt x="434" y="134"/>
                    <a:pt x="501" y="167"/>
                    <a:pt x="534" y="201"/>
                  </a:cubicBezTo>
                  <a:cubicBezTo>
                    <a:pt x="767" y="501"/>
                    <a:pt x="901" y="868"/>
                    <a:pt x="934" y="1235"/>
                  </a:cubicBezTo>
                  <a:cubicBezTo>
                    <a:pt x="601" y="968"/>
                    <a:pt x="167" y="434"/>
                    <a:pt x="200" y="234"/>
                  </a:cubicBezTo>
                  <a:cubicBezTo>
                    <a:pt x="200" y="201"/>
                    <a:pt x="234" y="134"/>
                    <a:pt x="334" y="134"/>
                  </a:cubicBezTo>
                  <a:close/>
                  <a:moveTo>
                    <a:pt x="300" y="1"/>
                  </a:moveTo>
                  <a:cubicBezTo>
                    <a:pt x="167" y="1"/>
                    <a:pt x="67" y="101"/>
                    <a:pt x="67" y="234"/>
                  </a:cubicBezTo>
                  <a:cubicBezTo>
                    <a:pt x="0" y="568"/>
                    <a:pt x="634" y="1302"/>
                    <a:pt x="968" y="1468"/>
                  </a:cubicBezTo>
                  <a:lnTo>
                    <a:pt x="1068" y="1468"/>
                  </a:lnTo>
                  <a:cubicBezTo>
                    <a:pt x="1068" y="1468"/>
                    <a:pt x="1101" y="1435"/>
                    <a:pt x="1101" y="1402"/>
                  </a:cubicBezTo>
                  <a:cubicBezTo>
                    <a:pt x="1101" y="1368"/>
                    <a:pt x="1001" y="434"/>
                    <a:pt x="634" y="101"/>
                  </a:cubicBezTo>
                  <a:cubicBezTo>
                    <a:pt x="534" y="34"/>
                    <a:pt x="43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0"/>
            <p:cNvSpPr/>
            <p:nvPr/>
          </p:nvSpPr>
          <p:spPr>
            <a:xfrm>
              <a:off x="6820873" y="2848690"/>
              <a:ext cx="38718" cy="19620"/>
            </a:xfrm>
            <a:custGeom>
              <a:avLst/>
              <a:gdLst/>
              <a:ahLst/>
              <a:cxnLst/>
              <a:rect l="l" t="t" r="r" b="b"/>
              <a:pathLst>
                <a:path w="2003" h="1015" extrusionOk="0">
                  <a:moveTo>
                    <a:pt x="334" y="173"/>
                  </a:moveTo>
                  <a:cubicBezTo>
                    <a:pt x="633" y="173"/>
                    <a:pt x="1239" y="539"/>
                    <a:pt x="1702" y="848"/>
                  </a:cubicBezTo>
                  <a:cubicBezTo>
                    <a:pt x="968" y="848"/>
                    <a:pt x="435" y="715"/>
                    <a:pt x="268" y="514"/>
                  </a:cubicBezTo>
                  <a:cubicBezTo>
                    <a:pt x="201" y="414"/>
                    <a:pt x="201" y="348"/>
                    <a:pt x="234" y="248"/>
                  </a:cubicBezTo>
                  <a:cubicBezTo>
                    <a:pt x="234" y="214"/>
                    <a:pt x="234" y="181"/>
                    <a:pt x="268" y="181"/>
                  </a:cubicBezTo>
                  <a:cubicBezTo>
                    <a:pt x="288" y="176"/>
                    <a:pt x="310" y="173"/>
                    <a:pt x="334" y="173"/>
                  </a:cubicBezTo>
                  <a:close/>
                  <a:moveTo>
                    <a:pt x="331" y="0"/>
                  </a:moveTo>
                  <a:cubicBezTo>
                    <a:pt x="295" y="0"/>
                    <a:pt x="263" y="5"/>
                    <a:pt x="234" y="14"/>
                  </a:cubicBezTo>
                  <a:cubicBezTo>
                    <a:pt x="134" y="47"/>
                    <a:pt x="68" y="114"/>
                    <a:pt x="68" y="181"/>
                  </a:cubicBezTo>
                  <a:cubicBezTo>
                    <a:pt x="1" y="348"/>
                    <a:pt x="34" y="481"/>
                    <a:pt x="134" y="614"/>
                  </a:cubicBezTo>
                  <a:cubicBezTo>
                    <a:pt x="435" y="981"/>
                    <a:pt x="1402" y="1015"/>
                    <a:pt x="1936" y="1015"/>
                  </a:cubicBezTo>
                  <a:cubicBezTo>
                    <a:pt x="1969" y="1015"/>
                    <a:pt x="2002" y="981"/>
                    <a:pt x="2002" y="948"/>
                  </a:cubicBezTo>
                  <a:cubicBezTo>
                    <a:pt x="2002" y="915"/>
                    <a:pt x="2002" y="881"/>
                    <a:pt x="1969" y="848"/>
                  </a:cubicBezTo>
                  <a:cubicBezTo>
                    <a:pt x="1845" y="755"/>
                    <a:pt x="800"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0"/>
            <p:cNvSpPr/>
            <p:nvPr/>
          </p:nvSpPr>
          <p:spPr>
            <a:xfrm>
              <a:off x="6837651" y="2837227"/>
              <a:ext cx="23235" cy="31083"/>
            </a:xfrm>
            <a:custGeom>
              <a:avLst/>
              <a:gdLst/>
              <a:ahLst/>
              <a:cxnLst/>
              <a:rect l="l" t="t" r="r" b="b"/>
              <a:pathLst>
                <a:path w="1202" h="1608" extrusionOk="0">
                  <a:moveTo>
                    <a:pt x="434" y="140"/>
                  </a:moveTo>
                  <a:cubicBezTo>
                    <a:pt x="534" y="140"/>
                    <a:pt x="634" y="207"/>
                    <a:pt x="701" y="307"/>
                  </a:cubicBezTo>
                  <a:cubicBezTo>
                    <a:pt x="901" y="607"/>
                    <a:pt x="1001" y="974"/>
                    <a:pt x="968" y="1374"/>
                  </a:cubicBezTo>
                  <a:cubicBezTo>
                    <a:pt x="601" y="1074"/>
                    <a:pt x="200" y="407"/>
                    <a:pt x="267" y="207"/>
                  </a:cubicBezTo>
                  <a:cubicBezTo>
                    <a:pt x="267" y="207"/>
                    <a:pt x="267" y="140"/>
                    <a:pt x="334" y="140"/>
                  </a:cubicBezTo>
                  <a:close/>
                  <a:moveTo>
                    <a:pt x="359" y="0"/>
                  </a:moveTo>
                  <a:cubicBezTo>
                    <a:pt x="208" y="0"/>
                    <a:pt x="129" y="87"/>
                    <a:pt x="100" y="173"/>
                  </a:cubicBezTo>
                  <a:cubicBezTo>
                    <a:pt x="0" y="507"/>
                    <a:pt x="634" y="1341"/>
                    <a:pt x="1001" y="1608"/>
                  </a:cubicBezTo>
                  <a:lnTo>
                    <a:pt x="1101" y="1608"/>
                  </a:lnTo>
                  <a:cubicBezTo>
                    <a:pt x="1101" y="1574"/>
                    <a:pt x="1134" y="1574"/>
                    <a:pt x="1134" y="1541"/>
                  </a:cubicBezTo>
                  <a:cubicBezTo>
                    <a:pt x="1134" y="1508"/>
                    <a:pt x="1201" y="607"/>
                    <a:pt x="834" y="207"/>
                  </a:cubicBezTo>
                  <a:cubicBezTo>
                    <a:pt x="734" y="73"/>
                    <a:pt x="601" y="7"/>
                    <a:pt x="434" y="7"/>
                  </a:cubicBezTo>
                  <a:cubicBezTo>
                    <a:pt x="407" y="2"/>
                    <a:pt x="382"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0"/>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0"/>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0"/>
            <p:cNvSpPr/>
            <p:nvPr/>
          </p:nvSpPr>
          <p:spPr>
            <a:xfrm>
              <a:off x="6448191" y="1094821"/>
              <a:ext cx="791177" cy="725378"/>
            </a:xfrm>
            <a:custGeom>
              <a:avLst/>
              <a:gdLst/>
              <a:ahLst/>
              <a:cxnLst/>
              <a:rect l="l" t="t" r="r" b="b"/>
              <a:pathLst>
                <a:path w="40930" h="37526" extrusionOk="0">
                  <a:moveTo>
                    <a:pt x="20446" y="0"/>
                  </a:moveTo>
                  <a:cubicBezTo>
                    <a:pt x="19204" y="0"/>
                    <a:pt x="17943" y="125"/>
                    <a:pt x="16679" y="382"/>
                  </a:cubicBezTo>
                  <a:cubicBezTo>
                    <a:pt x="6539" y="2484"/>
                    <a:pt x="1" y="12391"/>
                    <a:pt x="2102" y="22565"/>
                  </a:cubicBezTo>
                  <a:cubicBezTo>
                    <a:pt x="3911" y="31437"/>
                    <a:pt x="11746" y="37525"/>
                    <a:pt x="20469" y="37525"/>
                  </a:cubicBezTo>
                  <a:cubicBezTo>
                    <a:pt x="21717" y="37525"/>
                    <a:pt x="22982" y="37401"/>
                    <a:pt x="24251" y="37142"/>
                  </a:cubicBezTo>
                  <a:cubicBezTo>
                    <a:pt x="34392" y="35041"/>
                    <a:pt x="40930" y="25133"/>
                    <a:pt x="38828" y="14993"/>
                  </a:cubicBezTo>
                  <a:cubicBezTo>
                    <a:pt x="36989" y="6117"/>
                    <a:pt x="29169" y="0"/>
                    <a:pt x="20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0"/>
            <p:cNvSpPr/>
            <p:nvPr/>
          </p:nvSpPr>
          <p:spPr>
            <a:xfrm>
              <a:off x="6686124" y="1289841"/>
              <a:ext cx="308236" cy="343687"/>
            </a:xfrm>
            <a:custGeom>
              <a:avLst/>
              <a:gdLst/>
              <a:ahLst/>
              <a:cxnLst/>
              <a:rect l="l" t="t" r="r" b="b"/>
              <a:pathLst>
                <a:path w="15946" h="17780" extrusionOk="0">
                  <a:moveTo>
                    <a:pt x="10387" y="3002"/>
                  </a:moveTo>
                  <a:cubicBezTo>
                    <a:pt x="10625" y="3002"/>
                    <a:pt x="10858" y="3036"/>
                    <a:pt x="11075" y="3103"/>
                  </a:cubicBezTo>
                  <a:lnTo>
                    <a:pt x="8640" y="6505"/>
                  </a:lnTo>
                  <a:cubicBezTo>
                    <a:pt x="8373" y="6071"/>
                    <a:pt x="8240" y="5604"/>
                    <a:pt x="8206" y="5104"/>
                  </a:cubicBezTo>
                  <a:cubicBezTo>
                    <a:pt x="8206" y="4670"/>
                    <a:pt x="8340" y="4237"/>
                    <a:pt x="8606" y="3903"/>
                  </a:cubicBezTo>
                  <a:cubicBezTo>
                    <a:pt x="8873" y="3536"/>
                    <a:pt x="9240" y="3236"/>
                    <a:pt x="9674" y="3103"/>
                  </a:cubicBezTo>
                  <a:cubicBezTo>
                    <a:pt x="9907" y="3036"/>
                    <a:pt x="10149" y="3002"/>
                    <a:pt x="10387" y="3002"/>
                  </a:cubicBezTo>
                  <a:close/>
                  <a:moveTo>
                    <a:pt x="7773" y="10741"/>
                  </a:moveTo>
                  <a:cubicBezTo>
                    <a:pt x="8173" y="11208"/>
                    <a:pt x="8440" y="11775"/>
                    <a:pt x="8506" y="12409"/>
                  </a:cubicBezTo>
                  <a:cubicBezTo>
                    <a:pt x="8540" y="12910"/>
                    <a:pt x="8406" y="13410"/>
                    <a:pt x="8106" y="13810"/>
                  </a:cubicBezTo>
                  <a:cubicBezTo>
                    <a:pt x="7773" y="14277"/>
                    <a:pt x="7272" y="14611"/>
                    <a:pt x="6705" y="14744"/>
                  </a:cubicBezTo>
                  <a:cubicBezTo>
                    <a:pt x="6497" y="14805"/>
                    <a:pt x="6289" y="14835"/>
                    <a:pt x="6083" y="14835"/>
                  </a:cubicBezTo>
                  <a:cubicBezTo>
                    <a:pt x="5727" y="14835"/>
                    <a:pt x="5375" y="14746"/>
                    <a:pt x="5037" y="14577"/>
                  </a:cubicBezTo>
                  <a:lnTo>
                    <a:pt x="7773" y="10741"/>
                  </a:lnTo>
                  <a:close/>
                  <a:moveTo>
                    <a:pt x="13343" y="0"/>
                  </a:moveTo>
                  <a:lnTo>
                    <a:pt x="12609" y="968"/>
                  </a:lnTo>
                  <a:cubicBezTo>
                    <a:pt x="11811" y="469"/>
                    <a:pt x="10882" y="212"/>
                    <a:pt x="9949" y="212"/>
                  </a:cubicBezTo>
                  <a:cubicBezTo>
                    <a:pt x="9634" y="212"/>
                    <a:pt x="9318" y="242"/>
                    <a:pt x="9007" y="301"/>
                  </a:cubicBezTo>
                  <a:cubicBezTo>
                    <a:pt x="7806" y="567"/>
                    <a:pt x="6738" y="1268"/>
                    <a:pt x="6071" y="2302"/>
                  </a:cubicBezTo>
                  <a:cubicBezTo>
                    <a:pt x="5337" y="3236"/>
                    <a:pt x="4971" y="4437"/>
                    <a:pt x="5037" y="5638"/>
                  </a:cubicBezTo>
                  <a:cubicBezTo>
                    <a:pt x="5104" y="6805"/>
                    <a:pt x="5638" y="8039"/>
                    <a:pt x="6672" y="9307"/>
                  </a:cubicBezTo>
                  <a:lnTo>
                    <a:pt x="3703" y="13443"/>
                  </a:lnTo>
                  <a:cubicBezTo>
                    <a:pt x="3469" y="12976"/>
                    <a:pt x="3336" y="12443"/>
                    <a:pt x="3336" y="11942"/>
                  </a:cubicBezTo>
                  <a:cubicBezTo>
                    <a:pt x="3336" y="11308"/>
                    <a:pt x="3469" y="10708"/>
                    <a:pt x="3736" y="10141"/>
                  </a:cubicBezTo>
                  <a:lnTo>
                    <a:pt x="968" y="8606"/>
                  </a:lnTo>
                  <a:cubicBezTo>
                    <a:pt x="267" y="9807"/>
                    <a:pt x="0" y="11175"/>
                    <a:pt x="167" y="12576"/>
                  </a:cubicBezTo>
                  <a:cubicBezTo>
                    <a:pt x="401" y="13810"/>
                    <a:pt x="1068" y="14978"/>
                    <a:pt x="2035" y="15812"/>
                  </a:cubicBezTo>
                  <a:lnTo>
                    <a:pt x="1368" y="16746"/>
                  </a:lnTo>
                  <a:lnTo>
                    <a:pt x="2769" y="17780"/>
                  </a:lnTo>
                  <a:lnTo>
                    <a:pt x="3503" y="16779"/>
                  </a:lnTo>
                  <a:cubicBezTo>
                    <a:pt x="4384" y="17279"/>
                    <a:pt x="5366" y="17541"/>
                    <a:pt x="6354" y="17541"/>
                  </a:cubicBezTo>
                  <a:cubicBezTo>
                    <a:pt x="6750" y="17541"/>
                    <a:pt x="7147" y="17499"/>
                    <a:pt x="7539" y="17413"/>
                  </a:cubicBezTo>
                  <a:cubicBezTo>
                    <a:pt x="8873" y="17113"/>
                    <a:pt x="10007" y="16312"/>
                    <a:pt x="10775" y="15178"/>
                  </a:cubicBezTo>
                  <a:cubicBezTo>
                    <a:pt x="11475" y="14277"/>
                    <a:pt x="11842" y="13143"/>
                    <a:pt x="11775" y="11976"/>
                  </a:cubicBezTo>
                  <a:cubicBezTo>
                    <a:pt x="11709" y="10875"/>
                    <a:pt x="11008" y="9574"/>
                    <a:pt x="9741" y="8006"/>
                  </a:cubicBezTo>
                  <a:lnTo>
                    <a:pt x="12509" y="4170"/>
                  </a:lnTo>
                  <a:cubicBezTo>
                    <a:pt x="12943" y="4904"/>
                    <a:pt x="12943" y="5838"/>
                    <a:pt x="12543" y="6605"/>
                  </a:cubicBezTo>
                  <a:lnTo>
                    <a:pt x="15278" y="8039"/>
                  </a:lnTo>
                  <a:cubicBezTo>
                    <a:pt x="15778" y="7072"/>
                    <a:pt x="15945" y="5938"/>
                    <a:pt x="15778" y="4837"/>
                  </a:cubicBezTo>
                  <a:cubicBezTo>
                    <a:pt x="15511" y="3736"/>
                    <a:pt x="14911" y="2736"/>
                    <a:pt x="14044" y="2002"/>
                  </a:cubicBezTo>
                  <a:lnTo>
                    <a:pt x="14744" y="1001"/>
                  </a:lnTo>
                  <a:lnTo>
                    <a:pt x="133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0"/>
            <p:cNvSpPr/>
            <p:nvPr/>
          </p:nvSpPr>
          <p:spPr>
            <a:xfrm>
              <a:off x="6517179" y="1162669"/>
              <a:ext cx="620319" cy="361896"/>
            </a:xfrm>
            <a:custGeom>
              <a:avLst/>
              <a:gdLst/>
              <a:ahLst/>
              <a:cxnLst/>
              <a:rect l="l" t="t" r="r" b="b"/>
              <a:pathLst>
                <a:path w="32091" h="18722" extrusionOk="0">
                  <a:moveTo>
                    <a:pt x="16890" y="1"/>
                  </a:moveTo>
                  <a:cubicBezTo>
                    <a:pt x="16062" y="1"/>
                    <a:pt x="15223" y="68"/>
                    <a:pt x="14378" y="208"/>
                  </a:cubicBezTo>
                  <a:cubicBezTo>
                    <a:pt x="5671" y="1642"/>
                    <a:pt x="1" y="10115"/>
                    <a:pt x="2002" y="18721"/>
                  </a:cubicBezTo>
                  <a:lnTo>
                    <a:pt x="2002" y="18721"/>
                  </a:lnTo>
                  <a:cubicBezTo>
                    <a:pt x="1168" y="10682"/>
                    <a:pt x="6706" y="3377"/>
                    <a:pt x="14678" y="2076"/>
                  </a:cubicBezTo>
                  <a:cubicBezTo>
                    <a:pt x="15530" y="1933"/>
                    <a:pt x="16378" y="1864"/>
                    <a:pt x="17215" y="1864"/>
                  </a:cubicBezTo>
                  <a:cubicBezTo>
                    <a:pt x="24210" y="1864"/>
                    <a:pt x="30452" y="6687"/>
                    <a:pt x="32090" y="13718"/>
                  </a:cubicBezTo>
                  <a:cubicBezTo>
                    <a:pt x="31247" y="5799"/>
                    <a:pt x="24562" y="1"/>
                    <a:pt x="16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0"/>
            <p:cNvSpPr/>
            <p:nvPr/>
          </p:nvSpPr>
          <p:spPr>
            <a:xfrm>
              <a:off x="7268363" y="932623"/>
              <a:ext cx="241818" cy="480389"/>
            </a:xfrm>
            <a:custGeom>
              <a:avLst/>
              <a:gdLst/>
              <a:ahLst/>
              <a:cxnLst/>
              <a:rect l="l" t="t" r="r" b="b"/>
              <a:pathLst>
                <a:path w="12510" h="24852" extrusionOk="0">
                  <a:moveTo>
                    <a:pt x="5538" y="0"/>
                  </a:moveTo>
                  <a:lnTo>
                    <a:pt x="1602" y="3036"/>
                  </a:lnTo>
                  <a:lnTo>
                    <a:pt x="2536" y="4370"/>
                  </a:lnTo>
                  <a:cubicBezTo>
                    <a:pt x="2870" y="4837"/>
                    <a:pt x="3170" y="5304"/>
                    <a:pt x="3470" y="5805"/>
                  </a:cubicBezTo>
                  <a:cubicBezTo>
                    <a:pt x="4104" y="6739"/>
                    <a:pt x="4704" y="7706"/>
                    <a:pt x="5271" y="8673"/>
                  </a:cubicBezTo>
                  <a:cubicBezTo>
                    <a:pt x="5838" y="9607"/>
                    <a:pt x="6372" y="10608"/>
                    <a:pt x="6872" y="11575"/>
                  </a:cubicBezTo>
                  <a:lnTo>
                    <a:pt x="7239" y="12309"/>
                  </a:lnTo>
                  <a:lnTo>
                    <a:pt x="7573" y="13043"/>
                  </a:lnTo>
                  <a:cubicBezTo>
                    <a:pt x="7673" y="13310"/>
                    <a:pt x="7773" y="13543"/>
                    <a:pt x="7873" y="13810"/>
                  </a:cubicBezTo>
                  <a:lnTo>
                    <a:pt x="8007" y="14177"/>
                  </a:lnTo>
                  <a:lnTo>
                    <a:pt x="8030" y="14223"/>
                  </a:lnTo>
                  <a:lnTo>
                    <a:pt x="8030" y="14223"/>
                  </a:lnTo>
                  <a:cubicBezTo>
                    <a:pt x="8008" y="14340"/>
                    <a:pt x="7957" y="14442"/>
                    <a:pt x="7906" y="14544"/>
                  </a:cubicBezTo>
                  <a:cubicBezTo>
                    <a:pt x="7706" y="14944"/>
                    <a:pt x="7473" y="15345"/>
                    <a:pt x="7206" y="15712"/>
                  </a:cubicBezTo>
                  <a:cubicBezTo>
                    <a:pt x="6539" y="16546"/>
                    <a:pt x="5838" y="17380"/>
                    <a:pt x="5071" y="18147"/>
                  </a:cubicBezTo>
                  <a:cubicBezTo>
                    <a:pt x="3470" y="19715"/>
                    <a:pt x="1735" y="21282"/>
                    <a:pt x="1" y="22783"/>
                  </a:cubicBezTo>
                  <a:lnTo>
                    <a:pt x="1335" y="24852"/>
                  </a:lnTo>
                  <a:cubicBezTo>
                    <a:pt x="3503" y="23717"/>
                    <a:pt x="5571" y="22416"/>
                    <a:pt x="7506" y="20915"/>
                  </a:cubicBezTo>
                  <a:cubicBezTo>
                    <a:pt x="8540" y="20148"/>
                    <a:pt x="9508" y="19281"/>
                    <a:pt x="10375" y="18347"/>
                  </a:cubicBezTo>
                  <a:cubicBezTo>
                    <a:pt x="10875" y="17813"/>
                    <a:pt x="11309" y="17246"/>
                    <a:pt x="11676" y="16612"/>
                  </a:cubicBezTo>
                  <a:cubicBezTo>
                    <a:pt x="11909" y="16245"/>
                    <a:pt x="12109" y="15845"/>
                    <a:pt x="12243" y="15411"/>
                  </a:cubicBezTo>
                  <a:cubicBezTo>
                    <a:pt x="12443" y="14844"/>
                    <a:pt x="12510" y="14277"/>
                    <a:pt x="12476" y="13677"/>
                  </a:cubicBezTo>
                  <a:cubicBezTo>
                    <a:pt x="12476" y="13510"/>
                    <a:pt x="12443" y="13343"/>
                    <a:pt x="12410" y="13143"/>
                  </a:cubicBezTo>
                  <a:lnTo>
                    <a:pt x="12343" y="12910"/>
                  </a:lnTo>
                  <a:lnTo>
                    <a:pt x="12310" y="12776"/>
                  </a:lnTo>
                  <a:lnTo>
                    <a:pt x="12176" y="12309"/>
                  </a:lnTo>
                  <a:cubicBezTo>
                    <a:pt x="12076" y="12009"/>
                    <a:pt x="11976" y="11709"/>
                    <a:pt x="11876" y="11409"/>
                  </a:cubicBezTo>
                  <a:lnTo>
                    <a:pt x="11542" y="10508"/>
                  </a:lnTo>
                  <a:lnTo>
                    <a:pt x="11175" y="9607"/>
                  </a:lnTo>
                  <a:cubicBezTo>
                    <a:pt x="10708" y="8440"/>
                    <a:pt x="10141" y="7339"/>
                    <a:pt x="9574" y="6238"/>
                  </a:cubicBezTo>
                  <a:cubicBezTo>
                    <a:pt x="8974" y="5137"/>
                    <a:pt x="8340" y="4070"/>
                    <a:pt x="7706" y="3069"/>
                  </a:cubicBezTo>
                  <a:cubicBezTo>
                    <a:pt x="7373" y="2536"/>
                    <a:pt x="7006" y="2035"/>
                    <a:pt x="6672" y="1535"/>
                  </a:cubicBezTo>
                  <a:cubicBezTo>
                    <a:pt x="6305" y="1001"/>
                    <a:pt x="5972" y="534"/>
                    <a:pt x="5538"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0"/>
            <p:cNvSpPr/>
            <p:nvPr/>
          </p:nvSpPr>
          <p:spPr>
            <a:xfrm>
              <a:off x="7250521" y="895393"/>
              <a:ext cx="228713" cy="260994"/>
            </a:xfrm>
            <a:custGeom>
              <a:avLst/>
              <a:gdLst/>
              <a:ahLst/>
              <a:cxnLst/>
              <a:rect l="l" t="t" r="r" b="b"/>
              <a:pathLst>
                <a:path w="11832" h="13502" extrusionOk="0">
                  <a:moveTo>
                    <a:pt x="4827" y="0"/>
                  </a:moveTo>
                  <a:cubicBezTo>
                    <a:pt x="1800" y="0"/>
                    <a:pt x="0" y="2423"/>
                    <a:pt x="1624" y="5996"/>
                  </a:cubicBezTo>
                  <a:cubicBezTo>
                    <a:pt x="3326" y="9665"/>
                    <a:pt x="5394" y="13501"/>
                    <a:pt x="5394" y="13501"/>
                  </a:cubicBezTo>
                  <a:lnTo>
                    <a:pt x="11832" y="8264"/>
                  </a:lnTo>
                  <a:cubicBezTo>
                    <a:pt x="11832" y="8264"/>
                    <a:pt x="9130" y="759"/>
                    <a:pt x="6061" y="125"/>
                  </a:cubicBezTo>
                  <a:cubicBezTo>
                    <a:pt x="5632" y="41"/>
                    <a:pt x="5219" y="0"/>
                    <a:pt x="4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0"/>
            <p:cNvSpPr/>
            <p:nvPr/>
          </p:nvSpPr>
          <p:spPr>
            <a:xfrm>
              <a:off x="7218723" y="1367219"/>
              <a:ext cx="94794" cy="76740"/>
            </a:xfrm>
            <a:custGeom>
              <a:avLst/>
              <a:gdLst/>
              <a:ahLst/>
              <a:cxnLst/>
              <a:rect l="l" t="t" r="r" b="b"/>
              <a:pathLst>
                <a:path w="4904" h="3970" extrusionOk="0">
                  <a:moveTo>
                    <a:pt x="3303" y="0"/>
                  </a:moveTo>
                  <a:lnTo>
                    <a:pt x="0" y="367"/>
                  </a:lnTo>
                  <a:lnTo>
                    <a:pt x="2135" y="3970"/>
                  </a:lnTo>
                  <a:cubicBezTo>
                    <a:pt x="2135" y="3970"/>
                    <a:pt x="4904" y="3036"/>
                    <a:pt x="4570" y="1535"/>
                  </a:cubicBez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0"/>
            <p:cNvSpPr/>
            <p:nvPr/>
          </p:nvSpPr>
          <p:spPr>
            <a:xfrm>
              <a:off x="7180682" y="1374313"/>
              <a:ext cx="79968" cy="92861"/>
            </a:xfrm>
            <a:custGeom>
              <a:avLst/>
              <a:gdLst/>
              <a:ahLst/>
              <a:cxnLst/>
              <a:rect l="l" t="t" r="r" b="b"/>
              <a:pathLst>
                <a:path w="4137" h="4804" extrusionOk="0">
                  <a:moveTo>
                    <a:pt x="1968" y="0"/>
                  </a:moveTo>
                  <a:lnTo>
                    <a:pt x="0" y="1901"/>
                  </a:lnTo>
                  <a:lnTo>
                    <a:pt x="1902" y="4804"/>
                  </a:lnTo>
                  <a:lnTo>
                    <a:pt x="4137" y="3603"/>
                  </a:lnTo>
                  <a:lnTo>
                    <a:pt x="1968"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6D8AFA09-BC98-F031-1381-1D8F7E273B0D}"/>
              </a:ext>
            </a:extLst>
          </p:cNvPr>
          <p:cNvSpPr txBox="1"/>
          <p:nvPr/>
        </p:nvSpPr>
        <p:spPr>
          <a:xfrm>
            <a:off x="5098343" y="2281800"/>
            <a:ext cx="5524499" cy="307777"/>
          </a:xfrm>
          <a:prstGeom prst="rect">
            <a:avLst/>
          </a:prstGeom>
          <a:noFill/>
        </p:spPr>
        <p:txBody>
          <a:bodyPr wrap="square">
            <a:spAutoFit/>
          </a:bodyPr>
          <a:lstStyle/>
          <a:p>
            <a:r>
              <a:rPr lang="en-US" dirty="0"/>
              <a:t>📅 </a:t>
            </a:r>
            <a:r>
              <a:rPr lang="en-US" b="1" dirty="0"/>
              <a:t>Increase Posting Frequency</a:t>
            </a:r>
            <a:endParaRPr lang="en-US" dirty="0"/>
          </a:p>
        </p:txBody>
      </p:sp>
      <p:sp>
        <p:nvSpPr>
          <p:cNvPr id="9" name="TextBox 8">
            <a:extLst>
              <a:ext uri="{FF2B5EF4-FFF2-40B4-BE49-F238E27FC236}">
                <a16:creationId xmlns:a16="http://schemas.microsoft.com/office/drawing/2014/main" id="{4530D93B-741E-9413-062A-F6C88958D580}"/>
              </a:ext>
            </a:extLst>
          </p:cNvPr>
          <p:cNvSpPr txBox="1"/>
          <p:nvPr/>
        </p:nvSpPr>
        <p:spPr>
          <a:xfrm>
            <a:off x="4881774" y="1806950"/>
            <a:ext cx="2695075" cy="307777"/>
          </a:xfrm>
          <a:prstGeom prst="rect">
            <a:avLst/>
          </a:prstGeom>
          <a:noFill/>
        </p:spPr>
        <p:txBody>
          <a:bodyPr wrap="square">
            <a:spAutoFit/>
          </a:bodyPr>
          <a:lstStyle/>
          <a:p>
            <a:r>
              <a:rPr lang="en-US" dirty="0"/>
              <a:t>🎥 </a:t>
            </a:r>
            <a:r>
              <a:rPr lang="en-US" b="1" dirty="0"/>
              <a:t>Incorporate more videos</a:t>
            </a:r>
            <a:endParaRPr lang="en-US" dirty="0"/>
          </a:p>
        </p:txBody>
      </p:sp>
      <p:sp>
        <p:nvSpPr>
          <p:cNvPr id="11" name="TextBox 10">
            <a:extLst>
              <a:ext uri="{FF2B5EF4-FFF2-40B4-BE49-F238E27FC236}">
                <a16:creationId xmlns:a16="http://schemas.microsoft.com/office/drawing/2014/main" id="{884DEF5D-E501-DDDF-DA25-9B4908AE2982}"/>
              </a:ext>
            </a:extLst>
          </p:cNvPr>
          <p:cNvSpPr txBox="1"/>
          <p:nvPr/>
        </p:nvSpPr>
        <p:spPr>
          <a:xfrm>
            <a:off x="4249700" y="857250"/>
            <a:ext cx="4066673" cy="307777"/>
          </a:xfrm>
          <a:prstGeom prst="rect">
            <a:avLst/>
          </a:prstGeom>
          <a:noFill/>
        </p:spPr>
        <p:txBody>
          <a:bodyPr wrap="square">
            <a:spAutoFit/>
          </a:bodyPr>
          <a:lstStyle/>
          <a:p>
            <a:r>
              <a:rPr lang="en-US" dirty="0"/>
              <a:t>🧠 </a:t>
            </a:r>
            <a:r>
              <a:rPr lang="en-US" b="1" dirty="0"/>
              <a:t>Leveraging more educational content</a:t>
            </a:r>
          </a:p>
        </p:txBody>
      </p:sp>
      <p:sp>
        <p:nvSpPr>
          <p:cNvPr id="13" name="TextBox 12">
            <a:extLst>
              <a:ext uri="{FF2B5EF4-FFF2-40B4-BE49-F238E27FC236}">
                <a16:creationId xmlns:a16="http://schemas.microsoft.com/office/drawing/2014/main" id="{76701117-0733-FD4D-3B63-9C9C06C3FD89}"/>
              </a:ext>
            </a:extLst>
          </p:cNvPr>
          <p:cNvSpPr txBox="1"/>
          <p:nvPr/>
        </p:nvSpPr>
        <p:spPr>
          <a:xfrm>
            <a:off x="4572000" y="1332100"/>
            <a:ext cx="3744373" cy="307777"/>
          </a:xfrm>
          <a:prstGeom prst="rect">
            <a:avLst/>
          </a:prstGeom>
          <a:noFill/>
        </p:spPr>
        <p:txBody>
          <a:bodyPr wrap="square">
            <a:spAutoFit/>
          </a:bodyPr>
          <a:lstStyle/>
          <a:p>
            <a:r>
              <a:rPr lang="en-US" dirty="0"/>
              <a:t>📣 </a:t>
            </a:r>
            <a:r>
              <a:rPr lang="en-US" b="1" dirty="0"/>
              <a:t>Boost Key Posts to Refined Audiences</a:t>
            </a:r>
            <a:endParaRPr lang="en-US" dirty="0"/>
          </a:p>
        </p:txBody>
      </p:sp>
      <p:sp>
        <p:nvSpPr>
          <p:cNvPr id="15" name="TextBox 14">
            <a:extLst>
              <a:ext uri="{FF2B5EF4-FFF2-40B4-BE49-F238E27FC236}">
                <a16:creationId xmlns:a16="http://schemas.microsoft.com/office/drawing/2014/main" id="{2C810373-E755-9BE4-6F70-C1163A462E62}"/>
              </a:ext>
            </a:extLst>
          </p:cNvPr>
          <p:cNvSpPr txBox="1"/>
          <p:nvPr/>
        </p:nvSpPr>
        <p:spPr>
          <a:xfrm>
            <a:off x="5330953" y="2756650"/>
            <a:ext cx="3709241" cy="307777"/>
          </a:xfrm>
          <a:prstGeom prst="rect">
            <a:avLst/>
          </a:prstGeom>
          <a:noFill/>
        </p:spPr>
        <p:txBody>
          <a:bodyPr wrap="square">
            <a:spAutoFit/>
          </a:bodyPr>
          <a:lstStyle/>
          <a:p>
            <a:r>
              <a:rPr lang="en-US" dirty="0"/>
              <a:t>💬 </a:t>
            </a:r>
            <a:r>
              <a:rPr lang="en-US" b="1" dirty="0"/>
              <a:t>Improve Call-to-Actions</a:t>
            </a:r>
            <a:endParaRPr lang="en-US" dirty="0"/>
          </a:p>
        </p:txBody>
      </p:sp>
      <p:sp>
        <p:nvSpPr>
          <p:cNvPr id="17" name="TextBox 16">
            <a:extLst>
              <a:ext uri="{FF2B5EF4-FFF2-40B4-BE49-F238E27FC236}">
                <a16:creationId xmlns:a16="http://schemas.microsoft.com/office/drawing/2014/main" id="{6B5EC7B8-33FD-BEE8-C1CF-FD250B8540E7}"/>
              </a:ext>
            </a:extLst>
          </p:cNvPr>
          <p:cNvSpPr txBox="1"/>
          <p:nvPr/>
        </p:nvSpPr>
        <p:spPr>
          <a:xfrm>
            <a:off x="5751563" y="3231499"/>
            <a:ext cx="3288631" cy="307777"/>
          </a:xfrm>
          <a:prstGeom prst="rect">
            <a:avLst/>
          </a:prstGeom>
          <a:noFill/>
        </p:spPr>
        <p:txBody>
          <a:bodyPr wrap="square">
            <a:spAutoFit/>
          </a:bodyPr>
          <a:lstStyle/>
          <a:p>
            <a:r>
              <a:rPr lang="en-US" dirty="0"/>
              <a:t>🖼️ </a:t>
            </a:r>
            <a:r>
              <a:rPr lang="en-US" b="1" dirty="0"/>
              <a:t>Upgrade Visual Consistency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34"/>
                                        </p:tgtEl>
                                        <p:attrNameLst>
                                          <p:attrName>style.visibility</p:attrName>
                                        </p:attrNameLst>
                                      </p:cBhvr>
                                      <p:to>
                                        <p:strVal val="visible"/>
                                      </p:to>
                                    </p:set>
                                    <p:animEffect transition="in" filter="fade">
                                      <p:cBhvr>
                                        <p:cTn id="11" dur="1000"/>
                                        <p:tgtEl>
                                          <p:spTgt spid="1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13"/>
        <p:cNvGrpSpPr/>
        <p:nvPr/>
      </p:nvGrpSpPr>
      <p:grpSpPr>
        <a:xfrm>
          <a:off x="0" y="0"/>
          <a:ext cx="0" cy="0"/>
          <a:chOff x="0" y="0"/>
          <a:chExt cx="0" cy="0"/>
        </a:xfrm>
      </p:grpSpPr>
      <p:pic>
        <p:nvPicPr>
          <p:cNvPr id="3" name="Picture 2">
            <a:extLst>
              <a:ext uri="{FF2B5EF4-FFF2-40B4-BE49-F238E27FC236}">
                <a16:creationId xmlns:a16="http://schemas.microsoft.com/office/drawing/2014/main" id="{F95D3AB0-815B-28BC-A91E-EBEE4FFA8BE9}"/>
              </a:ext>
            </a:extLst>
          </p:cNvPr>
          <p:cNvPicPr>
            <a:picLocks noChangeAspect="1"/>
          </p:cNvPicPr>
          <p:nvPr/>
        </p:nvPicPr>
        <p:blipFill>
          <a:blip r:embed="rId3"/>
          <a:stretch>
            <a:fillRect/>
          </a:stretch>
        </p:blipFill>
        <p:spPr>
          <a:xfrm>
            <a:off x="0" y="1200530"/>
            <a:ext cx="9144000" cy="3047238"/>
          </a:xfrm>
          <a:prstGeom prst="rect">
            <a:avLst/>
          </a:prstGeom>
        </p:spPr>
      </p:pic>
      <p:sp>
        <p:nvSpPr>
          <p:cNvPr id="3014" name="Google Shape;3014;p70"/>
          <p:cNvSpPr/>
          <p:nvPr/>
        </p:nvSpPr>
        <p:spPr>
          <a:xfrm>
            <a:off x="716100" y="1864140"/>
            <a:ext cx="1481400" cy="2328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70"/>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i="1" dirty="0"/>
              <a:t>"That company gets me."</a:t>
            </a:r>
            <a:endParaRPr i="1" dirty="0"/>
          </a:p>
        </p:txBody>
      </p:sp>
      <p:sp>
        <p:nvSpPr>
          <p:cNvPr id="3025" name="Google Shape;3025;p70"/>
          <p:cNvSpPr/>
          <p:nvPr/>
        </p:nvSpPr>
        <p:spPr>
          <a:xfrm rot="10800000" flipH="1">
            <a:off x="716096" y="1323563"/>
            <a:ext cx="1481400" cy="1415400"/>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70"/>
          <p:cNvSpPr/>
          <p:nvPr/>
        </p:nvSpPr>
        <p:spPr>
          <a:xfrm>
            <a:off x="2802100" y="1864140"/>
            <a:ext cx="1481400" cy="2328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70"/>
          <p:cNvSpPr/>
          <p:nvPr/>
        </p:nvSpPr>
        <p:spPr>
          <a:xfrm rot="10800000" flipH="1">
            <a:off x="2802100" y="1323563"/>
            <a:ext cx="1481400" cy="1415400"/>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70"/>
          <p:cNvSpPr/>
          <p:nvPr/>
        </p:nvSpPr>
        <p:spPr>
          <a:xfrm>
            <a:off x="4892177" y="1864140"/>
            <a:ext cx="1479000" cy="2328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70"/>
          <p:cNvSpPr/>
          <p:nvPr/>
        </p:nvSpPr>
        <p:spPr>
          <a:xfrm rot="10800000" flipH="1">
            <a:off x="4890982" y="1323563"/>
            <a:ext cx="1481400" cy="1415400"/>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70"/>
          <p:cNvSpPr/>
          <p:nvPr/>
        </p:nvSpPr>
        <p:spPr>
          <a:xfrm>
            <a:off x="6961153" y="1864140"/>
            <a:ext cx="1479000" cy="2328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70"/>
          <p:cNvSpPr/>
          <p:nvPr/>
        </p:nvSpPr>
        <p:spPr>
          <a:xfrm rot="10800000" flipH="1">
            <a:off x="6959962" y="1323563"/>
            <a:ext cx="1481400" cy="1415400"/>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70"/>
          <p:cNvSpPr txBox="1"/>
          <p:nvPr/>
        </p:nvSpPr>
        <p:spPr>
          <a:xfrm>
            <a:off x="716096" y="2875115"/>
            <a:ext cx="1481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t>Prestige</a:t>
            </a:r>
            <a:endParaRPr sz="2400" b="1" dirty="0">
              <a:solidFill>
                <a:schemeClr val="dk2"/>
              </a:solidFill>
              <a:latin typeface="Poppins"/>
              <a:ea typeface="Poppins"/>
              <a:cs typeface="Poppins"/>
              <a:sym typeface="Poppins"/>
            </a:endParaRPr>
          </a:p>
        </p:txBody>
      </p:sp>
      <p:sp>
        <p:nvSpPr>
          <p:cNvPr id="3033" name="Google Shape;3033;p70"/>
          <p:cNvSpPr txBox="1"/>
          <p:nvPr/>
        </p:nvSpPr>
        <p:spPr>
          <a:xfrm>
            <a:off x="716096" y="3490640"/>
            <a:ext cx="14814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Gourmet, not buffet</a:t>
            </a:r>
            <a:endParaRPr sz="2000" dirty="0">
              <a:solidFill>
                <a:schemeClr val="dk1"/>
              </a:solidFill>
              <a:latin typeface="Poppins"/>
              <a:ea typeface="Poppins"/>
              <a:cs typeface="Poppins"/>
              <a:sym typeface="Poppins"/>
            </a:endParaRPr>
          </a:p>
        </p:txBody>
      </p:sp>
      <p:sp>
        <p:nvSpPr>
          <p:cNvPr id="3034" name="Google Shape;3034;p70"/>
          <p:cNvSpPr txBox="1"/>
          <p:nvPr/>
        </p:nvSpPr>
        <p:spPr>
          <a:xfrm>
            <a:off x="2802100" y="2875115"/>
            <a:ext cx="1481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t>Private</a:t>
            </a:r>
            <a:endParaRPr sz="2400" b="1" dirty="0">
              <a:solidFill>
                <a:schemeClr val="dk2"/>
              </a:solidFill>
              <a:latin typeface="Poppins"/>
              <a:ea typeface="Poppins"/>
              <a:cs typeface="Poppins"/>
              <a:sym typeface="Poppins"/>
            </a:endParaRPr>
          </a:p>
        </p:txBody>
      </p:sp>
      <p:sp>
        <p:nvSpPr>
          <p:cNvPr id="3035" name="Google Shape;3035;p70"/>
          <p:cNvSpPr txBox="1"/>
          <p:nvPr/>
        </p:nvSpPr>
        <p:spPr>
          <a:xfrm>
            <a:off x="2802100" y="3490640"/>
            <a:ext cx="14814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Guest list vetting</a:t>
            </a:r>
            <a:endParaRPr sz="1600" dirty="0">
              <a:solidFill>
                <a:schemeClr val="dk1"/>
              </a:solidFill>
              <a:latin typeface="Poppins"/>
              <a:ea typeface="Poppins"/>
              <a:cs typeface="Poppins"/>
              <a:sym typeface="Poppins"/>
            </a:endParaRPr>
          </a:p>
        </p:txBody>
      </p:sp>
      <p:sp>
        <p:nvSpPr>
          <p:cNvPr id="3036" name="Google Shape;3036;p70"/>
          <p:cNvSpPr txBox="1"/>
          <p:nvPr/>
        </p:nvSpPr>
        <p:spPr>
          <a:xfrm>
            <a:off x="4820652" y="2875115"/>
            <a:ext cx="159063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t>Exclusive</a:t>
            </a:r>
            <a:endParaRPr sz="2400" b="1" dirty="0">
              <a:solidFill>
                <a:schemeClr val="dk2"/>
              </a:solidFill>
              <a:latin typeface="Poppins"/>
              <a:ea typeface="Poppins"/>
              <a:cs typeface="Poppins"/>
              <a:sym typeface="Poppins"/>
            </a:endParaRPr>
          </a:p>
        </p:txBody>
      </p:sp>
      <p:sp>
        <p:nvSpPr>
          <p:cNvPr id="3037" name="Google Shape;3037;p70"/>
          <p:cNvSpPr txBox="1"/>
          <p:nvPr/>
        </p:nvSpPr>
        <p:spPr>
          <a:xfrm>
            <a:off x="4890982" y="3490640"/>
            <a:ext cx="14814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Iconic venues</a:t>
            </a:r>
            <a:endParaRPr sz="1600" dirty="0">
              <a:solidFill>
                <a:schemeClr val="dk1"/>
              </a:solidFill>
              <a:latin typeface="Poppins"/>
              <a:ea typeface="Poppins"/>
              <a:cs typeface="Poppins"/>
              <a:sym typeface="Poppins"/>
            </a:endParaRPr>
          </a:p>
        </p:txBody>
      </p:sp>
      <p:sp>
        <p:nvSpPr>
          <p:cNvPr id="3038" name="Google Shape;3038;p70"/>
          <p:cNvSpPr txBox="1"/>
          <p:nvPr/>
        </p:nvSpPr>
        <p:spPr>
          <a:xfrm>
            <a:off x="6959962" y="3147829"/>
            <a:ext cx="1481400" cy="527700"/>
          </a:xfrm>
          <a:prstGeom prst="rect">
            <a:avLst/>
          </a:prstGeom>
          <a:noFill/>
          <a:ln>
            <a:noFill/>
          </a:ln>
        </p:spPr>
        <p:txBody>
          <a:bodyPr spcFirstLastPara="1" wrap="square" lIns="91425" tIns="91425" rIns="91425" bIns="91425" anchor="ctr" anchorCtr="0">
            <a:noAutofit/>
          </a:bodyPr>
          <a:lstStyle/>
          <a:p>
            <a:pPr algn="ctr"/>
            <a:endParaRPr lang="en-US" sz="2400" dirty="0"/>
          </a:p>
          <a:p>
            <a:pPr algn="ctr"/>
            <a:r>
              <a:rPr lang="en-US" sz="2400" b="1" dirty="0"/>
              <a:t>Quiet power</a:t>
            </a:r>
            <a:endParaRPr lang="en-US" sz="2400" b="1" dirty="0">
              <a:solidFill>
                <a:schemeClr val="dk2"/>
              </a:solidFill>
              <a:latin typeface="Poppins"/>
              <a:ea typeface="Poppins"/>
              <a:cs typeface="Poppins"/>
              <a:sym typeface="Poppins"/>
            </a:endParaRPr>
          </a:p>
          <a:p>
            <a:pPr marL="0" lvl="0" indent="0" algn="ctr" rtl="0">
              <a:spcBef>
                <a:spcPts val="0"/>
              </a:spcBef>
              <a:spcAft>
                <a:spcPts val="0"/>
              </a:spcAft>
              <a:buNone/>
            </a:pPr>
            <a:endParaRPr sz="2400" b="1" dirty="0">
              <a:solidFill>
                <a:schemeClr val="dk2"/>
              </a:solidFill>
              <a:latin typeface="Poppins"/>
              <a:ea typeface="Poppins"/>
              <a:cs typeface="Poppins"/>
              <a:sym typeface="Poppins"/>
            </a:endParaRPr>
          </a:p>
        </p:txBody>
      </p:sp>
      <p:grpSp>
        <p:nvGrpSpPr>
          <p:cNvPr id="3040" name="Google Shape;3040;p70"/>
          <p:cNvGrpSpPr/>
          <p:nvPr/>
        </p:nvGrpSpPr>
        <p:grpSpPr>
          <a:xfrm>
            <a:off x="1251827" y="1825546"/>
            <a:ext cx="409938" cy="411466"/>
            <a:chOff x="3954260" y="4134629"/>
            <a:chExt cx="474410" cy="473876"/>
          </a:xfrm>
        </p:grpSpPr>
        <p:sp>
          <p:nvSpPr>
            <p:cNvPr id="3041" name="Google Shape;3041;p70"/>
            <p:cNvSpPr/>
            <p:nvPr/>
          </p:nvSpPr>
          <p:spPr>
            <a:xfrm>
              <a:off x="3954260" y="4321462"/>
              <a:ext cx="97090" cy="34930"/>
            </a:xfrm>
            <a:custGeom>
              <a:avLst/>
              <a:gdLst/>
              <a:ahLst/>
              <a:cxnLst/>
              <a:rect l="l" t="t" r="r" b="b"/>
              <a:pathLst>
                <a:path w="3790" h="1365" extrusionOk="0">
                  <a:moveTo>
                    <a:pt x="0" y="0"/>
                  </a:moveTo>
                  <a:lnTo>
                    <a:pt x="0" y="1365"/>
                  </a:lnTo>
                  <a:lnTo>
                    <a:pt x="3790" y="1365"/>
                  </a:lnTo>
                  <a:lnTo>
                    <a:pt x="3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70"/>
            <p:cNvSpPr/>
            <p:nvPr/>
          </p:nvSpPr>
          <p:spPr>
            <a:xfrm>
              <a:off x="3954260" y="4134629"/>
              <a:ext cx="474410" cy="408596"/>
            </a:xfrm>
            <a:custGeom>
              <a:avLst/>
              <a:gdLst/>
              <a:ahLst/>
              <a:cxnLst/>
              <a:rect l="l" t="t" r="r" b="b"/>
              <a:pathLst>
                <a:path w="18519" h="15967" extrusionOk="0">
                  <a:moveTo>
                    <a:pt x="0" y="0"/>
                  </a:moveTo>
                  <a:lnTo>
                    <a:pt x="0" y="6215"/>
                  </a:lnTo>
                  <a:lnTo>
                    <a:pt x="1365" y="6215"/>
                  </a:lnTo>
                  <a:lnTo>
                    <a:pt x="1365" y="1339"/>
                  </a:lnTo>
                  <a:lnTo>
                    <a:pt x="17154" y="1339"/>
                  </a:lnTo>
                  <a:lnTo>
                    <a:pt x="17154" y="14628"/>
                  </a:lnTo>
                  <a:lnTo>
                    <a:pt x="1365" y="14628"/>
                  </a:lnTo>
                  <a:lnTo>
                    <a:pt x="1365" y="9752"/>
                  </a:lnTo>
                  <a:lnTo>
                    <a:pt x="0" y="9752"/>
                  </a:lnTo>
                  <a:lnTo>
                    <a:pt x="0" y="15966"/>
                  </a:lnTo>
                  <a:lnTo>
                    <a:pt x="18518" y="15966"/>
                  </a:lnTo>
                  <a:lnTo>
                    <a:pt x="18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70"/>
            <p:cNvSpPr/>
            <p:nvPr/>
          </p:nvSpPr>
          <p:spPr>
            <a:xfrm>
              <a:off x="4333501" y="4570990"/>
              <a:ext cx="64095" cy="37515"/>
            </a:xfrm>
            <a:custGeom>
              <a:avLst/>
              <a:gdLst/>
              <a:ahLst/>
              <a:cxnLst/>
              <a:rect l="l" t="t" r="r" b="b"/>
              <a:pathLst>
                <a:path w="2502" h="1466" extrusionOk="0">
                  <a:moveTo>
                    <a:pt x="1" y="1"/>
                  </a:moveTo>
                  <a:lnTo>
                    <a:pt x="1" y="1466"/>
                  </a:lnTo>
                  <a:lnTo>
                    <a:pt x="2502" y="1466"/>
                  </a:lnTo>
                  <a:lnTo>
                    <a:pt x="25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70"/>
            <p:cNvSpPr/>
            <p:nvPr/>
          </p:nvSpPr>
          <p:spPr>
            <a:xfrm>
              <a:off x="4079171" y="4321462"/>
              <a:ext cx="33661" cy="34930"/>
            </a:xfrm>
            <a:custGeom>
              <a:avLst/>
              <a:gdLst/>
              <a:ahLst/>
              <a:cxnLst/>
              <a:rect l="l" t="t" r="r" b="b"/>
              <a:pathLst>
                <a:path w="1314" h="1365" extrusionOk="0">
                  <a:moveTo>
                    <a:pt x="0" y="0"/>
                  </a:moveTo>
                  <a:lnTo>
                    <a:pt x="0" y="1365"/>
                  </a:lnTo>
                  <a:lnTo>
                    <a:pt x="1314" y="1365"/>
                  </a:lnTo>
                  <a:lnTo>
                    <a:pt x="13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70"/>
            <p:cNvSpPr/>
            <p:nvPr/>
          </p:nvSpPr>
          <p:spPr>
            <a:xfrm>
              <a:off x="4017022" y="4196685"/>
              <a:ext cx="348859" cy="284484"/>
            </a:xfrm>
            <a:custGeom>
              <a:avLst/>
              <a:gdLst/>
              <a:ahLst/>
              <a:cxnLst/>
              <a:rect l="l" t="t" r="r" b="b"/>
              <a:pathLst>
                <a:path w="13618" h="11117" extrusionOk="0">
                  <a:moveTo>
                    <a:pt x="9904" y="1365"/>
                  </a:moveTo>
                  <a:lnTo>
                    <a:pt x="9904" y="2451"/>
                  </a:lnTo>
                  <a:lnTo>
                    <a:pt x="8666" y="2451"/>
                  </a:lnTo>
                  <a:lnTo>
                    <a:pt x="8666" y="1365"/>
                  </a:lnTo>
                  <a:close/>
                  <a:moveTo>
                    <a:pt x="12329" y="1365"/>
                  </a:moveTo>
                  <a:lnTo>
                    <a:pt x="12329" y="2451"/>
                  </a:lnTo>
                  <a:lnTo>
                    <a:pt x="11117" y="2451"/>
                  </a:lnTo>
                  <a:lnTo>
                    <a:pt x="11117" y="1365"/>
                  </a:lnTo>
                  <a:close/>
                  <a:moveTo>
                    <a:pt x="9904" y="3790"/>
                  </a:moveTo>
                  <a:lnTo>
                    <a:pt x="9904" y="4876"/>
                  </a:lnTo>
                  <a:lnTo>
                    <a:pt x="8666" y="4876"/>
                  </a:lnTo>
                  <a:lnTo>
                    <a:pt x="8666" y="3790"/>
                  </a:lnTo>
                  <a:close/>
                  <a:moveTo>
                    <a:pt x="12329" y="3790"/>
                  </a:moveTo>
                  <a:lnTo>
                    <a:pt x="12329" y="4876"/>
                  </a:lnTo>
                  <a:lnTo>
                    <a:pt x="11117" y="4876"/>
                  </a:lnTo>
                  <a:lnTo>
                    <a:pt x="11117" y="3790"/>
                  </a:lnTo>
                  <a:close/>
                  <a:moveTo>
                    <a:pt x="9904" y="6241"/>
                  </a:moveTo>
                  <a:lnTo>
                    <a:pt x="9904" y="7327"/>
                  </a:lnTo>
                  <a:lnTo>
                    <a:pt x="8666" y="7327"/>
                  </a:lnTo>
                  <a:lnTo>
                    <a:pt x="8666" y="6241"/>
                  </a:lnTo>
                  <a:close/>
                  <a:moveTo>
                    <a:pt x="12329" y="6241"/>
                  </a:moveTo>
                  <a:lnTo>
                    <a:pt x="12329" y="7327"/>
                  </a:lnTo>
                  <a:lnTo>
                    <a:pt x="11117" y="7327"/>
                  </a:lnTo>
                  <a:lnTo>
                    <a:pt x="11117" y="6241"/>
                  </a:lnTo>
                  <a:close/>
                  <a:moveTo>
                    <a:pt x="9904" y="8666"/>
                  </a:moveTo>
                  <a:lnTo>
                    <a:pt x="9904" y="9752"/>
                  </a:lnTo>
                  <a:lnTo>
                    <a:pt x="8666" y="9752"/>
                  </a:lnTo>
                  <a:lnTo>
                    <a:pt x="8666" y="8666"/>
                  </a:lnTo>
                  <a:close/>
                  <a:moveTo>
                    <a:pt x="12329" y="8666"/>
                  </a:moveTo>
                  <a:lnTo>
                    <a:pt x="12329" y="9752"/>
                  </a:lnTo>
                  <a:lnTo>
                    <a:pt x="11117" y="9752"/>
                  </a:lnTo>
                  <a:lnTo>
                    <a:pt x="11117" y="8666"/>
                  </a:lnTo>
                  <a:close/>
                  <a:moveTo>
                    <a:pt x="1" y="1"/>
                  </a:moveTo>
                  <a:lnTo>
                    <a:pt x="1" y="3790"/>
                  </a:lnTo>
                  <a:lnTo>
                    <a:pt x="1340" y="3790"/>
                  </a:lnTo>
                  <a:lnTo>
                    <a:pt x="1340" y="2502"/>
                  </a:lnTo>
                  <a:lnTo>
                    <a:pt x="2426" y="2502"/>
                  </a:lnTo>
                  <a:lnTo>
                    <a:pt x="2426" y="3790"/>
                  </a:lnTo>
                  <a:lnTo>
                    <a:pt x="4826" y="3790"/>
                  </a:lnTo>
                  <a:lnTo>
                    <a:pt x="4826" y="7327"/>
                  </a:lnTo>
                  <a:lnTo>
                    <a:pt x="2426" y="7327"/>
                  </a:lnTo>
                  <a:lnTo>
                    <a:pt x="2426" y="8615"/>
                  </a:lnTo>
                  <a:lnTo>
                    <a:pt x="1340" y="8615"/>
                  </a:lnTo>
                  <a:lnTo>
                    <a:pt x="1340" y="7327"/>
                  </a:lnTo>
                  <a:lnTo>
                    <a:pt x="1" y="7327"/>
                  </a:lnTo>
                  <a:lnTo>
                    <a:pt x="1" y="11116"/>
                  </a:lnTo>
                  <a:lnTo>
                    <a:pt x="13618" y="11116"/>
                  </a:lnTo>
                  <a:lnTo>
                    <a:pt x="136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70"/>
            <p:cNvSpPr/>
            <p:nvPr/>
          </p:nvSpPr>
          <p:spPr>
            <a:xfrm>
              <a:off x="3985334" y="4570990"/>
              <a:ext cx="64095" cy="37515"/>
            </a:xfrm>
            <a:custGeom>
              <a:avLst/>
              <a:gdLst/>
              <a:ahLst/>
              <a:cxnLst/>
              <a:rect l="l" t="t" r="r" b="b"/>
              <a:pathLst>
                <a:path w="2502" h="1466" extrusionOk="0">
                  <a:moveTo>
                    <a:pt x="0" y="1"/>
                  </a:moveTo>
                  <a:lnTo>
                    <a:pt x="0" y="1466"/>
                  </a:lnTo>
                  <a:lnTo>
                    <a:pt x="2501" y="1466"/>
                  </a:lnTo>
                  <a:lnTo>
                    <a:pt x="25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7" name="Google Shape;3047;p70"/>
          <p:cNvGrpSpPr/>
          <p:nvPr/>
        </p:nvGrpSpPr>
        <p:grpSpPr>
          <a:xfrm>
            <a:off x="3337831" y="1825546"/>
            <a:ext cx="409938" cy="411466"/>
            <a:chOff x="4714689" y="4134629"/>
            <a:chExt cx="474410" cy="473876"/>
          </a:xfrm>
        </p:grpSpPr>
        <p:sp>
          <p:nvSpPr>
            <p:cNvPr id="3048" name="Google Shape;3048;p70"/>
            <p:cNvSpPr/>
            <p:nvPr/>
          </p:nvSpPr>
          <p:spPr>
            <a:xfrm>
              <a:off x="4856431" y="4385462"/>
              <a:ext cx="34968" cy="223042"/>
            </a:xfrm>
            <a:custGeom>
              <a:avLst/>
              <a:gdLst/>
              <a:ahLst/>
              <a:cxnLst/>
              <a:rect l="l" t="t" r="r" b="b"/>
              <a:pathLst>
                <a:path w="1365" h="8716" extrusionOk="0">
                  <a:moveTo>
                    <a:pt x="0" y="0"/>
                  </a:moveTo>
                  <a:lnTo>
                    <a:pt x="0" y="8716"/>
                  </a:lnTo>
                  <a:lnTo>
                    <a:pt x="1364" y="8716"/>
                  </a:lnTo>
                  <a:lnTo>
                    <a:pt x="13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70"/>
            <p:cNvSpPr/>
            <p:nvPr/>
          </p:nvSpPr>
          <p:spPr>
            <a:xfrm>
              <a:off x="4825357" y="4197325"/>
              <a:ext cx="253716" cy="97651"/>
            </a:xfrm>
            <a:custGeom>
              <a:avLst/>
              <a:gdLst/>
              <a:ahLst/>
              <a:cxnLst/>
              <a:rect l="l" t="t" r="r" b="b"/>
              <a:pathLst>
                <a:path w="9904" h="3816" extrusionOk="0">
                  <a:moveTo>
                    <a:pt x="3108" y="1365"/>
                  </a:moveTo>
                  <a:lnTo>
                    <a:pt x="3108" y="2451"/>
                  </a:lnTo>
                  <a:lnTo>
                    <a:pt x="1895" y="2451"/>
                  </a:lnTo>
                  <a:lnTo>
                    <a:pt x="1895" y="1365"/>
                  </a:lnTo>
                  <a:close/>
                  <a:moveTo>
                    <a:pt x="5558" y="1365"/>
                  </a:moveTo>
                  <a:lnTo>
                    <a:pt x="5558" y="2451"/>
                  </a:lnTo>
                  <a:lnTo>
                    <a:pt x="4346" y="2451"/>
                  </a:lnTo>
                  <a:lnTo>
                    <a:pt x="4346" y="1365"/>
                  </a:lnTo>
                  <a:close/>
                  <a:moveTo>
                    <a:pt x="8009" y="1365"/>
                  </a:moveTo>
                  <a:lnTo>
                    <a:pt x="8009" y="2451"/>
                  </a:lnTo>
                  <a:lnTo>
                    <a:pt x="6771" y="2451"/>
                  </a:lnTo>
                  <a:lnTo>
                    <a:pt x="6771" y="1365"/>
                  </a:lnTo>
                  <a:close/>
                  <a:moveTo>
                    <a:pt x="0" y="1"/>
                  </a:moveTo>
                  <a:lnTo>
                    <a:pt x="0" y="3816"/>
                  </a:lnTo>
                  <a:lnTo>
                    <a:pt x="9904" y="3816"/>
                  </a:lnTo>
                  <a:lnTo>
                    <a:pt x="99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70"/>
            <p:cNvSpPr/>
            <p:nvPr/>
          </p:nvSpPr>
          <p:spPr>
            <a:xfrm>
              <a:off x="4919194" y="4385462"/>
              <a:ext cx="128164" cy="223042"/>
            </a:xfrm>
            <a:custGeom>
              <a:avLst/>
              <a:gdLst/>
              <a:ahLst/>
              <a:cxnLst/>
              <a:rect l="l" t="t" r="r" b="b"/>
              <a:pathLst>
                <a:path w="5003" h="8716" extrusionOk="0">
                  <a:moveTo>
                    <a:pt x="3689" y="3790"/>
                  </a:moveTo>
                  <a:lnTo>
                    <a:pt x="3689" y="7453"/>
                  </a:lnTo>
                  <a:lnTo>
                    <a:pt x="2603" y="7453"/>
                  </a:lnTo>
                  <a:lnTo>
                    <a:pt x="2603" y="3790"/>
                  </a:lnTo>
                  <a:close/>
                  <a:moveTo>
                    <a:pt x="1" y="0"/>
                  </a:moveTo>
                  <a:lnTo>
                    <a:pt x="1" y="8716"/>
                  </a:lnTo>
                  <a:lnTo>
                    <a:pt x="5003" y="8716"/>
                  </a:lnTo>
                  <a:lnTo>
                    <a:pt x="50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70"/>
            <p:cNvSpPr/>
            <p:nvPr/>
          </p:nvSpPr>
          <p:spPr>
            <a:xfrm>
              <a:off x="4714689" y="4134629"/>
              <a:ext cx="474410" cy="349124"/>
            </a:xfrm>
            <a:custGeom>
              <a:avLst/>
              <a:gdLst/>
              <a:ahLst/>
              <a:cxnLst/>
              <a:rect l="l" t="t" r="r" b="b"/>
              <a:pathLst>
                <a:path w="18519" h="13643" extrusionOk="0">
                  <a:moveTo>
                    <a:pt x="15310" y="1365"/>
                  </a:moveTo>
                  <a:lnTo>
                    <a:pt x="15310" y="7352"/>
                  </a:lnTo>
                  <a:lnTo>
                    <a:pt x="3234" y="7352"/>
                  </a:lnTo>
                  <a:lnTo>
                    <a:pt x="3234" y="1365"/>
                  </a:lnTo>
                  <a:close/>
                  <a:moveTo>
                    <a:pt x="1" y="0"/>
                  </a:moveTo>
                  <a:lnTo>
                    <a:pt x="1" y="13642"/>
                  </a:lnTo>
                  <a:lnTo>
                    <a:pt x="4447" y="13642"/>
                  </a:lnTo>
                  <a:lnTo>
                    <a:pt x="4447" y="9802"/>
                  </a:lnTo>
                  <a:lnTo>
                    <a:pt x="3158" y="9802"/>
                  </a:lnTo>
                  <a:lnTo>
                    <a:pt x="3158" y="8716"/>
                  </a:lnTo>
                  <a:lnTo>
                    <a:pt x="15360" y="8716"/>
                  </a:lnTo>
                  <a:lnTo>
                    <a:pt x="15360" y="9802"/>
                  </a:lnTo>
                  <a:lnTo>
                    <a:pt x="14072" y="9802"/>
                  </a:lnTo>
                  <a:lnTo>
                    <a:pt x="14072" y="13642"/>
                  </a:lnTo>
                  <a:lnTo>
                    <a:pt x="18518" y="13642"/>
                  </a:lnTo>
                  <a:lnTo>
                    <a:pt x="18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2" name="Google Shape;3052;p70"/>
          <p:cNvGrpSpPr/>
          <p:nvPr/>
        </p:nvGrpSpPr>
        <p:grpSpPr>
          <a:xfrm>
            <a:off x="5426712" y="1835644"/>
            <a:ext cx="409938" cy="391268"/>
            <a:chOff x="5475760" y="4146273"/>
            <a:chExt cx="474410" cy="450614"/>
          </a:xfrm>
        </p:grpSpPr>
        <p:sp>
          <p:nvSpPr>
            <p:cNvPr id="3053" name="Google Shape;3053;p70"/>
            <p:cNvSpPr/>
            <p:nvPr/>
          </p:nvSpPr>
          <p:spPr>
            <a:xfrm>
              <a:off x="5645322" y="4314987"/>
              <a:ext cx="304848" cy="281899"/>
            </a:xfrm>
            <a:custGeom>
              <a:avLst/>
              <a:gdLst/>
              <a:ahLst/>
              <a:cxnLst/>
              <a:rect l="l" t="t" r="r" b="b"/>
              <a:pathLst>
                <a:path w="11900" h="11016" extrusionOk="0">
                  <a:moveTo>
                    <a:pt x="6493" y="1365"/>
                  </a:moveTo>
                  <a:lnTo>
                    <a:pt x="6493" y="2123"/>
                  </a:lnTo>
                  <a:lnTo>
                    <a:pt x="6746" y="2173"/>
                  </a:lnTo>
                  <a:lnTo>
                    <a:pt x="6948" y="2274"/>
                  </a:lnTo>
                  <a:lnTo>
                    <a:pt x="7327" y="2451"/>
                  </a:lnTo>
                  <a:lnTo>
                    <a:pt x="7554" y="2603"/>
                  </a:lnTo>
                  <a:lnTo>
                    <a:pt x="7655" y="2679"/>
                  </a:lnTo>
                  <a:lnTo>
                    <a:pt x="6948" y="3487"/>
                  </a:lnTo>
                  <a:lnTo>
                    <a:pt x="6948" y="3512"/>
                  </a:lnTo>
                  <a:lnTo>
                    <a:pt x="6847" y="3411"/>
                  </a:lnTo>
                  <a:lnTo>
                    <a:pt x="6721" y="3361"/>
                  </a:lnTo>
                  <a:lnTo>
                    <a:pt x="6544" y="3260"/>
                  </a:lnTo>
                  <a:lnTo>
                    <a:pt x="6367" y="3209"/>
                  </a:lnTo>
                  <a:lnTo>
                    <a:pt x="6140" y="3159"/>
                  </a:lnTo>
                  <a:lnTo>
                    <a:pt x="5912" y="3159"/>
                  </a:lnTo>
                  <a:lnTo>
                    <a:pt x="5660" y="3209"/>
                  </a:lnTo>
                  <a:lnTo>
                    <a:pt x="5533" y="3234"/>
                  </a:lnTo>
                  <a:lnTo>
                    <a:pt x="5458" y="3285"/>
                  </a:lnTo>
                  <a:lnTo>
                    <a:pt x="5331" y="3411"/>
                  </a:lnTo>
                  <a:lnTo>
                    <a:pt x="5281" y="3512"/>
                  </a:lnTo>
                  <a:lnTo>
                    <a:pt x="5255" y="3613"/>
                  </a:lnTo>
                  <a:lnTo>
                    <a:pt x="5255" y="3664"/>
                  </a:lnTo>
                  <a:lnTo>
                    <a:pt x="5255" y="3765"/>
                  </a:lnTo>
                  <a:lnTo>
                    <a:pt x="5306" y="3841"/>
                  </a:lnTo>
                  <a:lnTo>
                    <a:pt x="5382" y="3942"/>
                  </a:lnTo>
                  <a:lnTo>
                    <a:pt x="5862" y="4144"/>
                  </a:lnTo>
                  <a:lnTo>
                    <a:pt x="6645" y="4472"/>
                  </a:lnTo>
                  <a:lnTo>
                    <a:pt x="6847" y="4548"/>
                  </a:lnTo>
                  <a:lnTo>
                    <a:pt x="7049" y="4649"/>
                  </a:lnTo>
                  <a:lnTo>
                    <a:pt x="7201" y="4750"/>
                  </a:lnTo>
                  <a:lnTo>
                    <a:pt x="7352" y="4851"/>
                  </a:lnTo>
                  <a:lnTo>
                    <a:pt x="7504" y="4952"/>
                  </a:lnTo>
                  <a:lnTo>
                    <a:pt x="7605" y="5079"/>
                  </a:lnTo>
                  <a:lnTo>
                    <a:pt x="7782" y="5331"/>
                  </a:lnTo>
                  <a:lnTo>
                    <a:pt x="7908" y="5584"/>
                  </a:lnTo>
                  <a:lnTo>
                    <a:pt x="7984" y="5836"/>
                  </a:lnTo>
                  <a:lnTo>
                    <a:pt x="8009" y="6114"/>
                  </a:lnTo>
                  <a:lnTo>
                    <a:pt x="7984" y="6342"/>
                  </a:lnTo>
                  <a:lnTo>
                    <a:pt x="7883" y="6645"/>
                  </a:lnTo>
                  <a:lnTo>
                    <a:pt x="7756" y="6923"/>
                  </a:lnTo>
                  <a:lnTo>
                    <a:pt x="7554" y="7175"/>
                  </a:lnTo>
                  <a:lnTo>
                    <a:pt x="7327" y="7403"/>
                  </a:lnTo>
                  <a:lnTo>
                    <a:pt x="7125" y="7529"/>
                  </a:lnTo>
                  <a:lnTo>
                    <a:pt x="6923" y="7630"/>
                  </a:lnTo>
                  <a:lnTo>
                    <a:pt x="6721" y="7706"/>
                  </a:lnTo>
                  <a:lnTo>
                    <a:pt x="6493" y="7756"/>
                  </a:lnTo>
                  <a:lnTo>
                    <a:pt x="6493" y="8514"/>
                  </a:lnTo>
                  <a:lnTo>
                    <a:pt x="5407" y="8514"/>
                  </a:lnTo>
                  <a:lnTo>
                    <a:pt x="5407" y="7731"/>
                  </a:lnTo>
                  <a:lnTo>
                    <a:pt x="5028" y="7605"/>
                  </a:lnTo>
                  <a:lnTo>
                    <a:pt x="4649" y="7428"/>
                  </a:lnTo>
                  <a:lnTo>
                    <a:pt x="4498" y="7327"/>
                  </a:lnTo>
                  <a:lnTo>
                    <a:pt x="4321" y="7201"/>
                  </a:lnTo>
                  <a:lnTo>
                    <a:pt x="4169" y="7074"/>
                  </a:lnTo>
                  <a:lnTo>
                    <a:pt x="4043" y="6923"/>
                  </a:lnTo>
                  <a:lnTo>
                    <a:pt x="3689" y="6518"/>
                  </a:lnTo>
                  <a:lnTo>
                    <a:pt x="4472" y="5811"/>
                  </a:lnTo>
                  <a:lnTo>
                    <a:pt x="4851" y="6215"/>
                  </a:lnTo>
                  <a:lnTo>
                    <a:pt x="4952" y="6316"/>
                  </a:lnTo>
                  <a:lnTo>
                    <a:pt x="5079" y="6417"/>
                  </a:lnTo>
                  <a:lnTo>
                    <a:pt x="5205" y="6493"/>
                  </a:lnTo>
                  <a:lnTo>
                    <a:pt x="5356" y="6569"/>
                  </a:lnTo>
                  <a:lnTo>
                    <a:pt x="5634" y="6670"/>
                  </a:lnTo>
                  <a:lnTo>
                    <a:pt x="5963" y="6721"/>
                  </a:lnTo>
                  <a:lnTo>
                    <a:pt x="6140" y="6721"/>
                  </a:lnTo>
                  <a:lnTo>
                    <a:pt x="6291" y="6695"/>
                  </a:lnTo>
                  <a:lnTo>
                    <a:pt x="6418" y="6645"/>
                  </a:lnTo>
                  <a:lnTo>
                    <a:pt x="6544" y="6594"/>
                  </a:lnTo>
                  <a:lnTo>
                    <a:pt x="6670" y="6518"/>
                  </a:lnTo>
                  <a:lnTo>
                    <a:pt x="6746" y="6443"/>
                  </a:lnTo>
                  <a:lnTo>
                    <a:pt x="6822" y="6342"/>
                  </a:lnTo>
                  <a:lnTo>
                    <a:pt x="6872" y="6266"/>
                  </a:lnTo>
                  <a:lnTo>
                    <a:pt x="6898" y="6165"/>
                  </a:lnTo>
                  <a:lnTo>
                    <a:pt x="6898" y="6013"/>
                  </a:lnTo>
                  <a:lnTo>
                    <a:pt x="6872" y="5912"/>
                  </a:lnTo>
                  <a:lnTo>
                    <a:pt x="6796" y="5811"/>
                  </a:lnTo>
                  <a:lnTo>
                    <a:pt x="6695" y="5710"/>
                  </a:lnTo>
                  <a:lnTo>
                    <a:pt x="6594" y="5634"/>
                  </a:lnTo>
                  <a:lnTo>
                    <a:pt x="6468" y="5559"/>
                  </a:lnTo>
                  <a:lnTo>
                    <a:pt x="6266" y="5483"/>
                  </a:lnTo>
                  <a:lnTo>
                    <a:pt x="5331" y="5104"/>
                  </a:lnTo>
                  <a:lnTo>
                    <a:pt x="4902" y="4927"/>
                  </a:lnTo>
                  <a:lnTo>
                    <a:pt x="4826" y="4876"/>
                  </a:lnTo>
                  <a:lnTo>
                    <a:pt x="4649" y="4750"/>
                  </a:lnTo>
                  <a:lnTo>
                    <a:pt x="4498" y="4599"/>
                  </a:lnTo>
                  <a:lnTo>
                    <a:pt x="4396" y="4447"/>
                  </a:lnTo>
                  <a:lnTo>
                    <a:pt x="4295" y="4245"/>
                  </a:lnTo>
                  <a:lnTo>
                    <a:pt x="4220" y="4068"/>
                  </a:lnTo>
                  <a:lnTo>
                    <a:pt x="4169" y="3866"/>
                  </a:lnTo>
                  <a:lnTo>
                    <a:pt x="4169" y="3664"/>
                  </a:lnTo>
                  <a:lnTo>
                    <a:pt x="4169" y="3436"/>
                  </a:lnTo>
                  <a:lnTo>
                    <a:pt x="4220" y="3234"/>
                  </a:lnTo>
                  <a:lnTo>
                    <a:pt x="4321" y="3007"/>
                  </a:lnTo>
                  <a:lnTo>
                    <a:pt x="4422" y="2830"/>
                  </a:lnTo>
                  <a:lnTo>
                    <a:pt x="4548" y="2653"/>
                  </a:lnTo>
                  <a:lnTo>
                    <a:pt x="4725" y="2476"/>
                  </a:lnTo>
                  <a:lnTo>
                    <a:pt x="4902" y="2350"/>
                  </a:lnTo>
                  <a:lnTo>
                    <a:pt x="5104" y="2249"/>
                  </a:lnTo>
                  <a:lnTo>
                    <a:pt x="5331" y="2148"/>
                  </a:lnTo>
                  <a:lnTo>
                    <a:pt x="5407" y="2148"/>
                  </a:lnTo>
                  <a:lnTo>
                    <a:pt x="5407" y="1365"/>
                  </a:lnTo>
                  <a:close/>
                  <a:moveTo>
                    <a:pt x="1" y="1"/>
                  </a:moveTo>
                  <a:lnTo>
                    <a:pt x="1" y="9954"/>
                  </a:lnTo>
                  <a:lnTo>
                    <a:pt x="10384" y="9954"/>
                  </a:lnTo>
                  <a:lnTo>
                    <a:pt x="11900" y="11015"/>
                  </a:lnTo>
                  <a:lnTo>
                    <a:pt x="11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70"/>
            <p:cNvSpPr/>
            <p:nvPr/>
          </p:nvSpPr>
          <p:spPr>
            <a:xfrm>
              <a:off x="5475760" y="4146273"/>
              <a:ext cx="304208" cy="281874"/>
            </a:xfrm>
            <a:custGeom>
              <a:avLst/>
              <a:gdLst/>
              <a:ahLst/>
              <a:cxnLst/>
              <a:rect l="l" t="t" r="r" b="b"/>
              <a:pathLst>
                <a:path w="11875" h="11015" extrusionOk="0">
                  <a:moveTo>
                    <a:pt x="10207" y="2577"/>
                  </a:moveTo>
                  <a:lnTo>
                    <a:pt x="10207" y="3663"/>
                  </a:lnTo>
                  <a:lnTo>
                    <a:pt x="1668" y="3663"/>
                  </a:lnTo>
                  <a:lnTo>
                    <a:pt x="1668" y="2577"/>
                  </a:lnTo>
                  <a:close/>
                  <a:moveTo>
                    <a:pt x="1" y="0"/>
                  </a:moveTo>
                  <a:lnTo>
                    <a:pt x="1" y="11015"/>
                  </a:lnTo>
                  <a:lnTo>
                    <a:pt x="1517" y="9979"/>
                  </a:lnTo>
                  <a:lnTo>
                    <a:pt x="5533" y="9979"/>
                  </a:lnTo>
                  <a:lnTo>
                    <a:pt x="5533" y="5507"/>
                  </a:lnTo>
                  <a:lnTo>
                    <a:pt x="11874" y="5507"/>
                  </a:lnTo>
                  <a:lnTo>
                    <a:pt x="118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5" name="Google Shape;3055;p70"/>
          <p:cNvGrpSpPr/>
          <p:nvPr/>
        </p:nvGrpSpPr>
        <p:grpSpPr>
          <a:xfrm>
            <a:off x="7511355" y="1825546"/>
            <a:ext cx="378616" cy="411466"/>
            <a:chOff x="6254327" y="4134629"/>
            <a:chExt cx="438162" cy="473876"/>
          </a:xfrm>
        </p:grpSpPr>
        <p:sp>
          <p:nvSpPr>
            <p:cNvPr id="3056" name="Google Shape;3056;p70"/>
            <p:cNvSpPr/>
            <p:nvPr/>
          </p:nvSpPr>
          <p:spPr>
            <a:xfrm>
              <a:off x="6627087" y="4397745"/>
              <a:ext cx="65401" cy="210759"/>
            </a:xfrm>
            <a:custGeom>
              <a:avLst/>
              <a:gdLst/>
              <a:ahLst/>
              <a:cxnLst/>
              <a:rect l="l" t="t" r="r" b="b"/>
              <a:pathLst>
                <a:path w="2553" h="8236" extrusionOk="0">
                  <a:moveTo>
                    <a:pt x="1" y="0"/>
                  </a:moveTo>
                  <a:lnTo>
                    <a:pt x="1" y="6948"/>
                  </a:lnTo>
                  <a:lnTo>
                    <a:pt x="26" y="7200"/>
                  </a:lnTo>
                  <a:lnTo>
                    <a:pt x="102" y="7453"/>
                  </a:lnTo>
                  <a:lnTo>
                    <a:pt x="228" y="7655"/>
                  </a:lnTo>
                  <a:lnTo>
                    <a:pt x="380" y="7857"/>
                  </a:lnTo>
                  <a:lnTo>
                    <a:pt x="557" y="8009"/>
                  </a:lnTo>
                  <a:lnTo>
                    <a:pt x="784" y="8135"/>
                  </a:lnTo>
                  <a:lnTo>
                    <a:pt x="1037" y="8211"/>
                  </a:lnTo>
                  <a:lnTo>
                    <a:pt x="1289" y="8236"/>
                  </a:lnTo>
                  <a:lnTo>
                    <a:pt x="1542" y="8211"/>
                  </a:lnTo>
                  <a:lnTo>
                    <a:pt x="1769" y="8135"/>
                  </a:lnTo>
                  <a:lnTo>
                    <a:pt x="1997" y="8009"/>
                  </a:lnTo>
                  <a:lnTo>
                    <a:pt x="2199" y="7857"/>
                  </a:lnTo>
                  <a:lnTo>
                    <a:pt x="2350" y="7655"/>
                  </a:lnTo>
                  <a:lnTo>
                    <a:pt x="2451" y="7453"/>
                  </a:lnTo>
                  <a:lnTo>
                    <a:pt x="2527" y="7200"/>
                  </a:lnTo>
                  <a:lnTo>
                    <a:pt x="2552" y="6948"/>
                  </a:lnTo>
                  <a:lnTo>
                    <a:pt x="25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70"/>
            <p:cNvSpPr/>
            <p:nvPr/>
          </p:nvSpPr>
          <p:spPr>
            <a:xfrm>
              <a:off x="6254327" y="4134629"/>
              <a:ext cx="354674" cy="473876"/>
            </a:xfrm>
            <a:custGeom>
              <a:avLst/>
              <a:gdLst/>
              <a:ahLst/>
              <a:cxnLst/>
              <a:rect l="l" t="t" r="r" b="b"/>
              <a:pathLst>
                <a:path w="13845" h="18518" extrusionOk="0">
                  <a:moveTo>
                    <a:pt x="12101" y="1339"/>
                  </a:moveTo>
                  <a:lnTo>
                    <a:pt x="12101" y="7301"/>
                  </a:lnTo>
                  <a:lnTo>
                    <a:pt x="1364" y="7301"/>
                  </a:lnTo>
                  <a:lnTo>
                    <a:pt x="1364" y="1339"/>
                  </a:lnTo>
                  <a:close/>
                  <a:moveTo>
                    <a:pt x="12202" y="8691"/>
                  </a:moveTo>
                  <a:lnTo>
                    <a:pt x="12202" y="9777"/>
                  </a:lnTo>
                  <a:lnTo>
                    <a:pt x="1314" y="9777"/>
                  </a:lnTo>
                  <a:lnTo>
                    <a:pt x="1314" y="8691"/>
                  </a:lnTo>
                  <a:close/>
                  <a:moveTo>
                    <a:pt x="12202" y="11141"/>
                  </a:moveTo>
                  <a:lnTo>
                    <a:pt x="12202" y="12228"/>
                  </a:lnTo>
                  <a:lnTo>
                    <a:pt x="1314" y="12228"/>
                  </a:lnTo>
                  <a:lnTo>
                    <a:pt x="1314" y="11141"/>
                  </a:lnTo>
                  <a:close/>
                  <a:moveTo>
                    <a:pt x="12202" y="13566"/>
                  </a:moveTo>
                  <a:lnTo>
                    <a:pt x="12202" y="14653"/>
                  </a:lnTo>
                  <a:lnTo>
                    <a:pt x="1314" y="14653"/>
                  </a:lnTo>
                  <a:lnTo>
                    <a:pt x="1314" y="13566"/>
                  </a:lnTo>
                  <a:close/>
                  <a:moveTo>
                    <a:pt x="0" y="0"/>
                  </a:moveTo>
                  <a:lnTo>
                    <a:pt x="0" y="15385"/>
                  </a:lnTo>
                  <a:lnTo>
                    <a:pt x="0" y="15714"/>
                  </a:lnTo>
                  <a:lnTo>
                    <a:pt x="51" y="16017"/>
                  </a:lnTo>
                  <a:lnTo>
                    <a:pt x="127" y="16320"/>
                  </a:lnTo>
                  <a:lnTo>
                    <a:pt x="228" y="16598"/>
                  </a:lnTo>
                  <a:lnTo>
                    <a:pt x="379" y="16876"/>
                  </a:lnTo>
                  <a:lnTo>
                    <a:pt x="531" y="17129"/>
                  </a:lnTo>
                  <a:lnTo>
                    <a:pt x="708" y="17381"/>
                  </a:lnTo>
                  <a:lnTo>
                    <a:pt x="910" y="17609"/>
                  </a:lnTo>
                  <a:lnTo>
                    <a:pt x="1112" y="17811"/>
                  </a:lnTo>
                  <a:lnTo>
                    <a:pt x="1364" y="17987"/>
                  </a:lnTo>
                  <a:lnTo>
                    <a:pt x="1617" y="18139"/>
                  </a:lnTo>
                  <a:lnTo>
                    <a:pt x="1895" y="18265"/>
                  </a:lnTo>
                  <a:lnTo>
                    <a:pt x="2173" y="18366"/>
                  </a:lnTo>
                  <a:lnTo>
                    <a:pt x="2476" y="18442"/>
                  </a:lnTo>
                  <a:lnTo>
                    <a:pt x="2779" y="18493"/>
                  </a:lnTo>
                  <a:lnTo>
                    <a:pt x="3082" y="18518"/>
                  </a:lnTo>
                  <a:lnTo>
                    <a:pt x="13844" y="18518"/>
                  </a:lnTo>
                  <a:lnTo>
                    <a:pt x="13693" y="18215"/>
                  </a:lnTo>
                  <a:lnTo>
                    <a:pt x="13566" y="17912"/>
                  </a:lnTo>
                  <a:lnTo>
                    <a:pt x="13491" y="17583"/>
                  </a:lnTo>
                  <a:lnTo>
                    <a:pt x="13465" y="17230"/>
                  </a:lnTo>
                  <a:lnTo>
                    <a:pt x="134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70"/>
            <p:cNvSpPr/>
            <p:nvPr/>
          </p:nvSpPr>
          <p:spPr>
            <a:xfrm>
              <a:off x="6317090" y="4196685"/>
              <a:ext cx="219414" cy="96986"/>
            </a:xfrm>
            <a:custGeom>
              <a:avLst/>
              <a:gdLst/>
              <a:ahLst/>
              <a:cxnLst/>
              <a:rect l="l" t="t" r="r" b="b"/>
              <a:pathLst>
                <a:path w="8565" h="3790" extrusionOk="0">
                  <a:moveTo>
                    <a:pt x="1" y="1"/>
                  </a:moveTo>
                  <a:lnTo>
                    <a:pt x="1" y="3790"/>
                  </a:lnTo>
                  <a:lnTo>
                    <a:pt x="8565" y="3790"/>
                  </a:lnTo>
                  <a:lnTo>
                    <a:pt x="85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93"/>
        <p:cNvGrpSpPr/>
        <p:nvPr/>
      </p:nvGrpSpPr>
      <p:grpSpPr>
        <a:xfrm>
          <a:off x="0" y="0"/>
          <a:ext cx="0" cy="0"/>
          <a:chOff x="0" y="0"/>
          <a:chExt cx="0" cy="0"/>
        </a:xfrm>
      </p:grpSpPr>
      <p:sp>
        <p:nvSpPr>
          <p:cNvPr id="1894" name="Google Shape;1894;p62"/>
          <p:cNvSpPr txBox="1">
            <a:spLocks noGrp="1"/>
          </p:cNvSpPr>
          <p:nvPr>
            <p:ph type="title" idx="4"/>
          </p:nvPr>
        </p:nvSpPr>
        <p:spPr>
          <a:xfrm>
            <a:off x="343013" y="709387"/>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Times New Roman" panose="02020603050405020304" pitchFamily="18" charset="0"/>
                <a:ea typeface="Calibri" panose="020F0502020204030204" pitchFamily="34" charset="0"/>
              </a:rPr>
              <a:t>E</a:t>
            </a:r>
            <a:r>
              <a:rPr lang="en-US" b="1" dirty="0">
                <a:effectLst/>
                <a:latin typeface="Times New Roman" panose="02020603050405020304" pitchFamily="18" charset="0"/>
                <a:ea typeface="Calibri" panose="020F0502020204030204" pitchFamily="34" charset="0"/>
              </a:rPr>
              <a:t>legant ambiance, exceptional cuisine, and full-service amenities </a:t>
            </a:r>
            <a:endParaRPr lang="en-US" b="1" dirty="0"/>
          </a:p>
        </p:txBody>
      </p:sp>
      <p:grpSp>
        <p:nvGrpSpPr>
          <p:cNvPr id="10" name="Group 9">
            <a:extLst>
              <a:ext uri="{FF2B5EF4-FFF2-40B4-BE49-F238E27FC236}">
                <a16:creationId xmlns:a16="http://schemas.microsoft.com/office/drawing/2014/main" id="{3CE22510-CF15-3FB1-DEF7-A8D7FB2135FF}"/>
              </a:ext>
            </a:extLst>
          </p:cNvPr>
          <p:cNvGrpSpPr/>
          <p:nvPr/>
        </p:nvGrpSpPr>
        <p:grpSpPr>
          <a:xfrm>
            <a:off x="7024547" y="951787"/>
            <a:ext cx="720900" cy="683700"/>
            <a:chOff x="717952" y="3111732"/>
            <a:chExt cx="720900" cy="683700"/>
          </a:xfrm>
        </p:grpSpPr>
        <p:sp>
          <p:nvSpPr>
            <p:cNvPr id="1900" name="Google Shape;1900;p62"/>
            <p:cNvSpPr/>
            <p:nvPr/>
          </p:nvSpPr>
          <p:spPr>
            <a:xfrm>
              <a:off x="717952" y="3111732"/>
              <a:ext cx="720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3" name="Google Shape;2603;p62"/>
            <p:cNvGrpSpPr/>
            <p:nvPr/>
          </p:nvGrpSpPr>
          <p:grpSpPr>
            <a:xfrm>
              <a:off x="831519" y="3206686"/>
              <a:ext cx="493766" cy="493778"/>
              <a:chOff x="4714689" y="1371600"/>
              <a:chExt cx="474410" cy="473876"/>
            </a:xfrm>
          </p:grpSpPr>
          <p:sp>
            <p:nvSpPr>
              <p:cNvPr id="2604" name="Google Shape;2604;p62"/>
              <p:cNvSpPr/>
              <p:nvPr/>
            </p:nvSpPr>
            <p:spPr>
              <a:xfrm>
                <a:off x="4714689" y="1701302"/>
                <a:ext cx="144355" cy="144174"/>
              </a:xfrm>
              <a:custGeom>
                <a:avLst/>
                <a:gdLst/>
                <a:ahLst/>
                <a:cxnLst/>
                <a:rect l="l" t="t" r="r" b="b"/>
                <a:pathLst>
                  <a:path w="5635" h="5634" extrusionOk="0">
                    <a:moveTo>
                      <a:pt x="3310" y="0"/>
                    </a:moveTo>
                    <a:lnTo>
                      <a:pt x="481" y="2829"/>
                    </a:lnTo>
                    <a:lnTo>
                      <a:pt x="379" y="2956"/>
                    </a:lnTo>
                    <a:lnTo>
                      <a:pt x="278" y="3082"/>
                    </a:lnTo>
                    <a:lnTo>
                      <a:pt x="203" y="3234"/>
                    </a:lnTo>
                    <a:lnTo>
                      <a:pt x="127" y="3385"/>
                    </a:lnTo>
                    <a:lnTo>
                      <a:pt x="76" y="3537"/>
                    </a:lnTo>
                    <a:lnTo>
                      <a:pt x="51" y="3688"/>
                    </a:lnTo>
                    <a:lnTo>
                      <a:pt x="1" y="3992"/>
                    </a:lnTo>
                    <a:lnTo>
                      <a:pt x="51" y="4320"/>
                    </a:lnTo>
                    <a:lnTo>
                      <a:pt x="76" y="4472"/>
                    </a:lnTo>
                    <a:lnTo>
                      <a:pt x="127" y="4623"/>
                    </a:lnTo>
                    <a:lnTo>
                      <a:pt x="203" y="4749"/>
                    </a:lnTo>
                    <a:lnTo>
                      <a:pt x="278" y="4901"/>
                    </a:lnTo>
                    <a:lnTo>
                      <a:pt x="379" y="5027"/>
                    </a:lnTo>
                    <a:lnTo>
                      <a:pt x="481" y="5154"/>
                    </a:lnTo>
                    <a:lnTo>
                      <a:pt x="607" y="5255"/>
                    </a:lnTo>
                    <a:lnTo>
                      <a:pt x="733" y="5356"/>
                    </a:lnTo>
                    <a:lnTo>
                      <a:pt x="885" y="5432"/>
                    </a:lnTo>
                    <a:lnTo>
                      <a:pt x="1011" y="5507"/>
                    </a:lnTo>
                    <a:lnTo>
                      <a:pt x="1163" y="5558"/>
                    </a:lnTo>
                    <a:lnTo>
                      <a:pt x="1314" y="5608"/>
                    </a:lnTo>
                    <a:lnTo>
                      <a:pt x="1491" y="5634"/>
                    </a:lnTo>
                    <a:lnTo>
                      <a:pt x="1819" y="5634"/>
                    </a:lnTo>
                    <a:lnTo>
                      <a:pt x="1971" y="5608"/>
                    </a:lnTo>
                    <a:lnTo>
                      <a:pt x="2123" y="5558"/>
                    </a:lnTo>
                    <a:lnTo>
                      <a:pt x="2274" y="5507"/>
                    </a:lnTo>
                    <a:lnTo>
                      <a:pt x="2426" y="5432"/>
                    </a:lnTo>
                    <a:lnTo>
                      <a:pt x="2552" y="5356"/>
                    </a:lnTo>
                    <a:lnTo>
                      <a:pt x="2678" y="5255"/>
                    </a:lnTo>
                    <a:lnTo>
                      <a:pt x="2805" y="5154"/>
                    </a:lnTo>
                    <a:lnTo>
                      <a:pt x="5634" y="2324"/>
                    </a:lnTo>
                    <a:lnTo>
                      <a:pt x="33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2"/>
              <p:cNvSpPr/>
              <p:nvPr/>
            </p:nvSpPr>
            <p:spPr>
              <a:xfrm>
                <a:off x="4837013" y="1661867"/>
                <a:ext cx="61508" cy="61416"/>
              </a:xfrm>
              <a:custGeom>
                <a:avLst/>
                <a:gdLst/>
                <a:ahLst/>
                <a:cxnLst/>
                <a:rect l="l" t="t" r="r" b="b"/>
                <a:pathLst>
                  <a:path w="2401" h="2400" extrusionOk="0">
                    <a:moveTo>
                      <a:pt x="1491" y="0"/>
                    </a:moveTo>
                    <a:lnTo>
                      <a:pt x="0" y="1491"/>
                    </a:lnTo>
                    <a:lnTo>
                      <a:pt x="935" y="2400"/>
                    </a:lnTo>
                    <a:lnTo>
                      <a:pt x="2400" y="909"/>
                    </a:lnTo>
                    <a:lnTo>
                      <a:pt x="1920" y="480"/>
                    </a:lnTo>
                    <a:lnTo>
                      <a:pt x="14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2"/>
              <p:cNvSpPr/>
              <p:nvPr/>
            </p:nvSpPr>
            <p:spPr>
              <a:xfrm>
                <a:off x="4857712" y="1371600"/>
                <a:ext cx="331388" cy="331646"/>
              </a:xfrm>
              <a:custGeom>
                <a:avLst/>
                <a:gdLst/>
                <a:ahLst/>
                <a:cxnLst/>
                <a:rect l="l" t="t" r="r" b="b"/>
                <a:pathLst>
                  <a:path w="12936" h="12960" extrusionOk="0">
                    <a:moveTo>
                      <a:pt x="7024" y="2728"/>
                    </a:moveTo>
                    <a:lnTo>
                      <a:pt x="7024" y="3663"/>
                    </a:lnTo>
                    <a:lnTo>
                      <a:pt x="7251" y="3739"/>
                    </a:lnTo>
                    <a:lnTo>
                      <a:pt x="7478" y="3815"/>
                    </a:lnTo>
                    <a:lnTo>
                      <a:pt x="7832" y="3992"/>
                    </a:lnTo>
                    <a:lnTo>
                      <a:pt x="8060" y="4143"/>
                    </a:lnTo>
                    <a:lnTo>
                      <a:pt x="8161" y="4219"/>
                    </a:lnTo>
                    <a:lnTo>
                      <a:pt x="7478" y="5053"/>
                    </a:lnTo>
                    <a:lnTo>
                      <a:pt x="7352" y="4977"/>
                    </a:lnTo>
                    <a:lnTo>
                      <a:pt x="7226" y="4901"/>
                    </a:lnTo>
                    <a:lnTo>
                      <a:pt x="7074" y="4825"/>
                    </a:lnTo>
                    <a:lnTo>
                      <a:pt x="6872" y="4749"/>
                    </a:lnTo>
                    <a:lnTo>
                      <a:pt x="6645" y="4699"/>
                    </a:lnTo>
                    <a:lnTo>
                      <a:pt x="6417" y="4699"/>
                    </a:lnTo>
                    <a:lnTo>
                      <a:pt x="6165" y="4749"/>
                    </a:lnTo>
                    <a:lnTo>
                      <a:pt x="6064" y="4800"/>
                    </a:lnTo>
                    <a:lnTo>
                      <a:pt x="5963" y="4850"/>
                    </a:lnTo>
                    <a:lnTo>
                      <a:pt x="5862" y="4952"/>
                    </a:lnTo>
                    <a:lnTo>
                      <a:pt x="5786" y="5053"/>
                    </a:lnTo>
                    <a:lnTo>
                      <a:pt x="5786" y="5154"/>
                    </a:lnTo>
                    <a:lnTo>
                      <a:pt x="5761" y="5204"/>
                    </a:lnTo>
                    <a:lnTo>
                      <a:pt x="5786" y="5305"/>
                    </a:lnTo>
                    <a:lnTo>
                      <a:pt x="5811" y="5406"/>
                    </a:lnTo>
                    <a:lnTo>
                      <a:pt x="5912" y="5482"/>
                    </a:lnTo>
                    <a:lnTo>
                      <a:pt x="6392" y="5684"/>
                    </a:lnTo>
                    <a:lnTo>
                      <a:pt x="7175" y="6013"/>
                    </a:lnTo>
                    <a:lnTo>
                      <a:pt x="7377" y="6088"/>
                    </a:lnTo>
                    <a:lnTo>
                      <a:pt x="7554" y="6189"/>
                    </a:lnTo>
                    <a:lnTo>
                      <a:pt x="7731" y="6265"/>
                    </a:lnTo>
                    <a:lnTo>
                      <a:pt x="7883" y="6391"/>
                    </a:lnTo>
                    <a:lnTo>
                      <a:pt x="8009" y="6493"/>
                    </a:lnTo>
                    <a:lnTo>
                      <a:pt x="8110" y="6619"/>
                    </a:lnTo>
                    <a:lnTo>
                      <a:pt x="8312" y="6871"/>
                    </a:lnTo>
                    <a:lnTo>
                      <a:pt x="8413" y="7124"/>
                    </a:lnTo>
                    <a:lnTo>
                      <a:pt x="8489" y="7377"/>
                    </a:lnTo>
                    <a:lnTo>
                      <a:pt x="8514" y="7629"/>
                    </a:lnTo>
                    <a:lnTo>
                      <a:pt x="8489" y="7882"/>
                    </a:lnTo>
                    <a:lnTo>
                      <a:pt x="8413" y="8185"/>
                    </a:lnTo>
                    <a:lnTo>
                      <a:pt x="8262" y="8463"/>
                    </a:lnTo>
                    <a:lnTo>
                      <a:pt x="8085" y="8690"/>
                    </a:lnTo>
                    <a:lnTo>
                      <a:pt x="7832" y="8918"/>
                    </a:lnTo>
                    <a:lnTo>
                      <a:pt x="7655" y="9044"/>
                    </a:lnTo>
                    <a:lnTo>
                      <a:pt x="7453" y="9145"/>
                    </a:lnTo>
                    <a:lnTo>
                      <a:pt x="7226" y="9221"/>
                    </a:lnTo>
                    <a:lnTo>
                      <a:pt x="7024" y="9297"/>
                    </a:lnTo>
                    <a:lnTo>
                      <a:pt x="7024" y="10231"/>
                    </a:lnTo>
                    <a:lnTo>
                      <a:pt x="5937" y="10231"/>
                    </a:lnTo>
                    <a:lnTo>
                      <a:pt x="5937" y="9246"/>
                    </a:lnTo>
                    <a:lnTo>
                      <a:pt x="5533" y="9145"/>
                    </a:lnTo>
                    <a:lnTo>
                      <a:pt x="5180" y="8968"/>
                    </a:lnTo>
                    <a:lnTo>
                      <a:pt x="4851" y="8741"/>
                    </a:lnTo>
                    <a:lnTo>
                      <a:pt x="4700" y="8615"/>
                    </a:lnTo>
                    <a:lnTo>
                      <a:pt x="4573" y="8463"/>
                    </a:lnTo>
                    <a:lnTo>
                      <a:pt x="4194" y="8059"/>
                    </a:lnTo>
                    <a:lnTo>
                      <a:pt x="5003" y="7326"/>
                    </a:lnTo>
                    <a:lnTo>
                      <a:pt x="5382" y="7730"/>
                    </a:lnTo>
                    <a:lnTo>
                      <a:pt x="5483" y="7857"/>
                    </a:lnTo>
                    <a:lnTo>
                      <a:pt x="5609" y="7933"/>
                    </a:lnTo>
                    <a:lnTo>
                      <a:pt x="5735" y="8034"/>
                    </a:lnTo>
                    <a:lnTo>
                      <a:pt x="5862" y="8084"/>
                    </a:lnTo>
                    <a:lnTo>
                      <a:pt x="6165" y="8210"/>
                    </a:lnTo>
                    <a:lnTo>
                      <a:pt x="6316" y="8236"/>
                    </a:lnTo>
                    <a:lnTo>
                      <a:pt x="6796" y="8236"/>
                    </a:lnTo>
                    <a:lnTo>
                      <a:pt x="6948" y="8185"/>
                    </a:lnTo>
                    <a:lnTo>
                      <a:pt x="7074" y="8135"/>
                    </a:lnTo>
                    <a:lnTo>
                      <a:pt x="7175" y="8059"/>
                    </a:lnTo>
                    <a:lnTo>
                      <a:pt x="7276" y="7983"/>
                    </a:lnTo>
                    <a:lnTo>
                      <a:pt x="7352" y="7882"/>
                    </a:lnTo>
                    <a:lnTo>
                      <a:pt x="7403" y="7781"/>
                    </a:lnTo>
                    <a:lnTo>
                      <a:pt x="7428" y="7680"/>
                    </a:lnTo>
                    <a:lnTo>
                      <a:pt x="7428" y="7554"/>
                    </a:lnTo>
                    <a:lnTo>
                      <a:pt x="7377" y="7453"/>
                    </a:lnTo>
                    <a:lnTo>
                      <a:pt x="7302" y="7326"/>
                    </a:lnTo>
                    <a:lnTo>
                      <a:pt x="7201" y="7250"/>
                    </a:lnTo>
                    <a:lnTo>
                      <a:pt x="6998" y="7099"/>
                    </a:lnTo>
                    <a:lnTo>
                      <a:pt x="6796" y="7023"/>
                    </a:lnTo>
                    <a:lnTo>
                      <a:pt x="5836" y="6644"/>
                    </a:lnTo>
                    <a:lnTo>
                      <a:pt x="5407" y="6467"/>
                    </a:lnTo>
                    <a:lnTo>
                      <a:pt x="5331" y="6417"/>
                    </a:lnTo>
                    <a:lnTo>
                      <a:pt x="5180" y="6290"/>
                    </a:lnTo>
                    <a:lnTo>
                      <a:pt x="5028" y="6139"/>
                    </a:lnTo>
                    <a:lnTo>
                      <a:pt x="4902" y="5987"/>
                    </a:lnTo>
                    <a:lnTo>
                      <a:pt x="4801" y="5810"/>
                    </a:lnTo>
                    <a:lnTo>
                      <a:pt x="4750" y="5608"/>
                    </a:lnTo>
                    <a:lnTo>
                      <a:pt x="4700" y="5406"/>
                    </a:lnTo>
                    <a:lnTo>
                      <a:pt x="4674" y="5204"/>
                    </a:lnTo>
                    <a:lnTo>
                      <a:pt x="4700" y="5002"/>
                    </a:lnTo>
                    <a:lnTo>
                      <a:pt x="4750" y="4775"/>
                    </a:lnTo>
                    <a:lnTo>
                      <a:pt x="4826" y="4573"/>
                    </a:lnTo>
                    <a:lnTo>
                      <a:pt x="4927" y="4370"/>
                    </a:lnTo>
                    <a:lnTo>
                      <a:pt x="5078" y="4194"/>
                    </a:lnTo>
                    <a:lnTo>
                      <a:pt x="5230" y="4042"/>
                    </a:lnTo>
                    <a:lnTo>
                      <a:pt x="5432" y="3916"/>
                    </a:lnTo>
                    <a:lnTo>
                      <a:pt x="5634" y="3789"/>
                    </a:lnTo>
                    <a:lnTo>
                      <a:pt x="5862" y="3714"/>
                    </a:lnTo>
                    <a:lnTo>
                      <a:pt x="5937" y="3688"/>
                    </a:lnTo>
                    <a:lnTo>
                      <a:pt x="5937" y="2728"/>
                    </a:lnTo>
                    <a:close/>
                    <a:moveTo>
                      <a:pt x="6468" y="0"/>
                    </a:moveTo>
                    <a:lnTo>
                      <a:pt x="5836" y="25"/>
                    </a:lnTo>
                    <a:lnTo>
                      <a:pt x="5230" y="126"/>
                    </a:lnTo>
                    <a:lnTo>
                      <a:pt x="4624" y="253"/>
                    </a:lnTo>
                    <a:lnTo>
                      <a:pt x="4321" y="354"/>
                    </a:lnTo>
                    <a:lnTo>
                      <a:pt x="4043" y="480"/>
                    </a:lnTo>
                    <a:lnTo>
                      <a:pt x="3740" y="606"/>
                    </a:lnTo>
                    <a:lnTo>
                      <a:pt x="3462" y="733"/>
                    </a:lnTo>
                    <a:lnTo>
                      <a:pt x="3184" y="884"/>
                    </a:lnTo>
                    <a:lnTo>
                      <a:pt x="2906" y="1061"/>
                    </a:lnTo>
                    <a:lnTo>
                      <a:pt x="2628" y="1238"/>
                    </a:lnTo>
                    <a:lnTo>
                      <a:pt x="2375" y="1440"/>
                    </a:lnTo>
                    <a:lnTo>
                      <a:pt x="2123" y="1667"/>
                    </a:lnTo>
                    <a:lnTo>
                      <a:pt x="1895" y="1895"/>
                    </a:lnTo>
                    <a:lnTo>
                      <a:pt x="1668" y="2122"/>
                    </a:lnTo>
                    <a:lnTo>
                      <a:pt x="1466" y="2375"/>
                    </a:lnTo>
                    <a:lnTo>
                      <a:pt x="1264" y="2627"/>
                    </a:lnTo>
                    <a:lnTo>
                      <a:pt x="1087" y="2880"/>
                    </a:lnTo>
                    <a:lnTo>
                      <a:pt x="910" y="3158"/>
                    </a:lnTo>
                    <a:lnTo>
                      <a:pt x="759" y="3410"/>
                    </a:lnTo>
                    <a:lnTo>
                      <a:pt x="607" y="3714"/>
                    </a:lnTo>
                    <a:lnTo>
                      <a:pt x="481" y="3992"/>
                    </a:lnTo>
                    <a:lnTo>
                      <a:pt x="380" y="4295"/>
                    </a:lnTo>
                    <a:lnTo>
                      <a:pt x="279" y="4573"/>
                    </a:lnTo>
                    <a:lnTo>
                      <a:pt x="177" y="4876"/>
                    </a:lnTo>
                    <a:lnTo>
                      <a:pt x="127" y="5204"/>
                    </a:lnTo>
                    <a:lnTo>
                      <a:pt x="51" y="5507"/>
                    </a:lnTo>
                    <a:lnTo>
                      <a:pt x="26" y="5836"/>
                    </a:lnTo>
                    <a:lnTo>
                      <a:pt x="1" y="6139"/>
                    </a:lnTo>
                    <a:lnTo>
                      <a:pt x="1" y="6467"/>
                    </a:lnTo>
                    <a:lnTo>
                      <a:pt x="1" y="6796"/>
                    </a:lnTo>
                    <a:lnTo>
                      <a:pt x="26" y="7124"/>
                    </a:lnTo>
                    <a:lnTo>
                      <a:pt x="51" y="7427"/>
                    </a:lnTo>
                    <a:lnTo>
                      <a:pt x="127" y="7756"/>
                    </a:lnTo>
                    <a:lnTo>
                      <a:pt x="177" y="8059"/>
                    </a:lnTo>
                    <a:lnTo>
                      <a:pt x="279" y="8362"/>
                    </a:lnTo>
                    <a:lnTo>
                      <a:pt x="380" y="8665"/>
                    </a:lnTo>
                    <a:lnTo>
                      <a:pt x="481" y="8943"/>
                    </a:lnTo>
                    <a:lnTo>
                      <a:pt x="607" y="9246"/>
                    </a:lnTo>
                    <a:lnTo>
                      <a:pt x="759" y="9524"/>
                    </a:lnTo>
                    <a:lnTo>
                      <a:pt x="910" y="9802"/>
                    </a:lnTo>
                    <a:lnTo>
                      <a:pt x="1087" y="10055"/>
                    </a:lnTo>
                    <a:lnTo>
                      <a:pt x="1264" y="10333"/>
                    </a:lnTo>
                    <a:lnTo>
                      <a:pt x="1466" y="10585"/>
                    </a:lnTo>
                    <a:lnTo>
                      <a:pt x="1668" y="10812"/>
                    </a:lnTo>
                    <a:lnTo>
                      <a:pt x="1895" y="11065"/>
                    </a:lnTo>
                    <a:lnTo>
                      <a:pt x="2123" y="11292"/>
                    </a:lnTo>
                    <a:lnTo>
                      <a:pt x="2375" y="11495"/>
                    </a:lnTo>
                    <a:lnTo>
                      <a:pt x="2628" y="11697"/>
                    </a:lnTo>
                    <a:lnTo>
                      <a:pt x="2906" y="11874"/>
                    </a:lnTo>
                    <a:lnTo>
                      <a:pt x="3184" y="12050"/>
                    </a:lnTo>
                    <a:lnTo>
                      <a:pt x="3462" y="12202"/>
                    </a:lnTo>
                    <a:lnTo>
                      <a:pt x="3740" y="12354"/>
                    </a:lnTo>
                    <a:lnTo>
                      <a:pt x="4043" y="12480"/>
                    </a:lnTo>
                    <a:lnTo>
                      <a:pt x="4321" y="12581"/>
                    </a:lnTo>
                    <a:lnTo>
                      <a:pt x="4624" y="12682"/>
                    </a:lnTo>
                    <a:lnTo>
                      <a:pt x="5230" y="12834"/>
                    </a:lnTo>
                    <a:lnTo>
                      <a:pt x="5836" y="12909"/>
                    </a:lnTo>
                    <a:lnTo>
                      <a:pt x="6468" y="12960"/>
                    </a:lnTo>
                    <a:lnTo>
                      <a:pt x="7100" y="12909"/>
                    </a:lnTo>
                    <a:lnTo>
                      <a:pt x="7706" y="12834"/>
                    </a:lnTo>
                    <a:lnTo>
                      <a:pt x="8312" y="12682"/>
                    </a:lnTo>
                    <a:lnTo>
                      <a:pt x="8615" y="12581"/>
                    </a:lnTo>
                    <a:lnTo>
                      <a:pt x="8918" y="12480"/>
                    </a:lnTo>
                    <a:lnTo>
                      <a:pt x="9196" y="12354"/>
                    </a:lnTo>
                    <a:lnTo>
                      <a:pt x="9474" y="12202"/>
                    </a:lnTo>
                    <a:lnTo>
                      <a:pt x="9752" y="12050"/>
                    </a:lnTo>
                    <a:lnTo>
                      <a:pt x="10030" y="11874"/>
                    </a:lnTo>
                    <a:lnTo>
                      <a:pt x="10308" y="11697"/>
                    </a:lnTo>
                    <a:lnTo>
                      <a:pt x="10561" y="11495"/>
                    </a:lnTo>
                    <a:lnTo>
                      <a:pt x="10813" y="11292"/>
                    </a:lnTo>
                    <a:lnTo>
                      <a:pt x="11041" y="11065"/>
                    </a:lnTo>
                    <a:lnTo>
                      <a:pt x="11293" y="10812"/>
                    </a:lnTo>
                    <a:lnTo>
                      <a:pt x="11495" y="10560"/>
                    </a:lnTo>
                    <a:lnTo>
                      <a:pt x="11697" y="10307"/>
                    </a:lnTo>
                    <a:lnTo>
                      <a:pt x="11874" y="10029"/>
                    </a:lnTo>
                    <a:lnTo>
                      <a:pt x="12051" y="9777"/>
                    </a:lnTo>
                    <a:lnTo>
                      <a:pt x="12203" y="9499"/>
                    </a:lnTo>
                    <a:lnTo>
                      <a:pt x="12354" y="9196"/>
                    </a:lnTo>
                    <a:lnTo>
                      <a:pt x="12481" y="8918"/>
                    </a:lnTo>
                    <a:lnTo>
                      <a:pt x="12582" y="8615"/>
                    </a:lnTo>
                    <a:lnTo>
                      <a:pt x="12683" y="8311"/>
                    </a:lnTo>
                    <a:lnTo>
                      <a:pt x="12834" y="7705"/>
                    </a:lnTo>
                    <a:lnTo>
                      <a:pt x="12910" y="7099"/>
                    </a:lnTo>
                    <a:lnTo>
                      <a:pt x="12935" y="6467"/>
                    </a:lnTo>
                    <a:lnTo>
                      <a:pt x="12910" y="5861"/>
                    </a:lnTo>
                    <a:lnTo>
                      <a:pt x="12834" y="5229"/>
                    </a:lnTo>
                    <a:lnTo>
                      <a:pt x="12683" y="4623"/>
                    </a:lnTo>
                    <a:lnTo>
                      <a:pt x="12582" y="4320"/>
                    </a:lnTo>
                    <a:lnTo>
                      <a:pt x="12481" y="4042"/>
                    </a:lnTo>
                    <a:lnTo>
                      <a:pt x="12354" y="3739"/>
                    </a:lnTo>
                    <a:lnTo>
                      <a:pt x="12203" y="3461"/>
                    </a:lnTo>
                    <a:lnTo>
                      <a:pt x="12051" y="3183"/>
                    </a:lnTo>
                    <a:lnTo>
                      <a:pt x="11874" y="2905"/>
                    </a:lnTo>
                    <a:lnTo>
                      <a:pt x="11697" y="2627"/>
                    </a:lnTo>
                    <a:lnTo>
                      <a:pt x="11495" y="2375"/>
                    </a:lnTo>
                    <a:lnTo>
                      <a:pt x="11293" y="2122"/>
                    </a:lnTo>
                    <a:lnTo>
                      <a:pt x="11041" y="1895"/>
                    </a:lnTo>
                    <a:lnTo>
                      <a:pt x="10813" y="1667"/>
                    </a:lnTo>
                    <a:lnTo>
                      <a:pt x="10561" y="1440"/>
                    </a:lnTo>
                    <a:lnTo>
                      <a:pt x="10308" y="1238"/>
                    </a:lnTo>
                    <a:lnTo>
                      <a:pt x="10030" y="1061"/>
                    </a:lnTo>
                    <a:lnTo>
                      <a:pt x="9752" y="884"/>
                    </a:lnTo>
                    <a:lnTo>
                      <a:pt x="9474" y="733"/>
                    </a:lnTo>
                    <a:lnTo>
                      <a:pt x="9196" y="606"/>
                    </a:lnTo>
                    <a:lnTo>
                      <a:pt x="8918" y="480"/>
                    </a:lnTo>
                    <a:lnTo>
                      <a:pt x="8615" y="354"/>
                    </a:lnTo>
                    <a:lnTo>
                      <a:pt x="8312" y="253"/>
                    </a:lnTo>
                    <a:lnTo>
                      <a:pt x="7706" y="126"/>
                    </a:lnTo>
                    <a:lnTo>
                      <a:pt x="7100" y="25"/>
                    </a:lnTo>
                    <a:lnTo>
                      <a:pt x="64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4333;p97">
            <a:extLst>
              <a:ext uri="{FF2B5EF4-FFF2-40B4-BE49-F238E27FC236}">
                <a16:creationId xmlns:a16="http://schemas.microsoft.com/office/drawing/2014/main" id="{3373DBE7-9AC1-DDDA-BAD2-D041090A442E}"/>
              </a:ext>
            </a:extLst>
          </p:cNvPr>
          <p:cNvGrpSpPr/>
          <p:nvPr/>
        </p:nvGrpSpPr>
        <p:grpSpPr>
          <a:xfrm>
            <a:off x="284791" y="2069636"/>
            <a:ext cx="204457" cy="190123"/>
            <a:chOff x="4426425" y="4796938"/>
            <a:chExt cx="204457" cy="190123"/>
          </a:xfrm>
        </p:grpSpPr>
        <p:sp>
          <p:nvSpPr>
            <p:cNvPr id="12" name="Google Shape;4334;p97">
              <a:extLst>
                <a:ext uri="{FF2B5EF4-FFF2-40B4-BE49-F238E27FC236}">
                  <a16:creationId xmlns:a16="http://schemas.microsoft.com/office/drawing/2014/main" id="{4A114055-00EA-09ED-FE52-01629C0F5C09}"/>
                </a:ext>
              </a:extLst>
            </p:cNvPr>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335;p97">
              <a:extLst>
                <a:ext uri="{FF2B5EF4-FFF2-40B4-BE49-F238E27FC236}">
                  <a16:creationId xmlns:a16="http://schemas.microsoft.com/office/drawing/2014/main" id="{E1598100-490E-CC20-5666-6541FAF5A0B7}"/>
                </a:ext>
              </a:extLst>
            </p:cNvPr>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652;p58">
            <a:extLst>
              <a:ext uri="{FF2B5EF4-FFF2-40B4-BE49-F238E27FC236}">
                <a16:creationId xmlns:a16="http://schemas.microsoft.com/office/drawing/2014/main" id="{9C015008-9BCD-6172-72F9-02D06DFE67FB}"/>
              </a:ext>
            </a:extLst>
          </p:cNvPr>
          <p:cNvSpPr txBox="1">
            <a:spLocks noGrp="1"/>
          </p:cNvSpPr>
          <p:nvPr>
            <p:ph type="title"/>
          </p:nvPr>
        </p:nvSpPr>
        <p:spPr>
          <a:xfrm>
            <a:off x="676736" y="1887496"/>
            <a:ext cx="4384548"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effectLst/>
                <a:latin typeface="Times New Roman" panose="02020603050405020304" pitchFamily="18" charset="0"/>
                <a:ea typeface="Calibri" panose="020F0502020204030204" pitchFamily="34" charset="0"/>
              </a:rPr>
              <a:t>The Brown Palace Hotel &amp; Spa </a:t>
            </a:r>
            <a:endParaRPr sz="2000" dirty="0"/>
          </a:p>
        </p:txBody>
      </p:sp>
      <p:grpSp>
        <p:nvGrpSpPr>
          <p:cNvPr id="30" name="Group 29">
            <a:extLst>
              <a:ext uri="{FF2B5EF4-FFF2-40B4-BE49-F238E27FC236}">
                <a16:creationId xmlns:a16="http://schemas.microsoft.com/office/drawing/2014/main" id="{682ECF80-F032-D385-F2D8-7357B852AF38}"/>
              </a:ext>
            </a:extLst>
          </p:cNvPr>
          <p:cNvGrpSpPr/>
          <p:nvPr/>
        </p:nvGrpSpPr>
        <p:grpSpPr>
          <a:xfrm>
            <a:off x="518343" y="3137294"/>
            <a:ext cx="4791057" cy="527700"/>
            <a:chOff x="401591" y="2464455"/>
            <a:chExt cx="4791057" cy="527700"/>
          </a:xfrm>
        </p:grpSpPr>
        <p:grpSp>
          <p:nvGrpSpPr>
            <p:cNvPr id="14" name="Google Shape;4333;p97">
              <a:extLst>
                <a:ext uri="{FF2B5EF4-FFF2-40B4-BE49-F238E27FC236}">
                  <a16:creationId xmlns:a16="http://schemas.microsoft.com/office/drawing/2014/main" id="{C18EC08E-3076-E0B1-761E-EEFCB33078B6}"/>
                </a:ext>
              </a:extLst>
            </p:cNvPr>
            <p:cNvGrpSpPr/>
            <p:nvPr/>
          </p:nvGrpSpPr>
          <p:grpSpPr>
            <a:xfrm>
              <a:off x="401591" y="2633244"/>
              <a:ext cx="204457" cy="190123"/>
              <a:chOff x="4426425" y="4796938"/>
              <a:chExt cx="204457" cy="190123"/>
            </a:xfrm>
          </p:grpSpPr>
          <p:sp>
            <p:nvSpPr>
              <p:cNvPr id="15" name="Google Shape;4334;p97">
                <a:extLst>
                  <a:ext uri="{FF2B5EF4-FFF2-40B4-BE49-F238E27FC236}">
                    <a16:creationId xmlns:a16="http://schemas.microsoft.com/office/drawing/2014/main" id="{AB7AFAFC-EE4B-1DC6-64DC-B51B775AD180}"/>
                  </a:ext>
                </a:extLst>
              </p:cNvPr>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6" name="Google Shape;4335;p97">
                <a:extLst>
                  <a:ext uri="{FF2B5EF4-FFF2-40B4-BE49-F238E27FC236}">
                    <a16:creationId xmlns:a16="http://schemas.microsoft.com/office/drawing/2014/main" id="{DC3FC79B-C084-7B3F-0CF2-8067EB7AF7F1}"/>
                  </a:ext>
                </a:extLst>
              </p:cNvPr>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8" name="Google Shape;1652;p58">
              <a:extLst>
                <a:ext uri="{FF2B5EF4-FFF2-40B4-BE49-F238E27FC236}">
                  <a16:creationId xmlns:a16="http://schemas.microsoft.com/office/drawing/2014/main" id="{88F97235-DCBF-4378-CE05-ADE2E8E12023}"/>
                </a:ext>
              </a:extLst>
            </p:cNvPr>
            <p:cNvSpPr txBox="1">
              <a:spLocks/>
            </p:cNvSpPr>
            <p:nvPr/>
          </p:nvSpPr>
          <p:spPr>
            <a:xfrm>
              <a:off x="808100" y="2464455"/>
              <a:ext cx="4384548"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Montserrat ExtraBold"/>
                <a:buNone/>
                <a:defRPr sz="27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sz="2000" dirty="0">
                  <a:latin typeface="Times New Roman" panose="02020603050405020304" pitchFamily="18" charset="0"/>
                  <a:ea typeface="Calibri" panose="020F0502020204030204" pitchFamily="34" charset="0"/>
                </a:rPr>
                <a:t>The Four Seasons</a:t>
              </a:r>
              <a:endParaRPr lang="en-US" sz="2000" dirty="0"/>
            </a:p>
          </p:txBody>
        </p:sp>
      </p:grpSp>
      <p:grpSp>
        <p:nvGrpSpPr>
          <p:cNvPr id="29" name="Group 28">
            <a:extLst>
              <a:ext uri="{FF2B5EF4-FFF2-40B4-BE49-F238E27FC236}">
                <a16:creationId xmlns:a16="http://schemas.microsoft.com/office/drawing/2014/main" id="{12A0E596-C2CB-AB67-D1EC-3A3DA7BC96C4}"/>
              </a:ext>
            </a:extLst>
          </p:cNvPr>
          <p:cNvGrpSpPr/>
          <p:nvPr/>
        </p:nvGrpSpPr>
        <p:grpSpPr>
          <a:xfrm>
            <a:off x="343013" y="2356042"/>
            <a:ext cx="4833208" cy="527700"/>
            <a:chOff x="489248" y="2974826"/>
            <a:chExt cx="4833208" cy="527700"/>
          </a:xfrm>
        </p:grpSpPr>
        <p:sp>
          <p:nvSpPr>
            <p:cNvPr id="19" name="Google Shape;1652;p58">
              <a:extLst>
                <a:ext uri="{FF2B5EF4-FFF2-40B4-BE49-F238E27FC236}">
                  <a16:creationId xmlns:a16="http://schemas.microsoft.com/office/drawing/2014/main" id="{C30B7BF5-C9BF-07C5-056C-538C58878EC6}"/>
                </a:ext>
              </a:extLst>
            </p:cNvPr>
            <p:cNvSpPr txBox="1">
              <a:spLocks/>
            </p:cNvSpPr>
            <p:nvPr/>
          </p:nvSpPr>
          <p:spPr>
            <a:xfrm>
              <a:off x="937908" y="2974826"/>
              <a:ext cx="4384548"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Montserrat ExtraBold"/>
                <a:buNone/>
                <a:defRPr sz="27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sz="2000" b="1" dirty="0">
                  <a:effectLst/>
                  <a:latin typeface="Times New Roman" panose="02020603050405020304" pitchFamily="18" charset="0"/>
                  <a:ea typeface="Calibri" panose="020F0502020204030204" pitchFamily="34" charset="0"/>
                </a:rPr>
                <a:t>Pinnacle Club at Grand Hyatt </a:t>
              </a:r>
              <a:endParaRPr lang="en-US" sz="2000" dirty="0"/>
            </a:p>
          </p:txBody>
        </p:sp>
        <p:grpSp>
          <p:nvGrpSpPr>
            <p:cNvPr id="21" name="Google Shape;4333;p97">
              <a:extLst>
                <a:ext uri="{FF2B5EF4-FFF2-40B4-BE49-F238E27FC236}">
                  <a16:creationId xmlns:a16="http://schemas.microsoft.com/office/drawing/2014/main" id="{C20D8566-9573-08FF-0D76-9151207AF9DF}"/>
                </a:ext>
              </a:extLst>
            </p:cNvPr>
            <p:cNvGrpSpPr/>
            <p:nvPr/>
          </p:nvGrpSpPr>
          <p:grpSpPr>
            <a:xfrm>
              <a:off x="489248" y="3143614"/>
              <a:ext cx="204457" cy="190123"/>
              <a:chOff x="4426425" y="4796938"/>
              <a:chExt cx="204457" cy="190123"/>
            </a:xfrm>
          </p:grpSpPr>
          <p:sp>
            <p:nvSpPr>
              <p:cNvPr id="22" name="Google Shape;4334;p97">
                <a:extLst>
                  <a:ext uri="{FF2B5EF4-FFF2-40B4-BE49-F238E27FC236}">
                    <a16:creationId xmlns:a16="http://schemas.microsoft.com/office/drawing/2014/main" id="{0ACBF9E4-6069-02F7-C69A-AD6D08CF11C5}"/>
                  </a:ext>
                </a:extLst>
              </p:cNvPr>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3" name="Google Shape;4335;p97">
                <a:extLst>
                  <a:ext uri="{FF2B5EF4-FFF2-40B4-BE49-F238E27FC236}">
                    <a16:creationId xmlns:a16="http://schemas.microsoft.com/office/drawing/2014/main" id="{5360A299-6675-E6FF-44A0-34DD433BF531}"/>
                  </a:ext>
                </a:extLst>
              </p:cNvPr>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grpSp>
        <p:nvGrpSpPr>
          <p:cNvPr id="28" name="Group 27">
            <a:extLst>
              <a:ext uri="{FF2B5EF4-FFF2-40B4-BE49-F238E27FC236}">
                <a16:creationId xmlns:a16="http://schemas.microsoft.com/office/drawing/2014/main" id="{6CE3F124-31D0-E429-3B7C-995FE6782EB1}"/>
              </a:ext>
            </a:extLst>
          </p:cNvPr>
          <p:cNvGrpSpPr/>
          <p:nvPr/>
        </p:nvGrpSpPr>
        <p:grpSpPr>
          <a:xfrm>
            <a:off x="430678" y="2760051"/>
            <a:ext cx="4791057" cy="527700"/>
            <a:chOff x="693705" y="3485197"/>
            <a:chExt cx="4791057" cy="527700"/>
          </a:xfrm>
        </p:grpSpPr>
        <p:grpSp>
          <p:nvGrpSpPr>
            <p:cNvPr id="24" name="Google Shape;4333;p97">
              <a:extLst>
                <a:ext uri="{FF2B5EF4-FFF2-40B4-BE49-F238E27FC236}">
                  <a16:creationId xmlns:a16="http://schemas.microsoft.com/office/drawing/2014/main" id="{0BF5C89B-8BAD-7D76-2441-29482252A05F}"/>
                </a:ext>
              </a:extLst>
            </p:cNvPr>
            <p:cNvGrpSpPr/>
            <p:nvPr/>
          </p:nvGrpSpPr>
          <p:grpSpPr>
            <a:xfrm>
              <a:off x="693705" y="3653986"/>
              <a:ext cx="204457" cy="190123"/>
              <a:chOff x="4426425" y="4796938"/>
              <a:chExt cx="204457" cy="190123"/>
            </a:xfrm>
          </p:grpSpPr>
          <p:sp>
            <p:nvSpPr>
              <p:cNvPr id="25" name="Google Shape;4334;p97">
                <a:extLst>
                  <a:ext uri="{FF2B5EF4-FFF2-40B4-BE49-F238E27FC236}">
                    <a16:creationId xmlns:a16="http://schemas.microsoft.com/office/drawing/2014/main" id="{C577B570-E4EB-CC73-555B-6B8C7B1F06D7}"/>
                  </a:ext>
                </a:extLst>
              </p:cNvPr>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6" name="Google Shape;4335;p97">
                <a:extLst>
                  <a:ext uri="{FF2B5EF4-FFF2-40B4-BE49-F238E27FC236}">
                    <a16:creationId xmlns:a16="http://schemas.microsoft.com/office/drawing/2014/main" id="{2DE4FBAA-FC0F-45A5-C2D0-0315FA83D34B}"/>
                  </a:ext>
                </a:extLst>
              </p:cNvPr>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27" name="Google Shape;1652;p58">
              <a:extLst>
                <a:ext uri="{FF2B5EF4-FFF2-40B4-BE49-F238E27FC236}">
                  <a16:creationId xmlns:a16="http://schemas.microsoft.com/office/drawing/2014/main" id="{0CBD2CC1-194A-79E0-6D69-1D5E92AD3D60}"/>
                </a:ext>
              </a:extLst>
            </p:cNvPr>
            <p:cNvSpPr txBox="1">
              <a:spLocks/>
            </p:cNvSpPr>
            <p:nvPr/>
          </p:nvSpPr>
          <p:spPr>
            <a:xfrm>
              <a:off x="1100214" y="3485197"/>
              <a:ext cx="4384548"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Montserrat ExtraBold"/>
                <a:buNone/>
                <a:defRPr sz="27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sz="2000" dirty="0">
                  <a:latin typeface="Times New Roman" panose="02020603050405020304" pitchFamily="18" charset="0"/>
                  <a:ea typeface="Calibri" panose="020F0502020204030204" pitchFamily="34" charset="0"/>
                </a:rPr>
                <a:t>The Denver Art Museum</a:t>
              </a:r>
              <a:endParaRPr lang="en-US" sz="2000" dirty="0"/>
            </a:p>
          </p:txBody>
        </p:sp>
      </p:grpSp>
      <p:pic>
        <p:nvPicPr>
          <p:cNvPr id="32" name="Picture 31">
            <a:extLst>
              <a:ext uri="{FF2B5EF4-FFF2-40B4-BE49-F238E27FC236}">
                <a16:creationId xmlns:a16="http://schemas.microsoft.com/office/drawing/2014/main" id="{C611D3D2-BE02-F7CB-7D02-1DE511764B3F}"/>
              </a:ext>
            </a:extLst>
          </p:cNvPr>
          <p:cNvPicPr>
            <a:picLocks noChangeAspect="1"/>
          </p:cNvPicPr>
          <p:nvPr/>
        </p:nvPicPr>
        <p:blipFill>
          <a:blip r:embed="rId3"/>
          <a:stretch>
            <a:fillRect/>
          </a:stretch>
        </p:blipFill>
        <p:spPr>
          <a:xfrm>
            <a:off x="4503998" y="1848791"/>
            <a:ext cx="4002444" cy="3180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AA2E47B8-EA68-2524-7A3E-2F9D08946A3B}"/>
              </a:ext>
            </a:extLst>
          </p:cNvPr>
          <p:cNvPicPr>
            <a:picLocks noChangeAspect="1"/>
          </p:cNvPicPr>
          <p:nvPr/>
        </p:nvPicPr>
        <p:blipFill>
          <a:blip r:embed="rId4"/>
          <a:stretch>
            <a:fillRect/>
          </a:stretch>
        </p:blipFill>
        <p:spPr>
          <a:xfrm rot="852186">
            <a:off x="4797089" y="2463630"/>
            <a:ext cx="2887986" cy="2748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a:extLst>
              <a:ext uri="{FF2B5EF4-FFF2-40B4-BE49-F238E27FC236}">
                <a16:creationId xmlns:a16="http://schemas.microsoft.com/office/drawing/2014/main" id="{83C0123B-DD01-5918-9F31-AF385D43E649}"/>
              </a:ext>
            </a:extLst>
          </p:cNvPr>
          <p:cNvPicPr>
            <a:picLocks noChangeAspect="1"/>
          </p:cNvPicPr>
          <p:nvPr/>
        </p:nvPicPr>
        <p:blipFill>
          <a:blip r:embed="rId5"/>
          <a:stretch>
            <a:fillRect/>
          </a:stretch>
        </p:blipFill>
        <p:spPr>
          <a:xfrm rot="20253442">
            <a:off x="3857434" y="3028945"/>
            <a:ext cx="2637573" cy="2557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0"/>
        <p:cNvGrpSpPr/>
        <p:nvPr/>
      </p:nvGrpSpPr>
      <p:grpSpPr>
        <a:xfrm>
          <a:off x="0" y="0"/>
          <a:ext cx="0" cy="0"/>
          <a:chOff x="0" y="0"/>
          <a:chExt cx="0" cy="0"/>
        </a:xfrm>
      </p:grpSpPr>
      <p:pic>
        <p:nvPicPr>
          <p:cNvPr id="9" name="Picture 8">
            <a:extLst>
              <a:ext uri="{FF2B5EF4-FFF2-40B4-BE49-F238E27FC236}">
                <a16:creationId xmlns:a16="http://schemas.microsoft.com/office/drawing/2014/main" id="{E6C42137-2F21-AA71-267B-0DB8680793A1}"/>
              </a:ext>
            </a:extLst>
          </p:cNvPr>
          <p:cNvPicPr>
            <a:picLocks noChangeAspect="1"/>
          </p:cNvPicPr>
          <p:nvPr/>
        </p:nvPicPr>
        <p:blipFill>
          <a:blip r:embed="rId3"/>
          <a:srcRect l="-2" r="13429"/>
          <a:stretch/>
        </p:blipFill>
        <p:spPr>
          <a:xfrm>
            <a:off x="-479499" y="-4"/>
            <a:ext cx="4960059" cy="5693945"/>
          </a:xfrm>
          <a:prstGeom prst="rect">
            <a:avLst/>
          </a:prstGeom>
        </p:spPr>
      </p:pic>
      <p:sp>
        <p:nvSpPr>
          <p:cNvPr id="611" name="Google Shape;611;p54"/>
          <p:cNvSpPr txBox="1">
            <a:spLocks noGrp="1"/>
          </p:cNvSpPr>
          <p:nvPr>
            <p:ph type="title"/>
          </p:nvPr>
        </p:nvSpPr>
        <p:spPr>
          <a:xfrm>
            <a:off x="4514914" y="1651428"/>
            <a:ext cx="4466500" cy="1431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EVENT</a:t>
            </a:r>
            <a:endParaRPr dirty="0"/>
          </a:p>
        </p:txBody>
      </p:sp>
      <p:sp>
        <p:nvSpPr>
          <p:cNvPr id="612" name="Google Shape;612;p54"/>
          <p:cNvSpPr txBox="1">
            <a:spLocks noGrp="1"/>
          </p:cNvSpPr>
          <p:nvPr>
            <p:ph type="subTitle" idx="1"/>
          </p:nvPr>
        </p:nvSpPr>
        <p:spPr>
          <a:xfrm>
            <a:off x="4650864" y="3227885"/>
            <a:ext cx="4194600" cy="8121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800" dirty="0"/>
              <a:t>“Strategies For Building Generational Wealth”</a:t>
            </a:r>
            <a:endParaRPr sz="2800" dirty="0"/>
          </a:p>
        </p:txBody>
      </p:sp>
      <p:sp>
        <p:nvSpPr>
          <p:cNvPr id="721" name="Google Shape;721;p54">
            <a:hlinkClick r:id="" action="ppaction://hlinkshowjump?jump=previousslide"/>
          </p:cNvPr>
          <p:cNvSpPr/>
          <p:nvPr/>
        </p:nvSpPr>
        <p:spPr>
          <a:xfrm>
            <a:off x="40861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12;p54">
            <a:extLst>
              <a:ext uri="{FF2B5EF4-FFF2-40B4-BE49-F238E27FC236}">
                <a16:creationId xmlns:a16="http://schemas.microsoft.com/office/drawing/2014/main" id="{24965684-6979-A5C3-D442-ACAD2D211F88}"/>
              </a:ext>
            </a:extLst>
          </p:cNvPr>
          <p:cNvSpPr txBox="1">
            <a:spLocks/>
          </p:cNvSpPr>
          <p:nvPr/>
        </p:nvSpPr>
        <p:spPr>
          <a:xfrm>
            <a:off x="4650864" y="1094288"/>
            <a:ext cx="4194600" cy="812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2"/>
              </a:buClr>
              <a:buSzPts val="1400"/>
              <a:buFont typeface="Poppins"/>
              <a:buNone/>
              <a:defRPr sz="1600" b="0" i="0" u="none" strike="noStrike" cap="none">
                <a:solidFill>
                  <a:schemeClr val="lt1"/>
                </a:solidFill>
                <a:latin typeface="Poppins"/>
                <a:ea typeface="Poppins"/>
                <a:cs typeface="Poppins"/>
                <a:sym typeface="Poppins"/>
              </a:defRPr>
            </a:lvl1pPr>
            <a:lvl2pPr marL="914400" marR="0" lvl="1" indent="-317500" algn="l" rtl="0">
              <a:lnSpc>
                <a:spcPct val="115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None/>
              <a:defRPr sz="1400" b="0" i="0" u="none" strike="noStrike" cap="none">
                <a:solidFill>
                  <a:schemeClr val="dk2"/>
                </a:solidFill>
                <a:latin typeface="Poppins"/>
                <a:ea typeface="Poppins"/>
                <a:cs typeface="Poppins"/>
                <a:sym typeface="Poppins"/>
              </a:defRPr>
            </a:lvl9pPr>
          </a:lstStyle>
          <a:p>
            <a:pPr marL="0" indent="0" algn="ctr">
              <a:lnSpc>
                <a:spcPct val="100000"/>
              </a:lnSpc>
            </a:pPr>
            <a:r>
              <a:rPr lang="en-US" sz="2800" b="1" dirty="0"/>
              <a:t>The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1000"/>
                                        <p:tgtEl>
                                          <p:spTgt spid="611"/>
                                        </p:tgtEl>
                                      </p:cBhvr>
                                    </p:animEffect>
                                  </p:childTnLst>
                                </p:cTn>
                              </p:par>
                              <p:par>
                                <p:cTn id="8" presetID="10" presetClass="entr" presetSubtype="0" fill="hold"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fade">
                                      <p:cBhvr>
                                        <p:cTn id="10" dur="1000"/>
                                        <p:tgtEl>
                                          <p:spTgt spid="61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93">
          <a:extLst>
            <a:ext uri="{FF2B5EF4-FFF2-40B4-BE49-F238E27FC236}">
              <a16:creationId xmlns:a16="http://schemas.microsoft.com/office/drawing/2014/main" id="{750020AB-4CF3-B05E-98F9-5CE519C523B9}"/>
            </a:ext>
          </a:extLst>
        </p:cNvPr>
        <p:cNvGrpSpPr/>
        <p:nvPr/>
      </p:nvGrpSpPr>
      <p:grpSpPr>
        <a:xfrm>
          <a:off x="0" y="0"/>
          <a:ext cx="0" cy="0"/>
          <a:chOff x="0" y="0"/>
          <a:chExt cx="0" cy="0"/>
        </a:xfrm>
      </p:grpSpPr>
      <p:sp>
        <p:nvSpPr>
          <p:cNvPr id="1894" name="Google Shape;1894;p62">
            <a:extLst>
              <a:ext uri="{FF2B5EF4-FFF2-40B4-BE49-F238E27FC236}">
                <a16:creationId xmlns:a16="http://schemas.microsoft.com/office/drawing/2014/main" id="{B156CA67-B4A5-C97E-CD5C-BD7D2BAAF928}"/>
              </a:ext>
            </a:extLst>
          </p:cNvPr>
          <p:cNvSpPr txBox="1">
            <a:spLocks noGrp="1"/>
          </p:cNvSpPr>
          <p:nvPr>
            <p:ph type="title" idx="4"/>
          </p:nvPr>
        </p:nvSpPr>
        <p:spPr>
          <a:xfrm>
            <a:off x="343013" y="709387"/>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Times New Roman" panose="02020603050405020304" pitchFamily="18" charset="0"/>
                <a:ea typeface="Calibri" panose="020F0502020204030204" pitchFamily="34" charset="0"/>
              </a:rPr>
              <a:t>E</a:t>
            </a:r>
            <a:r>
              <a:rPr lang="en-US" b="1" dirty="0">
                <a:effectLst/>
                <a:latin typeface="Times New Roman" panose="02020603050405020304" pitchFamily="18" charset="0"/>
                <a:ea typeface="Calibri" panose="020F0502020204030204" pitchFamily="34" charset="0"/>
              </a:rPr>
              <a:t>legant ambiance, exceptional cuisine, and full-service amenities </a:t>
            </a:r>
            <a:endParaRPr lang="en-US" b="1" dirty="0"/>
          </a:p>
        </p:txBody>
      </p:sp>
      <p:grpSp>
        <p:nvGrpSpPr>
          <p:cNvPr id="11" name="Google Shape;4333;p97">
            <a:extLst>
              <a:ext uri="{FF2B5EF4-FFF2-40B4-BE49-F238E27FC236}">
                <a16:creationId xmlns:a16="http://schemas.microsoft.com/office/drawing/2014/main" id="{B9E946AB-353E-1D40-A6F2-DD8D335EDC92}"/>
              </a:ext>
            </a:extLst>
          </p:cNvPr>
          <p:cNvGrpSpPr/>
          <p:nvPr/>
        </p:nvGrpSpPr>
        <p:grpSpPr>
          <a:xfrm>
            <a:off x="284791" y="2069636"/>
            <a:ext cx="204457" cy="190123"/>
            <a:chOff x="4426425" y="4796938"/>
            <a:chExt cx="204457" cy="190123"/>
          </a:xfrm>
        </p:grpSpPr>
        <p:sp>
          <p:nvSpPr>
            <p:cNvPr id="12" name="Google Shape;4334;p97">
              <a:extLst>
                <a:ext uri="{FF2B5EF4-FFF2-40B4-BE49-F238E27FC236}">
                  <a16:creationId xmlns:a16="http://schemas.microsoft.com/office/drawing/2014/main" id="{F42BAA09-B7BA-272E-D105-2E478154534B}"/>
                </a:ext>
              </a:extLst>
            </p:cNvPr>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335;p97">
              <a:extLst>
                <a:ext uri="{FF2B5EF4-FFF2-40B4-BE49-F238E27FC236}">
                  <a16:creationId xmlns:a16="http://schemas.microsoft.com/office/drawing/2014/main" id="{F6EC07AE-A999-991E-69CD-229BFBC0C95F}"/>
                </a:ext>
              </a:extLst>
            </p:cNvPr>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652;p58">
            <a:extLst>
              <a:ext uri="{FF2B5EF4-FFF2-40B4-BE49-F238E27FC236}">
                <a16:creationId xmlns:a16="http://schemas.microsoft.com/office/drawing/2014/main" id="{4D9DE1D3-A9FF-909F-3E0D-F411C32669B5}"/>
              </a:ext>
            </a:extLst>
          </p:cNvPr>
          <p:cNvSpPr txBox="1">
            <a:spLocks noGrp="1"/>
          </p:cNvSpPr>
          <p:nvPr>
            <p:ph type="title"/>
          </p:nvPr>
        </p:nvSpPr>
        <p:spPr>
          <a:xfrm>
            <a:off x="628610" y="1887496"/>
            <a:ext cx="4384548"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Valet Parking</a:t>
            </a:r>
            <a:endParaRPr sz="2000" dirty="0"/>
          </a:p>
        </p:txBody>
      </p:sp>
      <p:grpSp>
        <p:nvGrpSpPr>
          <p:cNvPr id="30" name="Group 29">
            <a:extLst>
              <a:ext uri="{FF2B5EF4-FFF2-40B4-BE49-F238E27FC236}">
                <a16:creationId xmlns:a16="http://schemas.microsoft.com/office/drawing/2014/main" id="{B102584A-9E7D-EC9B-0181-D3009983C209}"/>
              </a:ext>
            </a:extLst>
          </p:cNvPr>
          <p:cNvGrpSpPr/>
          <p:nvPr/>
        </p:nvGrpSpPr>
        <p:grpSpPr>
          <a:xfrm>
            <a:off x="558448" y="3217504"/>
            <a:ext cx="4791057" cy="527700"/>
            <a:chOff x="401591" y="2464455"/>
            <a:chExt cx="4791057" cy="527700"/>
          </a:xfrm>
        </p:grpSpPr>
        <p:grpSp>
          <p:nvGrpSpPr>
            <p:cNvPr id="14" name="Google Shape;4333;p97">
              <a:extLst>
                <a:ext uri="{FF2B5EF4-FFF2-40B4-BE49-F238E27FC236}">
                  <a16:creationId xmlns:a16="http://schemas.microsoft.com/office/drawing/2014/main" id="{D5D21686-33AD-08C1-474D-4803B14F5122}"/>
                </a:ext>
              </a:extLst>
            </p:cNvPr>
            <p:cNvGrpSpPr/>
            <p:nvPr/>
          </p:nvGrpSpPr>
          <p:grpSpPr>
            <a:xfrm>
              <a:off x="401591" y="2633244"/>
              <a:ext cx="204457" cy="190123"/>
              <a:chOff x="4426425" y="4796938"/>
              <a:chExt cx="204457" cy="190123"/>
            </a:xfrm>
          </p:grpSpPr>
          <p:sp>
            <p:nvSpPr>
              <p:cNvPr id="15" name="Google Shape;4334;p97">
                <a:extLst>
                  <a:ext uri="{FF2B5EF4-FFF2-40B4-BE49-F238E27FC236}">
                    <a16:creationId xmlns:a16="http://schemas.microsoft.com/office/drawing/2014/main" id="{AE51DA21-BF8F-C56B-E35F-09C587524922}"/>
                  </a:ext>
                </a:extLst>
              </p:cNvPr>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6" name="Google Shape;4335;p97">
                <a:extLst>
                  <a:ext uri="{FF2B5EF4-FFF2-40B4-BE49-F238E27FC236}">
                    <a16:creationId xmlns:a16="http://schemas.microsoft.com/office/drawing/2014/main" id="{C56CF0C4-EE4F-E385-9B8E-74F87DA0DB74}"/>
                  </a:ext>
                </a:extLst>
              </p:cNvPr>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8" name="Google Shape;1652;p58">
              <a:extLst>
                <a:ext uri="{FF2B5EF4-FFF2-40B4-BE49-F238E27FC236}">
                  <a16:creationId xmlns:a16="http://schemas.microsoft.com/office/drawing/2014/main" id="{DB6CB739-D6FC-C096-C37D-3468E93321C3}"/>
                </a:ext>
              </a:extLst>
            </p:cNvPr>
            <p:cNvSpPr txBox="1">
              <a:spLocks/>
            </p:cNvSpPr>
            <p:nvPr/>
          </p:nvSpPr>
          <p:spPr>
            <a:xfrm>
              <a:off x="808100" y="2464455"/>
              <a:ext cx="4384548"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Montserrat ExtraBold"/>
                <a:buNone/>
                <a:defRPr sz="27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sz="2000" b="1" dirty="0"/>
                <a:t>Privacy</a:t>
              </a:r>
              <a:endParaRPr lang="en-US" sz="2000" dirty="0"/>
            </a:p>
          </p:txBody>
        </p:sp>
      </p:grpSp>
      <p:grpSp>
        <p:nvGrpSpPr>
          <p:cNvPr id="29" name="Group 28">
            <a:extLst>
              <a:ext uri="{FF2B5EF4-FFF2-40B4-BE49-F238E27FC236}">
                <a16:creationId xmlns:a16="http://schemas.microsoft.com/office/drawing/2014/main" id="{C4F4E295-445D-983B-6D4B-F2E958B3859E}"/>
              </a:ext>
            </a:extLst>
          </p:cNvPr>
          <p:cNvGrpSpPr/>
          <p:nvPr/>
        </p:nvGrpSpPr>
        <p:grpSpPr>
          <a:xfrm>
            <a:off x="343013" y="2382808"/>
            <a:ext cx="4758376" cy="527700"/>
            <a:chOff x="489248" y="3001592"/>
            <a:chExt cx="4758376" cy="527700"/>
          </a:xfrm>
        </p:grpSpPr>
        <p:sp>
          <p:nvSpPr>
            <p:cNvPr id="19" name="Google Shape;1652;p58">
              <a:extLst>
                <a:ext uri="{FF2B5EF4-FFF2-40B4-BE49-F238E27FC236}">
                  <a16:creationId xmlns:a16="http://schemas.microsoft.com/office/drawing/2014/main" id="{E37A4D4D-19C5-BED7-D8A1-BDEA1B92AF70}"/>
                </a:ext>
              </a:extLst>
            </p:cNvPr>
            <p:cNvSpPr txBox="1">
              <a:spLocks/>
            </p:cNvSpPr>
            <p:nvPr/>
          </p:nvSpPr>
          <p:spPr>
            <a:xfrm>
              <a:off x="863076" y="3001592"/>
              <a:ext cx="4384548"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Montserrat ExtraBold"/>
                <a:buNone/>
                <a:defRPr sz="27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sz="2000" dirty="0"/>
                <a:t>R</a:t>
              </a:r>
              <a:r>
                <a:rPr lang="en-US" sz="2000" b="1" dirty="0"/>
                <a:t>efined luxury</a:t>
              </a:r>
              <a:endParaRPr lang="en-US" sz="2000" dirty="0"/>
            </a:p>
          </p:txBody>
        </p:sp>
        <p:grpSp>
          <p:nvGrpSpPr>
            <p:cNvPr id="21" name="Google Shape;4333;p97">
              <a:extLst>
                <a:ext uri="{FF2B5EF4-FFF2-40B4-BE49-F238E27FC236}">
                  <a16:creationId xmlns:a16="http://schemas.microsoft.com/office/drawing/2014/main" id="{E47950F9-05FD-E016-CE79-A0A8C0F28893}"/>
                </a:ext>
              </a:extLst>
            </p:cNvPr>
            <p:cNvGrpSpPr/>
            <p:nvPr/>
          </p:nvGrpSpPr>
          <p:grpSpPr>
            <a:xfrm>
              <a:off x="489248" y="3143614"/>
              <a:ext cx="204457" cy="190123"/>
              <a:chOff x="4426425" y="4796938"/>
              <a:chExt cx="204457" cy="190123"/>
            </a:xfrm>
          </p:grpSpPr>
          <p:sp>
            <p:nvSpPr>
              <p:cNvPr id="22" name="Google Shape;4334;p97">
                <a:extLst>
                  <a:ext uri="{FF2B5EF4-FFF2-40B4-BE49-F238E27FC236}">
                    <a16:creationId xmlns:a16="http://schemas.microsoft.com/office/drawing/2014/main" id="{7F7C7F7A-B2F2-62D8-A2AE-ECEBC244A835}"/>
                  </a:ext>
                </a:extLst>
              </p:cNvPr>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3" name="Google Shape;4335;p97">
                <a:extLst>
                  <a:ext uri="{FF2B5EF4-FFF2-40B4-BE49-F238E27FC236}">
                    <a16:creationId xmlns:a16="http://schemas.microsoft.com/office/drawing/2014/main" id="{BEC25570-FEC2-A61C-FE3B-64207EE8716E}"/>
                  </a:ext>
                </a:extLst>
              </p:cNvPr>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grpSp>
        <p:nvGrpSpPr>
          <p:cNvPr id="28" name="Group 27">
            <a:extLst>
              <a:ext uri="{FF2B5EF4-FFF2-40B4-BE49-F238E27FC236}">
                <a16:creationId xmlns:a16="http://schemas.microsoft.com/office/drawing/2014/main" id="{2788ED98-95A4-AB22-E9EE-2E65A75057C7}"/>
              </a:ext>
            </a:extLst>
          </p:cNvPr>
          <p:cNvGrpSpPr/>
          <p:nvPr/>
        </p:nvGrpSpPr>
        <p:grpSpPr>
          <a:xfrm>
            <a:off x="454741" y="2816198"/>
            <a:ext cx="4766994" cy="527700"/>
            <a:chOff x="717768" y="3485197"/>
            <a:chExt cx="4766994" cy="527700"/>
          </a:xfrm>
        </p:grpSpPr>
        <p:grpSp>
          <p:nvGrpSpPr>
            <p:cNvPr id="24" name="Google Shape;4333;p97">
              <a:extLst>
                <a:ext uri="{FF2B5EF4-FFF2-40B4-BE49-F238E27FC236}">
                  <a16:creationId xmlns:a16="http://schemas.microsoft.com/office/drawing/2014/main" id="{BE714995-7BD9-F6CD-14B2-30902561106B}"/>
                </a:ext>
              </a:extLst>
            </p:cNvPr>
            <p:cNvGrpSpPr/>
            <p:nvPr/>
          </p:nvGrpSpPr>
          <p:grpSpPr>
            <a:xfrm>
              <a:off x="717768" y="3653986"/>
              <a:ext cx="204457" cy="190123"/>
              <a:chOff x="4450488" y="4796938"/>
              <a:chExt cx="204457" cy="190123"/>
            </a:xfrm>
          </p:grpSpPr>
          <p:sp>
            <p:nvSpPr>
              <p:cNvPr id="25" name="Google Shape;4334;p97">
                <a:extLst>
                  <a:ext uri="{FF2B5EF4-FFF2-40B4-BE49-F238E27FC236}">
                    <a16:creationId xmlns:a16="http://schemas.microsoft.com/office/drawing/2014/main" id="{E606885F-9232-A5E4-3572-D5120F829735}"/>
                  </a:ext>
                </a:extLst>
              </p:cNvPr>
              <p:cNvSpPr/>
              <p:nvPr/>
            </p:nvSpPr>
            <p:spPr>
              <a:xfrm>
                <a:off x="4450488"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6" name="Google Shape;4335;p97">
                <a:extLst>
                  <a:ext uri="{FF2B5EF4-FFF2-40B4-BE49-F238E27FC236}">
                    <a16:creationId xmlns:a16="http://schemas.microsoft.com/office/drawing/2014/main" id="{F6B7BFA0-7F81-108E-7FDA-D6249B19D7CA}"/>
                  </a:ext>
                </a:extLst>
              </p:cNvPr>
              <p:cNvSpPr/>
              <p:nvPr/>
            </p:nvSpPr>
            <p:spPr>
              <a:xfrm>
                <a:off x="4538153"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p>
            </p:txBody>
          </p:sp>
        </p:grpSp>
        <p:sp>
          <p:nvSpPr>
            <p:cNvPr id="27" name="Google Shape;1652;p58">
              <a:extLst>
                <a:ext uri="{FF2B5EF4-FFF2-40B4-BE49-F238E27FC236}">
                  <a16:creationId xmlns:a16="http://schemas.microsoft.com/office/drawing/2014/main" id="{B75ABFD6-60BB-99A7-E4EB-4F6B027E2FFA}"/>
                </a:ext>
              </a:extLst>
            </p:cNvPr>
            <p:cNvSpPr txBox="1">
              <a:spLocks/>
            </p:cNvSpPr>
            <p:nvPr/>
          </p:nvSpPr>
          <p:spPr>
            <a:xfrm>
              <a:off x="1100214" y="3485197"/>
              <a:ext cx="4384548"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Montserrat ExtraBold"/>
                <a:buNone/>
                <a:defRPr sz="27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sz="2000" b="1" dirty="0"/>
                <a:t>Elite service</a:t>
              </a:r>
              <a:endParaRPr lang="en-US" sz="2000" dirty="0"/>
            </a:p>
          </p:txBody>
        </p:sp>
      </p:grpSp>
      <p:pic>
        <p:nvPicPr>
          <p:cNvPr id="3" name="Picture 2">
            <a:extLst>
              <a:ext uri="{FF2B5EF4-FFF2-40B4-BE49-F238E27FC236}">
                <a16:creationId xmlns:a16="http://schemas.microsoft.com/office/drawing/2014/main" id="{F6EA3922-5235-3F57-98C9-3F1A00C41764}"/>
              </a:ext>
            </a:extLst>
          </p:cNvPr>
          <p:cNvPicPr>
            <a:picLocks noChangeAspect="1"/>
          </p:cNvPicPr>
          <p:nvPr/>
        </p:nvPicPr>
        <p:blipFill>
          <a:blip r:embed="rId3"/>
          <a:stretch>
            <a:fillRect/>
          </a:stretch>
        </p:blipFill>
        <p:spPr>
          <a:xfrm rot="21190464">
            <a:off x="3906148" y="1638085"/>
            <a:ext cx="5091972" cy="3865250"/>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3F286CE2-0CC6-C67B-9BA5-C59134725A47}"/>
              </a:ext>
            </a:extLst>
          </p:cNvPr>
          <p:cNvGrpSpPr/>
          <p:nvPr/>
        </p:nvGrpSpPr>
        <p:grpSpPr>
          <a:xfrm>
            <a:off x="716841" y="3617755"/>
            <a:ext cx="4791057" cy="527700"/>
            <a:chOff x="401591" y="2464455"/>
            <a:chExt cx="4791057" cy="527700"/>
          </a:xfrm>
        </p:grpSpPr>
        <p:grpSp>
          <p:nvGrpSpPr>
            <p:cNvPr id="5" name="Google Shape;4333;p97">
              <a:extLst>
                <a:ext uri="{FF2B5EF4-FFF2-40B4-BE49-F238E27FC236}">
                  <a16:creationId xmlns:a16="http://schemas.microsoft.com/office/drawing/2014/main" id="{D0B936BE-1E36-4E64-F1A2-4A06F0E83D76}"/>
                </a:ext>
              </a:extLst>
            </p:cNvPr>
            <p:cNvGrpSpPr/>
            <p:nvPr/>
          </p:nvGrpSpPr>
          <p:grpSpPr>
            <a:xfrm>
              <a:off x="401591" y="2633244"/>
              <a:ext cx="204457" cy="190123"/>
              <a:chOff x="4426425" y="4796938"/>
              <a:chExt cx="204457" cy="190123"/>
            </a:xfrm>
          </p:grpSpPr>
          <p:sp>
            <p:nvSpPr>
              <p:cNvPr id="7" name="Google Shape;4334;p97">
                <a:extLst>
                  <a:ext uri="{FF2B5EF4-FFF2-40B4-BE49-F238E27FC236}">
                    <a16:creationId xmlns:a16="http://schemas.microsoft.com/office/drawing/2014/main" id="{87BCDFBD-A81A-0CDC-E0BD-81B2E11E970B}"/>
                  </a:ext>
                </a:extLst>
              </p:cNvPr>
              <p:cNvSpPr/>
              <p:nvPr/>
            </p:nvSpPr>
            <p:spPr>
              <a:xfrm>
                <a:off x="4426425" y="4796938"/>
                <a:ext cx="116800" cy="190123"/>
              </a:xfrm>
              <a:custGeom>
                <a:avLst/>
                <a:gdLst/>
                <a:ahLst/>
                <a:cxnLst/>
                <a:rect l="l" t="t" r="r" b="b"/>
                <a:pathLst>
                  <a:path w="14257" h="23207" extrusionOk="0">
                    <a:moveTo>
                      <a:pt x="2654" y="1"/>
                    </a:moveTo>
                    <a:lnTo>
                      <a:pt x="2391" y="30"/>
                    </a:lnTo>
                    <a:lnTo>
                      <a:pt x="2158" y="59"/>
                    </a:lnTo>
                    <a:lnTo>
                      <a:pt x="1896" y="118"/>
                    </a:lnTo>
                    <a:lnTo>
                      <a:pt x="1662" y="205"/>
                    </a:lnTo>
                    <a:lnTo>
                      <a:pt x="1429" y="322"/>
                    </a:lnTo>
                    <a:lnTo>
                      <a:pt x="1196" y="438"/>
                    </a:lnTo>
                    <a:lnTo>
                      <a:pt x="992" y="613"/>
                    </a:lnTo>
                    <a:lnTo>
                      <a:pt x="788" y="788"/>
                    </a:lnTo>
                    <a:lnTo>
                      <a:pt x="613" y="992"/>
                    </a:lnTo>
                    <a:lnTo>
                      <a:pt x="438" y="1196"/>
                    </a:lnTo>
                    <a:lnTo>
                      <a:pt x="321" y="1429"/>
                    </a:lnTo>
                    <a:lnTo>
                      <a:pt x="205" y="1663"/>
                    </a:lnTo>
                    <a:lnTo>
                      <a:pt x="117" y="1896"/>
                    </a:lnTo>
                    <a:lnTo>
                      <a:pt x="59" y="2158"/>
                    </a:lnTo>
                    <a:lnTo>
                      <a:pt x="30" y="2391"/>
                    </a:lnTo>
                    <a:lnTo>
                      <a:pt x="1" y="2654"/>
                    </a:lnTo>
                    <a:lnTo>
                      <a:pt x="30" y="2916"/>
                    </a:lnTo>
                    <a:lnTo>
                      <a:pt x="59" y="3149"/>
                    </a:lnTo>
                    <a:lnTo>
                      <a:pt x="117" y="3412"/>
                    </a:lnTo>
                    <a:lnTo>
                      <a:pt x="205" y="3645"/>
                    </a:lnTo>
                    <a:lnTo>
                      <a:pt x="321" y="3878"/>
                    </a:lnTo>
                    <a:lnTo>
                      <a:pt x="438" y="4111"/>
                    </a:lnTo>
                    <a:lnTo>
                      <a:pt x="613" y="4315"/>
                    </a:lnTo>
                    <a:lnTo>
                      <a:pt x="788" y="4520"/>
                    </a:lnTo>
                    <a:lnTo>
                      <a:pt x="7872" y="11604"/>
                    </a:lnTo>
                    <a:lnTo>
                      <a:pt x="788" y="18717"/>
                    </a:lnTo>
                    <a:lnTo>
                      <a:pt x="613" y="18921"/>
                    </a:lnTo>
                    <a:lnTo>
                      <a:pt x="438" y="19125"/>
                    </a:lnTo>
                    <a:lnTo>
                      <a:pt x="321" y="19358"/>
                    </a:lnTo>
                    <a:lnTo>
                      <a:pt x="205" y="19591"/>
                    </a:lnTo>
                    <a:lnTo>
                      <a:pt x="117" y="19824"/>
                    </a:lnTo>
                    <a:lnTo>
                      <a:pt x="59" y="20087"/>
                    </a:lnTo>
                    <a:lnTo>
                      <a:pt x="30" y="20320"/>
                    </a:lnTo>
                    <a:lnTo>
                      <a:pt x="1" y="20582"/>
                    </a:lnTo>
                    <a:lnTo>
                      <a:pt x="30" y="20845"/>
                    </a:lnTo>
                    <a:lnTo>
                      <a:pt x="59" y="21078"/>
                    </a:lnTo>
                    <a:lnTo>
                      <a:pt x="117" y="21340"/>
                    </a:lnTo>
                    <a:lnTo>
                      <a:pt x="205" y="21574"/>
                    </a:lnTo>
                    <a:lnTo>
                      <a:pt x="321" y="21807"/>
                    </a:lnTo>
                    <a:lnTo>
                      <a:pt x="438" y="22040"/>
                    </a:lnTo>
                    <a:lnTo>
                      <a:pt x="613" y="22244"/>
                    </a:lnTo>
                    <a:lnTo>
                      <a:pt x="788" y="22448"/>
                    </a:lnTo>
                    <a:lnTo>
                      <a:pt x="992" y="22623"/>
                    </a:lnTo>
                    <a:lnTo>
                      <a:pt x="1196" y="22798"/>
                    </a:lnTo>
                    <a:lnTo>
                      <a:pt x="1429" y="22915"/>
                    </a:lnTo>
                    <a:lnTo>
                      <a:pt x="1662" y="23031"/>
                    </a:lnTo>
                    <a:lnTo>
                      <a:pt x="1896" y="23119"/>
                    </a:lnTo>
                    <a:lnTo>
                      <a:pt x="2158" y="23177"/>
                    </a:lnTo>
                    <a:lnTo>
                      <a:pt x="2391" y="23206"/>
                    </a:lnTo>
                    <a:lnTo>
                      <a:pt x="2916" y="23206"/>
                    </a:lnTo>
                    <a:lnTo>
                      <a:pt x="3149" y="23177"/>
                    </a:lnTo>
                    <a:lnTo>
                      <a:pt x="3412" y="23119"/>
                    </a:lnTo>
                    <a:lnTo>
                      <a:pt x="3645" y="23031"/>
                    </a:lnTo>
                    <a:lnTo>
                      <a:pt x="3878" y="22915"/>
                    </a:lnTo>
                    <a:lnTo>
                      <a:pt x="4111" y="22798"/>
                    </a:lnTo>
                    <a:lnTo>
                      <a:pt x="4315" y="22623"/>
                    </a:lnTo>
                    <a:lnTo>
                      <a:pt x="4519" y="22448"/>
                    </a:lnTo>
                    <a:lnTo>
                      <a:pt x="13469" y="13498"/>
                    </a:lnTo>
                    <a:lnTo>
                      <a:pt x="13673" y="13294"/>
                    </a:lnTo>
                    <a:lnTo>
                      <a:pt x="13819" y="13061"/>
                    </a:lnTo>
                    <a:lnTo>
                      <a:pt x="13935" y="12857"/>
                    </a:lnTo>
                    <a:lnTo>
                      <a:pt x="14052" y="12624"/>
                    </a:lnTo>
                    <a:lnTo>
                      <a:pt x="14140" y="12361"/>
                    </a:lnTo>
                    <a:lnTo>
                      <a:pt x="14198" y="12128"/>
                    </a:lnTo>
                    <a:lnTo>
                      <a:pt x="14227" y="11866"/>
                    </a:lnTo>
                    <a:lnTo>
                      <a:pt x="14256" y="11604"/>
                    </a:lnTo>
                    <a:lnTo>
                      <a:pt x="14227" y="11370"/>
                    </a:lnTo>
                    <a:lnTo>
                      <a:pt x="14198" y="11108"/>
                    </a:lnTo>
                    <a:lnTo>
                      <a:pt x="14140" y="10875"/>
                    </a:lnTo>
                    <a:lnTo>
                      <a:pt x="14052" y="10612"/>
                    </a:lnTo>
                    <a:lnTo>
                      <a:pt x="13935" y="10379"/>
                    </a:lnTo>
                    <a:lnTo>
                      <a:pt x="13819" y="10175"/>
                    </a:lnTo>
                    <a:lnTo>
                      <a:pt x="13673" y="9942"/>
                    </a:lnTo>
                    <a:lnTo>
                      <a:pt x="13469" y="9738"/>
                    </a:lnTo>
                    <a:lnTo>
                      <a:pt x="4519" y="788"/>
                    </a:lnTo>
                    <a:lnTo>
                      <a:pt x="4315" y="613"/>
                    </a:lnTo>
                    <a:lnTo>
                      <a:pt x="4111" y="438"/>
                    </a:lnTo>
                    <a:lnTo>
                      <a:pt x="3878" y="322"/>
                    </a:lnTo>
                    <a:lnTo>
                      <a:pt x="3645" y="205"/>
                    </a:lnTo>
                    <a:lnTo>
                      <a:pt x="3412" y="118"/>
                    </a:lnTo>
                    <a:lnTo>
                      <a:pt x="3149" y="59"/>
                    </a:lnTo>
                    <a:lnTo>
                      <a:pt x="2916" y="30"/>
                    </a:lnTo>
                    <a:lnTo>
                      <a:pt x="2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8" name="Google Shape;4335;p97">
                <a:extLst>
                  <a:ext uri="{FF2B5EF4-FFF2-40B4-BE49-F238E27FC236}">
                    <a16:creationId xmlns:a16="http://schemas.microsoft.com/office/drawing/2014/main" id="{A19A4873-8992-31AC-71B7-14ED68EABD64}"/>
                  </a:ext>
                </a:extLst>
              </p:cNvPr>
              <p:cNvSpPr/>
              <p:nvPr/>
            </p:nvSpPr>
            <p:spPr>
              <a:xfrm>
                <a:off x="4514090" y="4796938"/>
                <a:ext cx="116792" cy="190123"/>
              </a:xfrm>
              <a:custGeom>
                <a:avLst/>
                <a:gdLst/>
                <a:ahLst/>
                <a:cxnLst/>
                <a:rect l="l" t="t" r="r" b="b"/>
                <a:pathLst>
                  <a:path w="14256" h="23207" extrusionOk="0">
                    <a:moveTo>
                      <a:pt x="2653" y="1"/>
                    </a:moveTo>
                    <a:lnTo>
                      <a:pt x="2391" y="30"/>
                    </a:lnTo>
                    <a:lnTo>
                      <a:pt x="2129" y="59"/>
                    </a:lnTo>
                    <a:lnTo>
                      <a:pt x="1895" y="118"/>
                    </a:lnTo>
                    <a:lnTo>
                      <a:pt x="1662" y="205"/>
                    </a:lnTo>
                    <a:lnTo>
                      <a:pt x="1429" y="322"/>
                    </a:lnTo>
                    <a:lnTo>
                      <a:pt x="1196" y="438"/>
                    </a:lnTo>
                    <a:lnTo>
                      <a:pt x="963" y="613"/>
                    </a:lnTo>
                    <a:lnTo>
                      <a:pt x="788" y="788"/>
                    </a:lnTo>
                    <a:lnTo>
                      <a:pt x="584" y="992"/>
                    </a:lnTo>
                    <a:lnTo>
                      <a:pt x="438" y="1196"/>
                    </a:lnTo>
                    <a:lnTo>
                      <a:pt x="292" y="1429"/>
                    </a:lnTo>
                    <a:lnTo>
                      <a:pt x="205" y="1663"/>
                    </a:lnTo>
                    <a:lnTo>
                      <a:pt x="117" y="1896"/>
                    </a:lnTo>
                    <a:lnTo>
                      <a:pt x="59" y="2158"/>
                    </a:lnTo>
                    <a:lnTo>
                      <a:pt x="1" y="2391"/>
                    </a:lnTo>
                    <a:lnTo>
                      <a:pt x="1" y="2654"/>
                    </a:lnTo>
                    <a:lnTo>
                      <a:pt x="1" y="2916"/>
                    </a:lnTo>
                    <a:lnTo>
                      <a:pt x="59" y="3149"/>
                    </a:lnTo>
                    <a:lnTo>
                      <a:pt x="117" y="3412"/>
                    </a:lnTo>
                    <a:lnTo>
                      <a:pt x="205" y="3645"/>
                    </a:lnTo>
                    <a:lnTo>
                      <a:pt x="292" y="3878"/>
                    </a:lnTo>
                    <a:lnTo>
                      <a:pt x="438" y="4111"/>
                    </a:lnTo>
                    <a:lnTo>
                      <a:pt x="584" y="4315"/>
                    </a:lnTo>
                    <a:lnTo>
                      <a:pt x="788" y="4520"/>
                    </a:lnTo>
                    <a:lnTo>
                      <a:pt x="7872" y="11604"/>
                    </a:lnTo>
                    <a:lnTo>
                      <a:pt x="788" y="18717"/>
                    </a:lnTo>
                    <a:lnTo>
                      <a:pt x="584" y="18921"/>
                    </a:lnTo>
                    <a:lnTo>
                      <a:pt x="438" y="19125"/>
                    </a:lnTo>
                    <a:lnTo>
                      <a:pt x="292" y="19358"/>
                    </a:lnTo>
                    <a:lnTo>
                      <a:pt x="205" y="19591"/>
                    </a:lnTo>
                    <a:lnTo>
                      <a:pt x="117" y="19824"/>
                    </a:lnTo>
                    <a:lnTo>
                      <a:pt x="59" y="20087"/>
                    </a:lnTo>
                    <a:lnTo>
                      <a:pt x="1" y="20320"/>
                    </a:lnTo>
                    <a:lnTo>
                      <a:pt x="1" y="20582"/>
                    </a:lnTo>
                    <a:lnTo>
                      <a:pt x="1" y="20845"/>
                    </a:lnTo>
                    <a:lnTo>
                      <a:pt x="59" y="21078"/>
                    </a:lnTo>
                    <a:lnTo>
                      <a:pt x="117" y="21340"/>
                    </a:lnTo>
                    <a:lnTo>
                      <a:pt x="205" y="21574"/>
                    </a:lnTo>
                    <a:lnTo>
                      <a:pt x="292" y="21807"/>
                    </a:lnTo>
                    <a:lnTo>
                      <a:pt x="438" y="22040"/>
                    </a:lnTo>
                    <a:lnTo>
                      <a:pt x="584" y="22244"/>
                    </a:lnTo>
                    <a:lnTo>
                      <a:pt x="788" y="22448"/>
                    </a:lnTo>
                    <a:lnTo>
                      <a:pt x="963" y="22623"/>
                    </a:lnTo>
                    <a:lnTo>
                      <a:pt x="1196" y="22798"/>
                    </a:lnTo>
                    <a:lnTo>
                      <a:pt x="1429" y="22915"/>
                    </a:lnTo>
                    <a:lnTo>
                      <a:pt x="1662" y="23031"/>
                    </a:lnTo>
                    <a:lnTo>
                      <a:pt x="1895" y="23119"/>
                    </a:lnTo>
                    <a:lnTo>
                      <a:pt x="2129" y="23177"/>
                    </a:lnTo>
                    <a:lnTo>
                      <a:pt x="2391" y="23206"/>
                    </a:lnTo>
                    <a:lnTo>
                      <a:pt x="2887" y="23206"/>
                    </a:lnTo>
                    <a:lnTo>
                      <a:pt x="3149" y="23177"/>
                    </a:lnTo>
                    <a:lnTo>
                      <a:pt x="3382" y="23119"/>
                    </a:lnTo>
                    <a:lnTo>
                      <a:pt x="3645" y="23031"/>
                    </a:lnTo>
                    <a:lnTo>
                      <a:pt x="3878" y="22915"/>
                    </a:lnTo>
                    <a:lnTo>
                      <a:pt x="4082" y="22798"/>
                    </a:lnTo>
                    <a:lnTo>
                      <a:pt x="4315" y="22623"/>
                    </a:lnTo>
                    <a:lnTo>
                      <a:pt x="4519" y="22448"/>
                    </a:lnTo>
                    <a:lnTo>
                      <a:pt x="13469" y="13498"/>
                    </a:lnTo>
                    <a:lnTo>
                      <a:pt x="13644" y="13294"/>
                    </a:lnTo>
                    <a:lnTo>
                      <a:pt x="13819" y="13061"/>
                    </a:lnTo>
                    <a:lnTo>
                      <a:pt x="13935" y="12857"/>
                    </a:lnTo>
                    <a:lnTo>
                      <a:pt x="14052" y="12624"/>
                    </a:lnTo>
                    <a:lnTo>
                      <a:pt x="14139" y="12361"/>
                    </a:lnTo>
                    <a:lnTo>
                      <a:pt x="14198" y="12128"/>
                    </a:lnTo>
                    <a:lnTo>
                      <a:pt x="14227" y="11866"/>
                    </a:lnTo>
                    <a:lnTo>
                      <a:pt x="14256" y="11604"/>
                    </a:lnTo>
                    <a:lnTo>
                      <a:pt x="14227" y="11370"/>
                    </a:lnTo>
                    <a:lnTo>
                      <a:pt x="14198" y="11108"/>
                    </a:lnTo>
                    <a:lnTo>
                      <a:pt x="14139" y="10875"/>
                    </a:lnTo>
                    <a:lnTo>
                      <a:pt x="14052" y="10612"/>
                    </a:lnTo>
                    <a:lnTo>
                      <a:pt x="13935" y="10379"/>
                    </a:lnTo>
                    <a:lnTo>
                      <a:pt x="13819" y="10175"/>
                    </a:lnTo>
                    <a:lnTo>
                      <a:pt x="13644" y="9942"/>
                    </a:lnTo>
                    <a:lnTo>
                      <a:pt x="13469" y="9738"/>
                    </a:lnTo>
                    <a:lnTo>
                      <a:pt x="4519" y="788"/>
                    </a:lnTo>
                    <a:lnTo>
                      <a:pt x="4315" y="613"/>
                    </a:lnTo>
                    <a:lnTo>
                      <a:pt x="4082" y="438"/>
                    </a:lnTo>
                    <a:lnTo>
                      <a:pt x="3878" y="322"/>
                    </a:lnTo>
                    <a:lnTo>
                      <a:pt x="3645" y="205"/>
                    </a:lnTo>
                    <a:lnTo>
                      <a:pt x="3382" y="118"/>
                    </a:lnTo>
                    <a:lnTo>
                      <a:pt x="3149" y="59"/>
                    </a:lnTo>
                    <a:lnTo>
                      <a:pt x="2887" y="30"/>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6" name="Google Shape;1652;p58">
              <a:extLst>
                <a:ext uri="{FF2B5EF4-FFF2-40B4-BE49-F238E27FC236}">
                  <a16:creationId xmlns:a16="http://schemas.microsoft.com/office/drawing/2014/main" id="{D34508FD-50AE-294B-D66C-A16A587F0161}"/>
                </a:ext>
              </a:extLst>
            </p:cNvPr>
            <p:cNvSpPr txBox="1">
              <a:spLocks/>
            </p:cNvSpPr>
            <p:nvPr/>
          </p:nvSpPr>
          <p:spPr>
            <a:xfrm>
              <a:off x="808100" y="2464455"/>
              <a:ext cx="4384548"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Montserrat ExtraBold"/>
                <a:buNone/>
                <a:defRPr sz="27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sz="2000" b="1" dirty="0"/>
                <a:t>25 Guests ~ $15,000</a:t>
              </a:r>
              <a:endParaRPr lang="en-US" sz="2000" dirty="0"/>
            </a:p>
          </p:txBody>
        </p:sp>
      </p:grpSp>
    </p:spTree>
    <p:extLst>
      <p:ext uri="{BB962C8B-B14F-4D97-AF65-F5344CB8AC3E}">
        <p14:creationId xmlns:p14="http://schemas.microsoft.com/office/powerpoint/2010/main" val="888534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913"/>
        <p:cNvGrpSpPr/>
        <p:nvPr/>
      </p:nvGrpSpPr>
      <p:grpSpPr>
        <a:xfrm>
          <a:off x="0" y="0"/>
          <a:ext cx="0" cy="0"/>
          <a:chOff x="0" y="0"/>
          <a:chExt cx="0" cy="0"/>
        </a:xfrm>
      </p:grpSpPr>
      <p:sp>
        <p:nvSpPr>
          <p:cNvPr id="4589" name="Google Shape;2756;p66">
            <a:extLst>
              <a:ext uri="{FF2B5EF4-FFF2-40B4-BE49-F238E27FC236}">
                <a16:creationId xmlns:a16="http://schemas.microsoft.com/office/drawing/2014/main" id="{0B63BE05-B1D6-C121-448D-B4648FD4298D}"/>
              </a:ext>
            </a:extLst>
          </p:cNvPr>
          <p:cNvSpPr/>
          <p:nvPr/>
        </p:nvSpPr>
        <p:spPr>
          <a:xfrm>
            <a:off x="4087967" y="4241755"/>
            <a:ext cx="484033" cy="459056"/>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91"/>
          <p:cNvSpPr/>
          <p:nvPr/>
        </p:nvSpPr>
        <p:spPr>
          <a:xfrm>
            <a:off x="1853357" y="2443127"/>
            <a:ext cx="720900" cy="6837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24873767-7D9B-EA3D-B9A4-B340D5CE58F0}"/>
              </a:ext>
            </a:extLst>
          </p:cNvPr>
          <p:cNvPicPr>
            <a:picLocks noChangeAspect="1"/>
          </p:cNvPicPr>
          <p:nvPr/>
        </p:nvPicPr>
        <p:blipFill>
          <a:blip r:embed="rId3"/>
          <a:stretch>
            <a:fillRect/>
          </a:stretch>
        </p:blipFill>
        <p:spPr>
          <a:xfrm>
            <a:off x="155444" y="0"/>
            <a:ext cx="3645250" cy="5103351"/>
          </a:xfrm>
          <a:prstGeom prst="rect">
            <a:avLst/>
          </a:prstGeom>
        </p:spPr>
      </p:pic>
      <p:grpSp>
        <p:nvGrpSpPr>
          <p:cNvPr id="2" name="Google Shape;900;p56">
            <a:extLst>
              <a:ext uri="{FF2B5EF4-FFF2-40B4-BE49-F238E27FC236}">
                <a16:creationId xmlns:a16="http://schemas.microsoft.com/office/drawing/2014/main" id="{95AB152E-03A4-D12A-8590-13C2AC2A1DE8}"/>
              </a:ext>
            </a:extLst>
          </p:cNvPr>
          <p:cNvGrpSpPr/>
          <p:nvPr/>
        </p:nvGrpSpPr>
        <p:grpSpPr>
          <a:xfrm>
            <a:off x="4393021" y="-372780"/>
            <a:ext cx="2015153" cy="2245024"/>
            <a:chOff x="5917163" y="1677873"/>
            <a:chExt cx="2601327" cy="2898062"/>
          </a:xfrm>
        </p:grpSpPr>
        <p:sp>
          <p:nvSpPr>
            <p:cNvPr id="3" name="Google Shape;940;p56">
              <a:extLst>
                <a:ext uri="{FF2B5EF4-FFF2-40B4-BE49-F238E27FC236}">
                  <a16:creationId xmlns:a16="http://schemas.microsoft.com/office/drawing/2014/main" id="{459A5D3D-09A1-CB29-6E7A-D018429A2305}"/>
                </a:ext>
              </a:extLst>
            </p:cNvPr>
            <p:cNvSpPr/>
            <p:nvPr/>
          </p:nvSpPr>
          <p:spPr>
            <a:xfrm>
              <a:off x="7416906" y="3026749"/>
              <a:ext cx="431968" cy="8282"/>
            </a:xfrm>
            <a:custGeom>
              <a:avLst/>
              <a:gdLst/>
              <a:ahLst/>
              <a:cxnLst/>
              <a:rect l="l" t="t" r="r" b="b"/>
              <a:pathLst>
                <a:path w="20916" h="401" extrusionOk="0">
                  <a:moveTo>
                    <a:pt x="1" y="1"/>
                  </a:moveTo>
                  <a:lnTo>
                    <a:pt x="1" y="401"/>
                  </a:lnTo>
                  <a:lnTo>
                    <a:pt x="20916" y="401"/>
                  </a:lnTo>
                  <a:lnTo>
                    <a:pt x="209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41;p56">
              <a:extLst>
                <a:ext uri="{FF2B5EF4-FFF2-40B4-BE49-F238E27FC236}">
                  <a16:creationId xmlns:a16="http://schemas.microsoft.com/office/drawing/2014/main" id="{D181E0BB-B40A-D1C1-3051-79D8B1A9EF8F}"/>
                </a:ext>
              </a:extLst>
            </p:cNvPr>
            <p:cNvSpPr/>
            <p:nvPr/>
          </p:nvSpPr>
          <p:spPr>
            <a:xfrm>
              <a:off x="7423102" y="3111486"/>
              <a:ext cx="431286" cy="8282"/>
            </a:xfrm>
            <a:custGeom>
              <a:avLst/>
              <a:gdLst/>
              <a:ahLst/>
              <a:cxnLst/>
              <a:rect l="l" t="t" r="r" b="b"/>
              <a:pathLst>
                <a:path w="20883" h="401" extrusionOk="0">
                  <a:moveTo>
                    <a:pt x="1" y="1"/>
                  </a:moveTo>
                  <a:lnTo>
                    <a:pt x="1" y="401"/>
                  </a:lnTo>
                  <a:lnTo>
                    <a:pt x="20882" y="401"/>
                  </a:lnTo>
                  <a:lnTo>
                    <a:pt x="2088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47;p56">
              <a:extLst>
                <a:ext uri="{FF2B5EF4-FFF2-40B4-BE49-F238E27FC236}">
                  <a16:creationId xmlns:a16="http://schemas.microsoft.com/office/drawing/2014/main" id="{EC087A4B-9315-7780-7DCB-F5BD0557D0AD}"/>
                </a:ext>
              </a:extLst>
            </p:cNvPr>
            <p:cNvSpPr/>
            <p:nvPr/>
          </p:nvSpPr>
          <p:spPr>
            <a:xfrm>
              <a:off x="6710095" y="1677873"/>
              <a:ext cx="17245" cy="15861"/>
            </a:xfrm>
            <a:custGeom>
              <a:avLst/>
              <a:gdLst/>
              <a:ahLst/>
              <a:cxnLst/>
              <a:rect l="l" t="t" r="r" b="b"/>
              <a:pathLst>
                <a:path w="835" h="768" extrusionOk="0">
                  <a:moveTo>
                    <a:pt x="0" y="0"/>
                  </a:moveTo>
                  <a:lnTo>
                    <a:pt x="67" y="767"/>
                  </a:lnTo>
                  <a:lnTo>
                    <a:pt x="834" y="767"/>
                  </a:lnTo>
                  <a:lnTo>
                    <a:pt x="7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8;p56">
              <a:extLst>
                <a:ext uri="{FF2B5EF4-FFF2-40B4-BE49-F238E27FC236}">
                  <a16:creationId xmlns:a16="http://schemas.microsoft.com/office/drawing/2014/main" id="{1254F17A-AF3F-632C-98B6-E473518A3F6B}"/>
                </a:ext>
              </a:extLst>
            </p:cNvPr>
            <p:cNvSpPr/>
            <p:nvPr/>
          </p:nvSpPr>
          <p:spPr>
            <a:xfrm>
              <a:off x="6003966" y="3977425"/>
              <a:ext cx="97790" cy="580790"/>
            </a:xfrm>
            <a:custGeom>
              <a:avLst/>
              <a:gdLst/>
              <a:ahLst/>
              <a:cxnLst/>
              <a:rect l="l" t="t" r="r" b="b"/>
              <a:pathLst>
                <a:path w="4735" h="28122" extrusionOk="0">
                  <a:moveTo>
                    <a:pt x="3522" y="0"/>
                  </a:moveTo>
                  <a:cubicBezTo>
                    <a:pt x="3505" y="0"/>
                    <a:pt x="3487" y="1"/>
                    <a:pt x="3469" y="2"/>
                  </a:cubicBezTo>
                  <a:lnTo>
                    <a:pt x="1168" y="35"/>
                  </a:lnTo>
                  <a:cubicBezTo>
                    <a:pt x="534" y="35"/>
                    <a:pt x="0" y="569"/>
                    <a:pt x="34" y="1202"/>
                  </a:cubicBezTo>
                  <a:lnTo>
                    <a:pt x="34" y="26954"/>
                  </a:lnTo>
                  <a:cubicBezTo>
                    <a:pt x="34" y="27588"/>
                    <a:pt x="534" y="28122"/>
                    <a:pt x="1168" y="28122"/>
                  </a:cubicBezTo>
                  <a:cubicBezTo>
                    <a:pt x="1768" y="28122"/>
                    <a:pt x="2235" y="27688"/>
                    <a:pt x="2335" y="27121"/>
                  </a:cubicBezTo>
                  <a:lnTo>
                    <a:pt x="4637" y="1303"/>
                  </a:lnTo>
                  <a:cubicBezTo>
                    <a:pt x="4734" y="620"/>
                    <a:pt x="4198"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9;p56">
              <a:extLst>
                <a:ext uri="{FF2B5EF4-FFF2-40B4-BE49-F238E27FC236}">
                  <a16:creationId xmlns:a16="http://schemas.microsoft.com/office/drawing/2014/main" id="{D00D7FBF-C918-2BE1-043F-EACCB83EFC17}"/>
                </a:ext>
              </a:extLst>
            </p:cNvPr>
            <p:cNvSpPr/>
            <p:nvPr/>
          </p:nvSpPr>
          <p:spPr>
            <a:xfrm>
              <a:off x="6602682" y="3977425"/>
              <a:ext cx="97087" cy="580790"/>
            </a:xfrm>
            <a:custGeom>
              <a:avLst/>
              <a:gdLst/>
              <a:ahLst/>
              <a:cxnLst/>
              <a:rect l="l" t="t" r="r" b="b"/>
              <a:pathLst>
                <a:path w="4701" h="28122" extrusionOk="0">
                  <a:moveTo>
                    <a:pt x="1210" y="0"/>
                  </a:moveTo>
                  <a:cubicBezTo>
                    <a:pt x="505" y="0"/>
                    <a:pt x="0" y="620"/>
                    <a:pt x="98" y="1303"/>
                  </a:cubicBezTo>
                  <a:lnTo>
                    <a:pt x="2399" y="27121"/>
                  </a:lnTo>
                  <a:cubicBezTo>
                    <a:pt x="2466" y="27688"/>
                    <a:pt x="2966" y="28122"/>
                    <a:pt x="3533" y="28122"/>
                  </a:cubicBezTo>
                  <a:cubicBezTo>
                    <a:pt x="4167" y="28122"/>
                    <a:pt x="4701" y="27588"/>
                    <a:pt x="4701" y="26954"/>
                  </a:cubicBezTo>
                  <a:lnTo>
                    <a:pt x="4701" y="1202"/>
                  </a:lnTo>
                  <a:cubicBezTo>
                    <a:pt x="4701" y="569"/>
                    <a:pt x="4201" y="35"/>
                    <a:pt x="3567" y="35"/>
                  </a:cubicBezTo>
                  <a:lnTo>
                    <a:pt x="1265" y="2"/>
                  </a:lnTo>
                  <a:cubicBezTo>
                    <a:pt x="1247" y="1"/>
                    <a:pt x="1228"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00;p56">
              <a:extLst>
                <a:ext uri="{FF2B5EF4-FFF2-40B4-BE49-F238E27FC236}">
                  <a16:creationId xmlns:a16="http://schemas.microsoft.com/office/drawing/2014/main" id="{434462BE-9B2C-FB5B-3D3F-07F899805029}"/>
                </a:ext>
              </a:extLst>
            </p:cNvPr>
            <p:cNvSpPr/>
            <p:nvPr/>
          </p:nvSpPr>
          <p:spPr>
            <a:xfrm>
              <a:off x="5917163" y="3927157"/>
              <a:ext cx="861147" cy="79925"/>
            </a:xfrm>
            <a:custGeom>
              <a:avLst/>
              <a:gdLst/>
              <a:ahLst/>
              <a:cxnLst/>
              <a:rect l="l" t="t" r="r" b="b"/>
              <a:pathLst>
                <a:path w="41697" h="3870" extrusionOk="0">
                  <a:moveTo>
                    <a:pt x="1935" y="1"/>
                  </a:moveTo>
                  <a:cubicBezTo>
                    <a:pt x="867" y="1"/>
                    <a:pt x="0" y="868"/>
                    <a:pt x="0" y="1935"/>
                  </a:cubicBezTo>
                  <a:cubicBezTo>
                    <a:pt x="0" y="3003"/>
                    <a:pt x="867" y="3870"/>
                    <a:pt x="1935" y="3870"/>
                  </a:cubicBezTo>
                  <a:lnTo>
                    <a:pt x="39762" y="3870"/>
                  </a:lnTo>
                  <a:cubicBezTo>
                    <a:pt x="40829" y="3870"/>
                    <a:pt x="41697" y="3003"/>
                    <a:pt x="41697" y="1935"/>
                  </a:cubicBezTo>
                  <a:cubicBezTo>
                    <a:pt x="41697" y="868"/>
                    <a:pt x="40829" y="1"/>
                    <a:pt x="39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01;p56">
              <a:extLst>
                <a:ext uri="{FF2B5EF4-FFF2-40B4-BE49-F238E27FC236}">
                  <a16:creationId xmlns:a16="http://schemas.microsoft.com/office/drawing/2014/main" id="{AD6662DC-D7F0-75C1-29B6-D450183C62A1}"/>
                </a:ext>
              </a:extLst>
            </p:cNvPr>
            <p:cNvSpPr/>
            <p:nvPr/>
          </p:nvSpPr>
          <p:spPr>
            <a:xfrm>
              <a:off x="6030834" y="3693618"/>
              <a:ext cx="38600" cy="236306"/>
            </a:xfrm>
            <a:custGeom>
              <a:avLst/>
              <a:gdLst/>
              <a:ahLst/>
              <a:cxnLst/>
              <a:rect l="l" t="t" r="r" b="b"/>
              <a:pathLst>
                <a:path w="1869" h="11442" extrusionOk="0">
                  <a:moveTo>
                    <a:pt x="1134" y="0"/>
                  </a:moveTo>
                  <a:lnTo>
                    <a:pt x="0" y="11442"/>
                  </a:lnTo>
                  <a:lnTo>
                    <a:pt x="1868" y="11442"/>
                  </a:lnTo>
                  <a:lnTo>
                    <a:pt x="1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02;p56">
              <a:extLst>
                <a:ext uri="{FF2B5EF4-FFF2-40B4-BE49-F238E27FC236}">
                  <a16:creationId xmlns:a16="http://schemas.microsoft.com/office/drawing/2014/main" id="{A541FB33-3980-8DF2-B974-966F033FC1EA}"/>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03;p56">
              <a:extLst>
                <a:ext uri="{FF2B5EF4-FFF2-40B4-BE49-F238E27FC236}">
                  <a16:creationId xmlns:a16="http://schemas.microsoft.com/office/drawing/2014/main" id="{65F7D6D3-9867-7286-587E-2E5A90E1C252}"/>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4;p56">
              <a:extLst>
                <a:ext uri="{FF2B5EF4-FFF2-40B4-BE49-F238E27FC236}">
                  <a16:creationId xmlns:a16="http://schemas.microsoft.com/office/drawing/2014/main" id="{F2D209AA-5FC8-CFD9-A773-40DC392517D5}"/>
                </a:ext>
              </a:extLst>
            </p:cNvPr>
            <p:cNvSpPr/>
            <p:nvPr/>
          </p:nvSpPr>
          <p:spPr>
            <a:xfrm>
              <a:off x="6049422" y="3648142"/>
              <a:ext cx="276268" cy="45497"/>
            </a:xfrm>
            <a:custGeom>
              <a:avLst/>
              <a:gdLst/>
              <a:ahLst/>
              <a:cxnLst/>
              <a:rect l="l" t="t" r="r" b="b"/>
              <a:pathLst>
                <a:path w="13377" h="2203" extrusionOk="0">
                  <a:moveTo>
                    <a:pt x="13244" y="1"/>
                  </a:moveTo>
                  <a:lnTo>
                    <a:pt x="1" y="68"/>
                  </a:lnTo>
                  <a:lnTo>
                    <a:pt x="134" y="2202"/>
                  </a:lnTo>
                  <a:lnTo>
                    <a:pt x="13377" y="2136"/>
                  </a:lnTo>
                  <a:lnTo>
                    <a:pt x="13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05;p56">
              <a:extLst>
                <a:ext uri="{FF2B5EF4-FFF2-40B4-BE49-F238E27FC236}">
                  <a16:creationId xmlns:a16="http://schemas.microsoft.com/office/drawing/2014/main" id="{00E03B12-7775-C6AD-FF6C-B69E66C22DAC}"/>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6;p56">
              <a:extLst>
                <a:ext uri="{FF2B5EF4-FFF2-40B4-BE49-F238E27FC236}">
                  <a16:creationId xmlns:a16="http://schemas.microsoft.com/office/drawing/2014/main" id="{CC7A5277-763E-7625-56E6-54273A54D8D4}"/>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07;p56">
              <a:extLst>
                <a:ext uri="{FF2B5EF4-FFF2-40B4-BE49-F238E27FC236}">
                  <a16:creationId xmlns:a16="http://schemas.microsoft.com/office/drawing/2014/main" id="{90941F2F-51FB-2535-605A-947817839F63}"/>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08;p56">
              <a:extLst>
                <a:ext uri="{FF2B5EF4-FFF2-40B4-BE49-F238E27FC236}">
                  <a16:creationId xmlns:a16="http://schemas.microsoft.com/office/drawing/2014/main" id="{90C6F0ED-D1E4-A561-C7C2-5F29B1E15400}"/>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9;p56">
              <a:extLst>
                <a:ext uri="{FF2B5EF4-FFF2-40B4-BE49-F238E27FC236}">
                  <a16:creationId xmlns:a16="http://schemas.microsoft.com/office/drawing/2014/main" id="{51529BC2-FA38-6A0C-3A52-418C8D573E1F}"/>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0;p56">
              <a:extLst>
                <a:ext uri="{FF2B5EF4-FFF2-40B4-BE49-F238E27FC236}">
                  <a16:creationId xmlns:a16="http://schemas.microsoft.com/office/drawing/2014/main" id="{34BC3931-3436-6DC8-C267-F09EED61D6C1}"/>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1;p56">
              <a:extLst>
                <a:ext uri="{FF2B5EF4-FFF2-40B4-BE49-F238E27FC236}">
                  <a16:creationId xmlns:a16="http://schemas.microsoft.com/office/drawing/2014/main" id="{72A62D64-E06A-AAF4-71B0-78009F3E97D9}"/>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2;p56">
              <a:extLst>
                <a:ext uri="{FF2B5EF4-FFF2-40B4-BE49-F238E27FC236}">
                  <a16:creationId xmlns:a16="http://schemas.microsoft.com/office/drawing/2014/main" id="{1B79F1FD-A05E-2CBD-6FE4-05FFB24C1DBC}"/>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p56">
              <a:extLst>
                <a:ext uri="{FF2B5EF4-FFF2-40B4-BE49-F238E27FC236}">
                  <a16:creationId xmlns:a16="http://schemas.microsoft.com/office/drawing/2014/main" id="{96A2C416-E394-BFDD-998A-2D41F60004E8}"/>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4;p56">
              <a:extLst>
                <a:ext uri="{FF2B5EF4-FFF2-40B4-BE49-F238E27FC236}">
                  <a16:creationId xmlns:a16="http://schemas.microsoft.com/office/drawing/2014/main" id="{8EF9D0DE-EB3F-1720-D689-BEDA475B9E90}"/>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5;p56">
              <a:extLst>
                <a:ext uri="{FF2B5EF4-FFF2-40B4-BE49-F238E27FC236}">
                  <a16:creationId xmlns:a16="http://schemas.microsoft.com/office/drawing/2014/main" id="{7A82D5C3-7736-3AAD-DE2C-1F3D6A9F7277}"/>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6;p56">
              <a:extLst>
                <a:ext uri="{FF2B5EF4-FFF2-40B4-BE49-F238E27FC236}">
                  <a16:creationId xmlns:a16="http://schemas.microsoft.com/office/drawing/2014/main" id="{2A072410-5698-87E0-7706-88070E77D220}"/>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7;p56">
              <a:extLst>
                <a:ext uri="{FF2B5EF4-FFF2-40B4-BE49-F238E27FC236}">
                  <a16:creationId xmlns:a16="http://schemas.microsoft.com/office/drawing/2014/main" id="{FB42E02C-4A09-DB93-19A7-D7FAF16FF2B7}"/>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8;p56">
              <a:extLst>
                <a:ext uri="{FF2B5EF4-FFF2-40B4-BE49-F238E27FC236}">
                  <a16:creationId xmlns:a16="http://schemas.microsoft.com/office/drawing/2014/main" id="{5B37F0A2-AAEA-679E-F951-1EE32FB90D70}"/>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9;p56">
              <a:extLst>
                <a:ext uri="{FF2B5EF4-FFF2-40B4-BE49-F238E27FC236}">
                  <a16:creationId xmlns:a16="http://schemas.microsoft.com/office/drawing/2014/main" id="{D3C1C284-292A-877A-B308-6BDA460811A9}"/>
                </a:ext>
              </a:extLst>
            </p:cNvPr>
            <p:cNvSpPr/>
            <p:nvPr/>
          </p:nvSpPr>
          <p:spPr>
            <a:xfrm>
              <a:off x="6074907" y="3765944"/>
              <a:ext cx="39302" cy="35853"/>
            </a:xfrm>
            <a:custGeom>
              <a:avLst/>
              <a:gdLst/>
              <a:ahLst/>
              <a:cxnLst/>
              <a:rect l="l" t="t" r="r" b="b"/>
              <a:pathLst>
                <a:path w="1903" h="1736" extrusionOk="0">
                  <a:moveTo>
                    <a:pt x="1" y="1"/>
                  </a:moveTo>
                  <a:lnTo>
                    <a:pt x="134" y="1736"/>
                  </a:lnTo>
                  <a:lnTo>
                    <a:pt x="1902" y="1736"/>
                  </a:lnTo>
                  <a:lnTo>
                    <a:pt x="17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20;p56">
              <a:extLst>
                <a:ext uri="{FF2B5EF4-FFF2-40B4-BE49-F238E27FC236}">
                  <a16:creationId xmlns:a16="http://schemas.microsoft.com/office/drawing/2014/main" id="{0D3C4BBC-92BE-E026-8349-491100811B59}"/>
                </a:ext>
              </a:extLst>
            </p:cNvPr>
            <p:cNvSpPr/>
            <p:nvPr/>
          </p:nvSpPr>
          <p:spPr>
            <a:xfrm>
              <a:off x="6125898" y="3765262"/>
              <a:ext cx="39281" cy="36534"/>
            </a:xfrm>
            <a:custGeom>
              <a:avLst/>
              <a:gdLst/>
              <a:ahLst/>
              <a:cxnLst/>
              <a:rect l="l" t="t" r="r" b="b"/>
              <a:pathLst>
                <a:path w="1902" h="1769" extrusionOk="0">
                  <a:moveTo>
                    <a:pt x="0" y="1"/>
                  </a:moveTo>
                  <a:lnTo>
                    <a:pt x="167" y="1769"/>
                  </a:lnTo>
                  <a:lnTo>
                    <a:pt x="1902" y="1769"/>
                  </a:lnTo>
                  <a:lnTo>
                    <a:pt x="1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21;p56">
              <a:extLst>
                <a:ext uri="{FF2B5EF4-FFF2-40B4-BE49-F238E27FC236}">
                  <a16:creationId xmlns:a16="http://schemas.microsoft.com/office/drawing/2014/main" id="{D2A9B91C-F83C-141B-CF66-B0BA150C736E}"/>
                </a:ext>
              </a:extLst>
            </p:cNvPr>
            <p:cNvSpPr/>
            <p:nvPr/>
          </p:nvSpPr>
          <p:spPr>
            <a:xfrm>
              <a:off x="6079058" y="3814167"/>
              <a:ext cx="39281" cy="36534"/>
            </a:xfrm>
            <a:custGeom>
              <a:avLst/>
              <a:gdLst/>
              <a:ahLst/>
              <a:cxnLst/>
              <a:rect l="l" t="t" r="r" b="b"/>
              <a:pathLst>
                <a:path w="1902" h="1769" extrusionOk="0">
                  <a:moveTo>
                    <a:pt x="1768" y="1"/>
                  </a:moveTo>
                  <a:lnTo>
                    <a:pt x="0" y="34"/>
                  </a:lnTo>
                  <a:lnTo>
                    <a:pt x="167" y="1769"/>
                  </a:lnTo>
                  <a:lnTo>
                    <a:pt x="1901" y="1769"/>
                  </a:lnTo>
                  <a:lnTo>
                    <a:pt x="17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22;p56">
              <a:extLst>
                <a:ext uri="{FF2B5EF4-FFF2-40B4-BE49-F238E27FC236}">
                  <a16:creationId xmlns:a16="http://schemas.microsoft.com/office/drawing/2014/main" id="{977F3260-D559-8F4C-30D8-55033729330D}"/>
                </a:ext>
              </a:extLst>
            </p:cNvPr>
            <p:cNvSpPr/>
            <p:nvPr/>
          </p:nvSpPr>
          <p:spPr>
            <a:xfrm>
              <a:off x="6083189" y="3863093"/>
              <a:ext cx="39963" cy="36534"/>
            </a:xfrm>
            <a:custGeom>
              <a:avLst/>
              <a:gdLst/>
              <a:ahLst/>
              <a:cxnLst/>
              <a:rect l="l" t="t" r="r" b="b"/>
              <a:pathLst>
                <a:path w="1935" h="1769" extrusionOk="0">
                  <a:moveTo>
                    <a:pt x="1768" y="0"/>
                  </a:moveTo>
                  <a:lnTo>
                    <a:pt x="0" y="34"/>
                  </a:lnTo>
                  <a:lnTo>
                    <a:pt x="167" y="1768"/>
                  </a:lnTo>
                  <a:lnTo>
                    <a:pt x="1935" y="1768"/>
                  </a:lnTo>
                  <a:lnTo>
                    <a:pt x="1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23;p56">
              <a:extLst>
                <a:ext uri="{FF2B5EF4-FFF2-40B4-BE49-F238E27FC236}">
                  <a16:creationId xmlns:a16="http://schemas.microsoft.com/office/drawing/2014/main" id="{F4DEA960-A31E-DC5E-CFE5-01A3488FA331}"/>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4;p56">
              <a:extLst>
                <a:ext uri="{FF2B5EF4-FFF2-40B4-BE49-F238E27FC236}">
                  <a16:creationId xmlns:a16="http://schemas.microsoft.com/office/drawing/2014/main" id="{12F592E6-53F8-1AAE-4DE0-19F0EA53CA21}"/>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5;p56">
              <a:extLst>
                <a:ext uri="{FF2B5EF4-FFF2-40B4-BE49-F238E27FC236}">
                  <a16:creationId xmlns:a16="http://schemas.microsoft.com/office/drawing/2014/main" id="{8686D270-72D2-FAD3-40A9-EC8A3B4AA991}"/>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6;p56">
              <a:extLst>
                <a:ext uri="{FF2B5EF4-FFF2-40B4-BE49-F238E27FC236}">
                  <a16:creationId xmlns:a16="http://schemas.microsoft.com/office/drawing/2014/main" id="{AC5B4BE3-433A-9B56-9A31-7D5F24809E5C}"/>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7;p56">
              <a:extLst>
                <a:ext uri="{FF2B5EF4-FFF2-40B4-BE49-F238E27FC236}">
                  <a16:creationId xmlns:a16="http://schemas.microsoft.com/office/drawing/2014/main" id="{B5668BB2-D44B-A7D9-6071-E599C147DFF6}"/>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8;p56">
              <a:extLst>
                <a:ext uri="{FF2B5EF4-FFF2-40B4-BE49-F238E27FC236}">
                  <a16:creationId xmlns:a16="http://schemas.microsoft.com/office/drawing/2014/main" id="{A97EE170-04D7-F926-EEE6-47F0F3F711E0}"/>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9;p56">
              <a:extLst>
                <a:ext uri="{FF2B5EF4-FFF2-40B4-BE49-F238E27FC236}">
                  <a16:creationId xmlns:a16="http://schemas.microsoft.com/office/drawing/2014/main" id="{398D2094-0D1D-EEC3-69D6-FD65DE9DA376}"/>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30;p56">
              <a:extLst>
                <a:ext uri="{FF2B5EF4-FFF2-40B4-BE49-F238E27FC236}">
                  <a16:creationId xmlns:a16="http://schemas.microsoft.com/office/drawing/2014/main" id="{A4131A0C-9D99-5BCC-BD99-8669E71AA6E5}"/>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31;p56">
              <a:extLst>
                <a:ext uri="{FF2B5EF4-FFF2-40B4-BE49-F238E27FC236}">
                  <a16:creationId xmlns:a16="http://schemas.microsoft.com/office/drawing/2014/main" id="{57F09D8E-1795-9DF8-30EF-7BE899CC8F28}"/>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32;p56">
              <a:extLst>
                <a:ext uri="{FF2B5EF4-FFF2-40B4-BE49-F238E27FC236}">
                  <a16:creationId xmlns:a16="http://schemas.microsoft.com/office/drawing/2014/main" id="{58DA5DF5-4314-B238-A6FD-93A4A14379A2}"/>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33;p56">
              <a:extLst>
                <a:ext uri="{FF2B5EF4-FFF2-40B4-BE49-F238E27FC236}">
                  <a16:creationId xmlns:a16="http://schemas.microsoft.com/office/drawing/2014/main" id="{7999B9A4-3DE9-BAA7-3F54-E3C9CC8358BB}"/>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34;p56">
              <a:extLst>
                <a:ext uri="{FF2B5EF4-FFF2-40B4-BE49-F238E27FC236}">
                  <a16:creationId xmlns:a16="http://schemas.microsoft.com/office/drawing/2014/main" id="{06C422F8-2DD6-DEA7-E0A5-D9B2D309383A}"/>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5;p56">
              <a:extLst>
                <a:ext uri="{FF2B5EF4-FFF2-40B4-BE49-F238E27FC236}">
                  <a16:creationId xmlns:a16="http://schemas.microsoft.com/office/drawing/2014/main" id="{66EB61BB-13C5-C24B-FE4F-5C5833F34F4C}"/>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36;p56">
              <a:extLst>
                <a:ext uri="{FF2B5EF4-FFF2-40B4-BE49-F238E27FC236}">
                  <a16:creationId xmlns:a16="http://schemas.microsoft.com/office/drawing/2014/main" id="{49A647C5-104D-790B-3C94-4866EB34EBE5}"/>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7;p56">
              <a:extLst>
                <a:ext uri="{FF2B5EF4-FFF2-40B4-BE49-F238E27FC236}">
                  <a16:creationId xmlns:a16="http://schemas.microsoft.com/office/drawing/2014/main" id="{6AC6AA88-FDEC-C710-26C2-96E5CF268547}"/>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38;p56">
              <a:extLst>
                <a:ext uri="{FF2B5EF4-FFF2-40B4-BE49-F238E27FC236}">
                  <a16:creationId xmlns:a16="http://schemas.microsoft.com/office/drawing/2014/main" id="{6FBC0EE7-C17E-1C5C-DB60-3E5ADB20FE0E}"/>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9;p56">
              <a:extLst>
                <a:ext uri="{FF2B5EF4-FFF2-40B4-BE49-F238E27FC236}">
                  <a16:creationId xmlns:a16="http://schemas.microsoft.com/office/drawing/2014/main" id="{A0FB99E0-8FA0-532E-46F8-59DD421C4017}"/>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40;p56">
              <a:extLst>
                <a:ext uri="{FF2B5EF4-FFF2-40B4-BE49-F238E27FC236}">
                  <a16:creationId xmlns:a16="http://schemas.microsoft.com/office/drawing/2014/main" id="{D2EDAB4D-AB6F-8583-8F0D-17D64B463E02}"/>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41;p56">
              <a:extLst>
                <a:ext uri="{FF2B5EF4-FFF2-40B4-BE49-F238E27FC236}">
                  <a16:creationId xmlns:a16="http://schemas.microsoft.com/office/drawing/2014/main" id="{7BE67FB5-91F5-4020-C6F9-F70E9861BB0A}"/>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42;p56">
              <a:extLst>
                <a:ext uri="{FF2B5EF4-FFF2-40B4-BE49-F238E27FC236}">
                  <a16:creationId xmlns:a16="http://schemas.microsoft.com/office/drawing/2014/main" id="{0F5AB262-718B-F9B0-420C-45A0B40F4C73}"/>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43;p56">
              <a:extLst>
                <a:ext uri="{FF2B5EF4-FFF2-40B4-BE49-F238E27FC236}">
                  <a16:creationId xmlns:a16="http://schemas.microsoft.com/office/drawing/2014/main" id="{C2BC40C8-7B6B-D034-309D-105BE6ADC4A6}"/>
                </a:ext>
              </a:extLst>
            </p:cNvPr>
            <p:cNvSpPr/>
            <p:nvPr/>
          </p:nvSpPr>
          <p:spPr>
            <a:xfrm>
              <a:off x="6289177" y="3862391"/>
              <a:ext cx="39281" cy="36534"/>
            </a:xfrm>
            <a:custGeom>
              <a:avLst/>
              <a:gdLst/>
              <a:ahLst/>
              <a:cxnLst/>
              <a:rect l="l" t="t" r="r" b="b"/>
              <a:pathLst>
                <a:path w="1902" h="1769" extrusionOk="0">
                  <a:moveTo>
                    <a:pt x="0" y="1"/>
                  </a:moveTo>
                  <a:lnTo>
                    <a:pt x="167" y="1769"/>
                  </a:lnTo>
                  <a:lnTo>
                    <a:pt x="1901" y="1769"/>
                  </a:lnTo>
                  <a:lnTo>
                    <a:pt x="1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44;p56">
              <a:extLst>
                <a:ext uri="{FF2B5EF4-FFF2-40B4-BE49-F238E27FC236}">
                  <a16:creationId xmlns:a16="http://schemas.microsoft.com/office/drawing/2014/main" id="{691E0FB0-7127-C5DE-E98E-F7470D6D2917}"/>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45;p56">
              <a:extLst>
                <a:ext uri="{FF2B5EF4-FFF2-40B4-BE49-F238E27FC236}">
                  <a16:creationId xmlns:a16="http://schemas.microsoft.com/office/drawing/2014/main" id="{868C6CF5-7CD9-1F16-0C07-4A49BE25EEB5}"/>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46;p56">
              <a:extLst>
                <a:ext uri="{FF2B5EF4-FFF2-40B4-BE49-F238E27FC236}">
                  <a16:creationId xmlns:a16="http://schemas.microsoft.com/office/drawing/2014/main" id="{0C98ED8F-CDE8-5BD3-58D1-23CE6151C36D}"/>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47;p56">
              <a:extLst>
                <a:ext uri="{FF2B5EF4-FFF2-40B4-BE49-F238E27FC236}">
                  <a16:creationId xmlns:a16="http://schemas.microsoft.com/office/drawing/2014/main" id="{3F29A63A-B075-AB97-DB68-53B255A63D7F}"/>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48;p56">
              <a:extLst>
                <a:ext uri="{FF2B5EF4-FFF2-40B4-BE49-F238E27FC236}">
                  <a16:creationId xmlns:a16="http://schemas.microsoft.com/office/drawing/2014/main" id="{4BCC7B81-1621-8BEC-2975-03CA7535D9A9}"/>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49;p56">
              <a:extLst>
                <a:ext uri="{FF2B5EF4-FFF2-40B4-BE49-F238E27FC236}">
                  <a16:creationId xmlns:a16="http://schemas.microsoft.com/office/drawing/2014/main" id="{BC3F79C0-0A36-F2D9-B243-EF7A8A318B1B}"/>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50;p56">
              <a:extLst>
                <a:ext uri="{FF2B5EF4-FFF2-40B4-BE49-F238E27FC236}">
                  <a16:creationId xmlns:a16="http://schemas.microsoft.com/office/drawing/2014/main" id="{972E81F5-A653-0C38-547B-7E44F8C4011E}"/>
                </a:ext>
              </a:extLst>
            </p:cNvPr>
            <p:cNvSpPr/>
            <p:nvPr/>
          </p:nvSpPr>
          <p:spPr>
            <a:xfrm>
              <a:off x="6284344" y="3851445"/>
              <a:ext cx="312782" cy="77034"/>
            </a:xfrm>
            <a:custGeom>
              <a:avLst/>
              <a:gdLst/>
              <a:ahLst/>
              <a:cxnLst/>
              <a:rect l="l" t="t" r="r" b="b"/>
              <a:pathLst>
                <a:path w="15145" h="3730" extrusionOk="0">
                  <a:moveTo>
                    <a:pt x="3055" y="1"/>
                  </a:moveTo>
                  <a:cubicBezTo>
                    <a:pt x="2632" y="1"/>
                    <a:pt x="2213" y="8"/>
                    <a:pt x="1802" y="31"/>
                  </a:cubicBezTo>
                  <a:cubicBezTo>
                    <a:pt x="1" y="164"/>
                    <a:pt x="101" y="3667"/>
                    <a:pt x="1935" y="3700"/>
                  </a:cubicBezTo>
                  <a:cubicBezTo>
                    <a:pt x="2825" y="3722"/>
                    <a:pt x="4252" y="3730"/>
                    <a:pt x="5858" y="3730"/>
                  </a:cubicBezTo>
                  <a:cubicBezTo>
                    <a:pt x="9070" y="3730"/>
                    <a:pt x="12999" y="3700"/>
                    <a:pt x="14778" y="3700"/>
                  </a:cubicBezTo>
                  <a:cubicBezTo>
                    <a:pt x="15078" y="3667"/>
                    <a:pt x="15078" y="3233"/>
                    <a:pt x="14778" y="3200"/>
                  </a:cubicBezTo>
                  <a:lnTo>
                    <a:pt x="1768" y="3200"/>
                  </a:lnTo>
                  <a:cubicBezTo>
                    <a:pt x="968" y="3066"/>
                    <a:pt x="901" y="1832"/>
                    <a:pt x="1101" y="1231"/>
                  </a:cubicBezTo>
                  <a:cubicBezTo>
                    <a:pt x="1335" y="531"/>
                    <a:pt x="1768" y="531"/>
                    <a:pt x="2369" y="531"/>
                  </a:cubicBezTo>
                  <a:lnTo>
                    <a:pt x="14778" y="531"/>
                  </a:lnTo>
                  <a:cubicBezTo>
                    <a:pt x="15145" y="531"/>
                    <a:pt x="15145" y="31"/>
                    <a:pt x="14778" y="31"/>
                  </a:cubicBezTo>
                  <a:lnTo>
                    <a:pt x="5605" y="31"/>
                  </a:lnTo>
                  <a:cubicBezTo>
                    <a:pt x="4759" y="31"/>
                    <a:pt x="3900" y="1"/>
                    <a:pt x="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51;p56">
              <a:extLst>
                <a:ext uri="{FF2B5EF4-FFF2-40B4-BE49-F238E27FC236}">
                  <a16:creationId xmlns:a16="http://schemas.microsoft.com/office/drawing/2014/main" id="{1314BF32-1420-5903-50E3-2336D3DCC5FC}"/>
                </a:ext>
              </a:extLst>
            </p:cNvPr>
            <p:cNvSpPr/>
            <p:nvPr/>
          </p:nvSpPr>
          <p:spPr>
            <a:xfrm>
              <a:off x="6566787" y="3825196"/>
              <a:ext cx="44114" cy="26890"/>
            </a:xfrm>
            <a:custGeom>
              <a:avLst/>
              <a:gdLst/>
              <a:ahLst/>
              <a:cxnLst/>
              <a:rect l="l" t="t" r="r" b="b"/>
              <a:pathLst>
                <a:path w="2136" h="1302" extrusionOk="0">
                  <a:moveTo>
                    <a:pt x="935" y="1"/>
                  </a:moveTo>
                  <a:cubicBezTo>
                    <a:pt x="802" y="34"/>
                    <a:pt x="701" y="67"/>
                    <a:pt x="568" y="167"/>
                  </a:cubicBezTo>
                  <a:cubicBezTo>
                    <a:pt x="234" y="434"/>
                    <a:pt x="1" y="835"/>
                    <a:pt x="1" y="1302"/>
                  </a:cubicBezTo>
                  <a:lnTo>
                    <a:pt x="2136" y="1268"/>
                  </a:lnTo>
                  <a:cubicBezTo>
                    <a:pt x="2002" y="1235"/>
                    <a:pt x="1902" y="1135"/>
                    <a:pt x="1836" y="1035"/>
                  </a:cubicBezTo>
                  <a:cubicBezTo>
                    <a:pt x="1736" y="801"/>
                    <a:pt x="1635" y="601"/>
                    <a:pt x="1502" y="401"/>
                  </a:cubicBezTo>
                  <a:cubicBezTo>
                    <a:pt x="1369" y="201"/>
                    <a:pt x="1168" y="67"/>
                    <a:pt x="9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52;p56">
              <a:extLst>
                <a:ext uri="{FF2B5EF4-FFF2-40B4-BE49-F238E27FC236}">
                  <a16:creationId xmlns:a16="http://schemas.microsoft.com/office/drawing/2014/main" id="{957907CF-7787-4880-D4A4-6D1ECF22D49B}"/>
                </a:ext>
              </a:extLst>
            </p:cNvPr>
            <p:cNvSpPr/>
            <p:nvPr/>
          </p:nvSpPr>
          <p:spPr>
            <a:xfrm>
              <a:off x="6567490" y="3825196"/>
              <a:ext cx="43412" cy="26208"/>
            </a:xfrm>
            <a:custGeom>
              <a:avLst/>
              <a:gdLst/>
              <a:ahLst/>
              <a:cxnLst/>
              <a:rect l="l" t="t" r="r" b="b"/>
              <a:pathLst>
                <a:path w="2102" h="1269" extrusionOk="0">
                  <a:moveTo>
                    <a:pt x="901" y="1"/>
                  </a:moveTo>
                  <a:cubicBezTo>
                    <a:pt x="768" y="34"/>
                    <a:pt x="634" y="67"/>
                    <a:pt x="534" y="167"/>
                  </a:cubicBezTo>
                  <a:cubicBezTo>
                    <a:pt x="167" y="401"/>
                    <a:pt x="0" y="801"/>
                    <a:pt x="0" y="1235"/>
                  </a:cubicBezTo>
                  <a:lnTo>
                    <a:pt x="2102" y="1268"/>
                  </a:lnTo>
                  <a:cubicBezTo>
                    <a:pt x="1968" y="1235"/>
                    <a:pt x="1835" y="1135"/>
                    <a:pt x="1768" y="1035"/>
                  </a:cubicBezTo>
                  <a:cubicBezTo>
                    <a:pt x="1668" y="801"/>
                    <a:pt x="1568" y="601"/>
                    <a:pt x="1435" y="401"/>
                  </a:cubicBezTo>
                  <a:cubicBezTo>
                    <a:pt x="1301" y="201"/>
                    <a:pt x="1101" y="67"/>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53;p56">
              <a:extLst>
                <a:ext uri="{FF2B5EF4-FFF2-40B4-BE49-F238E27FC236}">
                  <a16:creationId xmlns:a16="http://schemas.microsoft.com/office/drawing/2014/main" id="{BE012BED-3022-DE45-FD16-EA9146D40178}"/>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54;p56">
              <a:extLst>
                <a:ext uri="{FF2B5EF4-FFF2-40B4-BE49-F238E27FC236}">
                  <a16:creationId xmlns:a16="http://schemas.microsoft.com/office/drawing/2014/main" id="{62549ED3-2EB6-89EA-60B4-A27BFAA496AF}"/>
                </a:ext>
              </a:extLst>
            </p:cNvPr>
            <p:cNvSpPr/>
            <p:nvPr/>
          </p:nvSpPr>
          <p:spPr>
            <a:xfrm>
              <a:off x="6537172" y="3824514"/>
              <a:ext cx="48244" cy="26187"/>
            </a:xfrm>
            <a:custGeom>
              <a:avLst/>
              <a:gdLst/>
              <a:ahLst/>
              <a:cxnLst/>
              <a:rect l="l" t="t" r="r" b="b"/>
              <a:pathLst>
                <a:path w="2336" h="1268" extrusionOk="0">
                  <a:moveTo>
                    <a:pt x="601" y="0"/>
                  </a:moveTo>
                  <a:lnTo>
                    <a:pt x="601" y="34"/>
                  </a:lnTo>
                  <a:cubicBezTo>
                    <a:pt x="559" y="20"/>
                    <a:pt x="521" y="13"/>
                    <a:pt x="485" y="13"/>
                  </a:cubicBezTo>
                  <a:cubicBezTo>
                    <a:pt x="14" y="13"/>
                    <a:pt x="94" y="1168"/>
                    <a:pt x="1" y="1168"/>
                  </a:cubicBezTo>
                  <a:lnTo>
                    <a:pt x="1" y="1268"/>
                  </a:lnTo>
                  <a:lnTo>
                    <a:pt x="1502" y="1268"/>
                  </a:lnTo>
                  <a:cubicBezTo>
                    <a:pt x="1502" y="1235"/>
                    <a:pt x="1502" y="1235"/>
                    <a:pt x="1502" y="1201"/>
                  </a:cubicBezTo>
                  <a:cubicBezTo>
                    <a:pt x="1502" y="801"/>
                    <a:pt x="1702" y="434"/>
                    <a:pt x="2002" y="200"/>
                  </a:cubicBezTo>
                  <a:cubicBezTo>
                    <a:pt x="2102" y="134"/>
                    <a:pt x="2236" y="67"/>
                    <a:pt x="2336" y="34"/>
                  </a:cubicBezTo>
                  <a:lnTo>
                    <a:pt x="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1055;p56">
              <a:extLst>
                <a:ext uri="{FF2B5EF4-FFF2-40B4-BE49-F238E27FC236}">
                  <a16:creationId xmlns:a16="http://schemas.microsoft.com/office/drawing/2014/main" id="{93FFEAF1-A22D-0760-EEF9-DEBCC6412221}"/>
                </a:ext>
              </a:extLst>
            </p:cNvPr>
            <p:cNvSpPr/>
            <p:nvPr/>
          </p:nvSpPr>
          <p:spPr>
            <a:xfrm>
              <a:off x="6352538" y="3800578"/>
              <a:ext cx="3470" cy="537"/>
            </a:xfrm>
            <a:custGeom>
              <a:avLst/>
              <a:gdLst/>
              <a:ahLst/>
              <a:cxnLst/>
              <a:rect l="l" t="t" r="r" b="b"/>
              <a:pathLst>
                <a:path w="168" h="26" extrusionOk="0">
                  <a:moveTo>
                    <a:pt x="72" y="0"/>
                  </a:moveTo>
                  <a:cubicBezTo>
                    <a:pt x="43" y="0"/>
                    <a:pt x="18" y="8"/>
                    <a:pt x="1" y="25"/>
                  </a:cubicBezTo>
                  <a:lnTo>
                    <a:pt x="168" y="25"/>
                  </a:lnTo>
                  <a:cubicBezTo>
                    <a:pt x="134" y="8"/>
                    <a:pt x="101" y="0"/>
                    <a:pt x="7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1056;p56">
              <a:extLst>
                <a:ext uri="{FF2B5EF4-FFF2-40B4-BE49-F238E27FC236}">
                  <a16:creationId xmlns:a16="http://schemas.microsoft.com/office/drawing/2014/main" id="{DD50C7A5-11F8-A356-3A85-B5082A014123}"/>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1057;p56">
              <a:extLst>
                <a:ext uri="{FF2B5EF4-FFF2-40B4-BE49-F238E27FC236}">
                  <a16:creationId xmlns:a16="http://schemas.microsoft.com/office/drawing/2014/main" id="{CFB18A53-553C-157D-4298-7C2C7C8D7DC2}"/>
                </a:ext>
              </a:extLst>
            </p:cNvPr>
            <p:cNvSpPr/>
            <p:nvPr/>
          </p:nvSpPr>
          <p:spPr>
            <a:xfrm>
              <a:off x="6490332" y="3801776"/>
              <a:ext cx="78562" cy="49628"/>
            </a:xfrm>
            <a:custGeom>
              <a:avLst/>
              <a:gdLst/>
              <a:ahLst/>
              <a:cxnLst/>
              <a:rect l="l" t="t" r="r" b="b"/>
              <a:pathLst>
                <a:path w="3804" h="2403" extrusionOk="0">
                  <a:moveTo>
                    <a:pt x="1735" y="1"/>
                  </a:moveTo>
                  <a:cubicBezTo>
                    <a:pt x="1501" y="67"/>
                    <a:pt x="1268" y="167"/>
                    <a:pt x="1034" y="301"/>
                  </a:cubicBezTo>
                  <a:cubicBezTo>
                    <a:pt x="734" y="534"/>
                    <a:pt x="501" y="801"/>
                    <a:pt x="334" y="1135"/>
                  </a:cubicBezTo>
                  <a:cubicBezTo>
                    <a:pt x="167" y="1535"/>
                    <a:pt x="34" y="1969"/>
                    <a:pt x="0" y="2402"/>
                  </a:cubicBezTo>
                  <a:lnTo>
                    <a:pt x="3803" y="2402"/>
                  </a:lnTo>
                  <a:cubicBezTo>
                    <a:pt x="3736" y="2369"/>
                    <a:pt x="3703" y="2336"/>
                    <a:pt x="3670" y="2302"/>
                  </a:cubicBezTo>
                  <a:cubicBezTo>
                    <a:pt x="3618" y="2271"/>
                    <a:pt x="3476" y="2262"/>
                    <a:pt x="3301" y="2262"/>
                  </a:cubicBezTo>
                  <a:cubicBezTo>
                    <a:pt x="3089" y="2262"/>
                    <a:pt x="2830" y="2275"/>
                    <a:pt x="2628" y="2275"/>
                  </a:cubicBezTo>
                  <a:cubicBezTo>
                    <a:pt x="2461" y="2275"/>
                    <a:pt x="2333" y="2267"/>
                    <a:pt x="2302" y="2235"/>
                  </a:cubicBezTo>
                  <a:cubicBezTo>
                    <a:pt x="2068" y="2035"/>
                    <a:pt x="2135" y="201"/>
                    <a:pt x="1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1058;p56">
              <a:extLst>
                <a:ext uri="{FF2B5EF4-FFF2-40B4-BE49-F238E27FC236}">
                  <a16:creationId xmlns:a16="http://schemas.microsoft.com/office/drawing/2014/main" id="{8FA74A6D-5841-FAD1-7CE1-8BE82656BE42}"/>
                </a:ext>
              </a:extLst>
            </p:cNvPr>
            <p:cNvSpPr/>
            <p:nvPr/>
          </p:nvSpPr>
          <p:spPr>
            <a:xfrm>
              <a:off x="6568171" y="3850681"/>
              <a:ext cx="21" cy="21"/>
            </a:xfrm>
            <a:custGeom>
              <a:avLst/>
              <a:gdLst/>
              <a:ahLst/>
              <a:cxnLst/>
              <a:rect l="l" t="t" r="r" b="b"/>
              <a:pathLst>
                <a:path w="1" h="1" extrusionOk="0">
                  <a:moveTo>
                    <a:pt x="1" y="1"/>
                  </a:move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1059;p56">
              <a:extLst>
                <a:ext uri="{FF2B5EF4-FFF2-40B4-BE49-F238E27FC236}">
                  <a16:creationId xmlns:a16="http://schemas.microsoft.com/office/drawing/2014/main" id="{B3D9A2DF-0B9C-57E8-C78F-F93E909109C9}"/>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1060;p56">
              <a:extLst>
                <a:ext uri="{FF2B5EF4-FFF2-40B4-BE49-F238E27FC236}">
                  <a16:creationId xmlns:a16="http://schemas.microsoft.com/office/drawing/2014/main" id="{DFA695E5-16C9-E030-19E6-ACB21FBACB3F}"/>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1061;p56">
              <a:extLst>
                <a:ext uri="{FF2B5EF4-FFF2-40B4-BE49-F238E27FC236}">
                  <a16:creationId xmlns:a16="http://schemas.microsoft.com/office/drawing/2014/main" id="{AA48932B-E0D5-5DBE-5FDC-85C060F7C76E}"/>
                </a:ext>
              </a:extLst>
            </p:cNvPr>
            <p:cNvSpPr/>
            <p:nvPr/>
          </p:nvSpPr>
          <p:spPr>
            <a:xfrm>
              <a:off x="7296358" y="2992301"/>
              <a:ext cx="1096751" cy="1415047"/>
            </a:xfrm>
            <a:custGeom>
              <a:avLst/>
              <a:gdLst/>
              <a:ahLst/>
              <a:cxnLst/>
              <a:rect l="l" t="t" r="r" b="b"/>
              <a:pathLst>
                <a:path w="53105" h="68517" extrusionOk="0">
                  <a:moveTo>
                    <a:pt x="27353" y="1"/>
                  </a:moveTo>
                  <a:cubicBezTo>
                    <a:pt x="14177" y="1"/>
                    <a:pt x="3269" y="10308"/>
                    <a:pt x="2535" y="23484"/>
                  </a:cubicBezTo>
                  <a:lnTo>
                    <a:pt x="0" y="68516"/>
                  </a:lnTo>
                  <a:lnTo>
                    <a:pt x="46033" y="68516"/>
                  </a:lnTo>
                  <a:cubicBezTo>
                    <a:pt x="48001" y="68516"/>
                    <a:pt x="49636" y="66982"/>
                    <a:pt x="49769" y="65014"/>
                  </a:cubicBezTo>
                  <a:lnTo>
                    <a:pt x="52204" y="26453"/>
                  </a:lnTo>
                  <a:cubicBezTo>
                    <a:pt x="53105" y="12109"/>
                    <a:pt x="41730" y="1"/>
                    <a:pt x="27353"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1062;p56">
              <a:extLst>
                <a:ext uri="{FF2B5EF4-FFF2-40B4-BE49-F238E27FC236}">
                  <a16:creationId xmlns:a16="http://schemas.microsoft.com/office/drawing/2014/main" id="{4F1A5600-7418-828F-9EF3-4C91B079C4C5}"/>
                </a:ext>
              </a:extLst>
            </p:cNvPr>
            <p:cNvSpPr/>
            <p:nvPr/>
          </p:nvSpPr>
          <p:spPr>
            <a:xfrm>
              <a:off x="7296358" y="2993003"/>
              <a:ext cx="1096751" cy="1415027"/>
            </a:xfrm>
            <a:custGeom>
              <a:avLst/>
              <a:gdLst/>
              <a:ahLst/>
              <a:cxnLst/>
              <a:rect l="l" t="t" r="r" b="b"/>
              <a:pathLst>
                <a:path w="53105" h="68516" extrusionOk="0">
                  <a:moveTo>
                    <a:pt x="27353" y="0"/>
                  </a:moveTo>
                  <a:cubicBezTo>
                    <a:pt x="14177" y="0"/>
                    <a:pt x="3269" y="10308"/>
                    <a:pt x="2535" y="23484"/>
                  </a:cubicBezTo>
                  <a:lnTo>
                    <a:pt x="0" y="68516"/>
                  </a:lnTo>
                  <a:lnTo>
                    <a:pt x="44632" y="68516"/>
                  </a:lnTo>
                  <a:cubicBezTo>
                    <a:pt x="47401" y="68516"/>
                    <a:pt x="49669" y="66381"/>
                    <a:pt x="49869" y="63612"/>
                  </a:cubicBezTo>
                  <a:lnTo>
                    <a:pt x="52204" y="26452"/>
                  </a:lnTo>
                  <a:cubicBezTo>
                    <a:pt x="53105" y="12109"/>
                    <a:pt x="41730" y="0"/>
                    <a:pt x="27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1063;p56">
              <a:extLst>
                <a:ext uri="{FF2B5EF4-FFF2-40B4-BE49-F238E27FC236}">
                  <a16:creationId xmlns:a16="http://schemas.microsoft.com/office/drawing/2014/main" id="{421FCF41-2B39-2FE0-66AF-E96190865E27}"/>
                </a:ext>
              </a:extLst>
            </p:cNvPr>
            <p:cNvSpPr/>
            <p:nvPr/>
          </p:nvSpPr>
          <p:spPr>
            <a:xfrm>
              <a:off x="7146854" y="2992301"/>
              <a:ext cx="1096772" cy="1415729"/>
            </a:xfrm>
            <a:custGeom>
              <a:avLst/>
              <a:gdLst/>
              <a:ahLst/>
              <a:cxnLst/>
              <a:rect l="l" t="t" r="r" b="b"/>
              <a:pathLst>
                <a:path w="53106" h="68550" extrusionOk="0">
                  <a:moveTo>
                    <a:pt x="27387" y="1"/>
                  </a:moveTo>
                  <a:cubicBezTo>
                    <a:pt x="14177" y="1"/>
                    <a:pt x="3270" y="10308"/>
                    <a:pt x="2536" y="23484"/>
                  </a:cubicBezTo>
                  <a:lnTo>
                    <a:pt x="1" y="68516"/>
                  </a:lnTo>
                  <a:lnTo>
                    <a:pt x="49536" y="68550"/>
                  </a:lnTo>
                  <a:lnTo>
                    <a:pt x="52205" y="26453"/>
                  </a:lnTo>
                  <a:cubicBezTo>
                    <a:pt x="53105" y="12109"/>
                    <a:pt x="41730" y="1"/>
                    <a:pt x="27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1064;p56">
              <a:extLst>
                <a:ext uri="{FF2B5EF4-FFF2-40B4-BE49-F238E27FC236}">
                  <a16:creationId xmlns:a16="http://schemas.microsoft.com/office/drawing/2014/main" id="{4DC86C89-9639-8E6E-5E8A-7704C56F069E}"/>
                </a:ext>
              </a:extLst>
            </p:cNvPr>
            <p:cNvSpPr/>
            <p:nvPr/>
          </p:nvSpPr>
          <p:spPr>
            <a:xfrm>
              <a:off x="8152672" y="4408009"/>
              <a:ext cx="79925" cy="149524"/>
            </a:xfrm>
            <a:custGeom>
              <a:avLst/>
              <a:gdLst/>
              <a:ahLst/>
              <a:cxnLst/>
              <a:rect l="l" t="t" r="r" b="b"/>
              <a:pathLst>
                <a:path w="3870" h="7240" extrusionOk="0">
                  <a:moveTo>
                    <a:pt x="0" y="1"/>
                  </a:moveTo>
                  <a:lnTo>
                    <a:pt x="934" y="6606"/>
                  </a:lnTo>
                  <a:cubicBezTo>
                    <a:pt x="967" y="6939"/>
                    <a:pt x="1268" y="7239"/>
                    <a:pt x="1635" y="7239"/>
                  </a:cubicBezTo>
                  <a:lnTo>
                    <a:pt x="2268"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1065;p56">
              <a:extLst>
                <a:ext uri="{FF2B5EF4-FFF2-40B4-BE49-F238E27FC236}">
                  <a16:creationId xmlns:a16="http://schemas.microsoft.com/office/drawing/2014/main" id="{F125712C-C8A9-77A0-0A43-DC4BDC715958}"/>
                </a:ext>
              </a:extLst>
            </p:cNvPr>
            <p:cNvSpPr/>
            <p:nvPr/>
          </p:nvSpPr>
          <p:spPr>
            <a:xfrm>
              <a:off x="6868541" y="4408009"/>
              <a:ext cx="72346" cy="149524"/>
            </a:xfrm>
            <a:custGeom>
              <a:avLst/>
              <a:gdLst/>
              <a:ahLst/>
              <a:cxnLst/>
              <a:rect l="l" t="t" r="r" b="b"/>
              <a:pathLst>
                <a:path w="3503" h="7240" extrusionOk="0">
                  <a:moveTo>
                    <a:pt x="0" y="1"/>
                  </a:moveTo>
                  <a:lnTo>
                    <a:pt x="834" y="6606"/>
                  </a:lnTo>
                  <a:cubicBezTo>
                    <a:pt x="834" y="6939"/>
                    <a:pt x="1135" y="7206"/>
                    <a:pt x="1468" y="7239"/>
                  </a:cubicBezTo>
                  <a:lnTo>
                    <a:pt x="2035" y="7239"/>
                  </a:lnTo>
                  <a:cubicBezTo>
                    <a:pt x="2369" y="7206"/>
                    <a:pt x="2636"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1066;p56">
              <a:extLst>
                <a:ext uri="{FF2B5EF4-FFF2-40B4-BE49-F238E27FC236}">
                  <a16:creationId xmlns:a16="http://schemas.microsoft.com/office/drawing/2014/main" id="{DAA6B15C-FDFE-E5F4-7D40-037875701263}"/>
                </a:ext>
              </a:extLst>
            </p:cNvPr>
            <p:cNvSpPr/>
            <p:nvPr/>
          </p:nvSpPr>
          <p:spPr>
            <a:xfrm>
              <a:off x="7239171" y="4408009"/>
              <a:ext cx="72366" cy="149524"/>
            </a:xfrm>
            <a:custGeom>
              <a:avLst/>
              <a:gdLst/>
              <a:ahLst/>
              <a:cxnLst/>
              <a:rect l="l" t="t" r="r" b="b"/>
              <a:pathLst>
                <a:path w="3504" h="7240" extrusionOk="0">
                  <a:moveTo>
                    <a:pt x="1" y="1"/>
                  </a:moveTo>
                  <a:lnTo>
                    <a:pt x="834" y="6606"/>
                  </a:lnTo>
                  <a:cubicBezTo>
                    <a:pt x="868" y="6939"/>
                    <a:pt x="1135" y="7206"/>
                    <a:pt x="1468" y="7239"/>
                  </a:cubicBezTo>
                  <a:lnTo>
                    <a:pt x="2069" y="7239"/>
                  </a:lnTo>
                  <a:cubicBezTo>
                    <a:pt x="2402" y="7206"/>
                    <a:pt x="2669"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1067;p56">
              <a:extLst>
                <a:ext uri="{FF2B5EF4-FFF2-40B4-BE49-F238E27FC236}">
                  <a16:creationId xmlns:a16="http://schemas.microsoft.com/office/drawing/2014/main" id="{B8C56A38-52E9-5D8A-14E3-7437D2F22D59}"/>
                </a:ext>
              </a:extLst>
            </p:cNvPr>
            <p:cNvSpPr/>
            <p:nvPr/>
          </p:nvSpPr>
          <p:spPr>
            <a:xfrm>
              <a:off x="7753790" y="4408009"/>
              <a:ext cx="79925" cy="149524"/>
            </a:xfrm>
            <a:custGeom>
              <a:avLst/>
              <a:gdLst/>
              <a:ahLst/>
              <a:cxnLst/>
              <a:rect l="l" t="t" r="r" b="b"/>
              <a:pathLst>
                <a:path w="3870" h="7240" extrusionOk="0">
                  <a:moveTo>
                    <a:pt x="0" y="1"/>
                  </a:moveTo>
                  <a:lnTo>
                    <a:pt x="934" y="6606"/>
                  </a:lnTo>
                  <a:cubicBezTo>
                    <a:pt x="1001" y="6939"/>
                    <a:pt x="1268" y="7206"/>
                    <a:pt x="1635" y="7239"/>
                  </a:cubicBezTo>
                  <a:lnTo>
                    <a:pt x="2269"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1068;p56">
              <a:extLst>
                <a:ext uri="{FF2B5EF4-FFF2-40B4-BE49-F238E27FC236}">
                  <a16:creationId xmlns:a16="http://schemas.microsoft.com/office/drawing/2014/main" id="{8B49B690-6DE1-E716-4C22-CB1D4DFAAC0C}"/>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1069;p56">
              <a:extLst>
                <a:ext uri="{FF2B5EF4-FFF2-40B4-BE49-F238E27FC236}">
                  <a16:creationId xmlns:a16="http://schemas.microsoft.com/office/drawing/2014/main" id="{5CCC0349-03E2-35A8-4B72-38BBB4A11547}"/>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1070;p56">
              <a:extLst>
                <a:ext uri="{FF2B5EF4-FFF2-40B4-BE49-F238E27FC236}">
                  <a16:creationId xmlns:a16="http://schemas.microsoft.com/office/drawing/2014/main" id="{7AD2A1BC-8004-0FF0-1EE5-2517CF1A7071}"/>
                </a:ext>
              </a:extLst>
            </p:cNvPr>
            <p:cNvSpPr/>
            <p:nvPr/>
          </p:nvSpPr>
          <p:spPr>
            <a:xfrm>
              <a:off x="7631155" y="3899607"/>
              <a:ext cx="202560" cy="179821"/>
            </a:xfrm>
            <a:custGeom>
              <a:avLst/>
              <a:gdLst/>
              <a:ahLst/>
              <a:cxnLst/>
              <a:rect l="l" t="t" r="r" b="b"/>
              <a:pathLst>
                <a:path w="9808" h="8707" extrusionOk="0">
                  <a:moveTo>
                    <a:pt x="1" y="0"/>
                  </a:moveTo>
                  <a:lnTo>
                    <a:pt x="1" y="8706"/>
                  </a:lnTo>
                  <a:lnTo>
                    <a:pt x="6806" y="8706"/>
                  </a:lnTo>
                  <a:cubicBezTo>
                    <a:pt x="8473" y="8706"/>
                    <a:pt x="9808" y="7672"/>
                    <a:pt x="9808" y="6371"/>
                  </a:cubicBezTo>
                  <a:lnTo>
                    <a:pt x="9808" y="2335"/>
                  </a:lnTo>
                  <a:cubicBezTo>
                    <a:pt x="9808" y="1068"/>
                    <a:pt x="8473" y="0"/>
                    <a:pt x="68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1071;p56">
              <a:extLst>
                <a:ext uri="{FF2B5EF4-FFF2-40B4-BE49-F238E27FC236}">
                  <a16:creationId xmlns:a16="http://schemas.microsoft.com/office/drawing/2014/main" id="{6B08196B-053F-B6DC-6F15-D1F9D32D3935}"/>
                </a:ext>
              </a:extLst>
            </p:cNvPr>
            <p:cNvSpPr/>
            <p:nvPr/>
          </p:nvSpPr>
          <p:spPr>
            <a:xfrm>
              <a:off x="7003567" y="3899607"/>
              <a:ext cx="726121" cy="179821"/>
            </a:xfrm>
            <a:custGeom>
              <a:avLst/>
              <a:gdLst/>
              <a:ahLst/>
              <a:cxnLst/>
              <a:rect l="l" t="t" r="r" b="b"/>
              <a:pathLst>
                <a:path w="35159" h="8707" extrusionOk="0">
                  <a:moveTo>
                    <a:pt x="2235" y="0"/>
                  </a:moveTo>
                  <a:cubicBezTo>
                    <a:pt x="1001" y="0"/>
                    <a:pt x="0" y="1001"/>
                    <a:pt x="0" y="2269"/>
                  </a:cubicBezTo>
                  <a:lnTo>
                    <a:pt x="0" y="6472"/>
                  </a:lnTo>
                  <a:cubicBezTo>
                    <a:pt x="0" y="7706"/>
                    <a:pt x="1001" y="8706"/>
                    <a:pt x="2235" y="8706"/>
                  </a:cubicBezTo>
                  <a:lnTo>
                    <a:pt x="32891" y="8706"/>
                  </a:lnTo>
                  <a:cubicBezTo>
                    <a:pt x="34158" y="8706"/>
                    <a:pt x="35159" y="7706"/>
                    <a:pt x="35159" y="6472"/>
                  </a:cubicBezTo>
                  <a:lnTo>
                    <a:pt x="35159" y="2269"/>
                  </a:lnTo>
                  <a:cubicBezTo>
                    <a:pt x="35159" y="1001"/>
                    <a:pt x="34158" y="0"/>
                    <a:pt x="32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1072;p56">
              <a:extLst>
                <a:ext uri="{FF2B5EF4-FFF2-40B4-BE49-F238E27FC236}">
                  <a16:creationId xmlns:a16="http://schemas.microsoft.com/office/drawing/2014/main" id="{CC6CFF75-E147-CA7C-0F8D-89A9011E0463}"/>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1073;p56">
              <a:extLst>
                <a:ext uri="{FF2B5EF4-FFF2-40B4-BE49-F238E27FC236}">
                  <a16:creationId xmlns:a16="http://schemas.microsoft.com/office/drawing/2014/main" id="{C1B0B638-9FBB-69D0-1DF4-0A8FFB4E771C}"/>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1074;p56">
              <a:extLst>
                <a:ext uri="{FF2B5EF4-FFF2-40B4-BE49-F238E27FC236}">
                  <a16:creationId xmlns:a16="http://schemas.microsoft.com/office/drawing/2014/main" id="{07360498-152E-80DF-6A77-C204157DFBCF}"/>
                </a:ext>
              </a:extLst>
            </p:cNvPr>
            <p:cNvSpPr/>
            <p:nvPr/>
          </p:nvSpPr>
          <p:spPr>
            <a:xfrm>
              <a:off x="6613648" y="3459378"/>
              <a:ext cx="1518372" cy="948652"/>
            </a:xfrm>
            <a:custGeom>
              <a:avLst/>
              <a:gdLst/>
              <a:ahLst/>
              <a:cxnLst/>
              <a:rect l="l" t="t" r="r" b="b"/>
              <a:pathLst>
                <a:path w="73520" h="45934" extrusionOk="0">
                  <a:moveTo>
                    <a:pt x="8773" y="1"/>
                  </a:moveTo>
                  <a:cubicBezTo>
                    <a:pt x="7406" y="1"/>
                    <a:pt x="6038" y="368"/>
                    <a:pt x="4870" y="1035"/>
                  </a:cubicBezTo>
                  <a:cubicBezTo>
                    <a:pt x="3536" y="1769"/>
                    <a:pt x="2435" y="2803"/>
                    <a:pt x="1635" y="4071"/>
                  </a:cubicBezTo>
                  <a:cubicBezTo>
                    <a:pt x="567" y="5738"/>
                    <a:pt x="0" y="7673"/>
                    <a:pt x="0" y="9675"/>
                  </a:cubicBezTo>
                  <a:cubicBezTo>
                    <a:pt x="0" y="14378"/>
                    <a:pt x="3036" y="18314"/>
                    <a:pt x="7105" y="19148"/>
                  </a:cubicBezTo>
                  <a:lnTo>
                    <a:pt x="8706" y="42431"/>
                  </a:lnTo>
                  <a:cubicBezTo>
                    <a:pt x="8840" y="44399"/>
                    <a:pt x="10141" y="45934"/>
                    <a:pt x="11675" y="45934"/>
                  </a:cubicBezTo>
                  <a:lnTo>
                    <a:pt x="61644" y="45934"/>
                  </a:lnTo>
                  <a:cubicBezTo>
                    <a:pt x="63212" y="45934"/>
                    <a:pt x="64513" y="44399"/>
                    <a:pt x="64646" y="42431"/>
                  </a:cubicBezTo>
                  <a:lnTo>
                    <a:pt x="66248" y="19181"/>
                  </a:lnTo>
                  <a:cubicBezTo>
                    <a:pt x="70384" y="18414"/>
                    <a:pt x="73519" y="14445"/>
                    <a:pt x="73519" y="9675"/>
                  </a:cubicBezTo>
                  <a:cubicBezTo>
                    <a:pt x="73519" y="7573"/>
                    <a:pt x="72919" y="5505"/>
                    <a:pt x="71718" y="3770"/>
                  </a:cubicBezTo>
                  <a:cubicBezTo>
                    <a:pt x="70951" y="2636"/>
                    <a:pt x="69883" y="1702"/>
                    <a:pt x="68683" y="1035"/>
                  </a:cubicBezTo>
                  <a:lnTo>
                    <a:pt x="68583" y="968"/>
                  </a:lnTo>
                  <a:cubicBezTo>
                    <a:pt x="67415" y="335"/>
                    <a:pt x="66114" y="1"/>
                    <a:pt x="64780" y="1"/>
                  </a:cubicBezTo>
                  <a:cubicBezTo>
                    <a:pt x="64613" y="1"/>
                    <a:pt x="64413" y="1"/>
                    <a:pt x="64246" y="34"/>
                  </a:cubicBezTo>
                  <a:cubicBezTo>
                    <a:pt x="62578" y="134"/>
                    <a:pt x="61010" y="735"/>
                    <a:pt x="59710" y="1769"/>
                  </a:cubicBezTo>
                  <a:cubicBezTo>
                    <a:pt x="57641" y="2970"/>
                    <a:pt x="56174" y="5505"/>
                    <a:pt x="55974" y="8540"/>
                  </a:cubicBezTo>
                  <a:lnTo>
                    <a:pt x="54472" y="30022"/>
                  </a:lnTo>
                  <a:lnTo>
                    <a:pt x="18880" y="30022"/>
                  </a:lnTo>
                  <a:lnTo>
                    <a:pt x="17513" y="10175"/>
                  </a:lnTo>
                  <a:lnTo>
                    <a:pt x="17413" y="8540"/>
                  </a:lnTo>
                  <a:cubicBezTo>
                    <a:pt x="17379" y="8040"/>
                    <a:pt x="17313" y="7506"/>
                    <a:pt x="17179" y="7006"/>
                  </a:cubicBezTo>
                  <a:cubicBezTo>
                    <a:pt x="17179" y="6939"/>
                    <a:pt x="17146" y="6873"/>
                    <a:pt x="17146" y="6806"/>
                  </a:cubicBezTo>
                  <a:cubicBezTo>
                    <a:pt x="16679" y="5138"/>
                    <a:pt x="15778" y="3604"/>
                    <a:pt x="14544" y="2403"/>
                  </a:cubicBezTo>
                  <a:cubicBezTo>
                    <a:pt x="13010" y="868"/>
                    <a:pt x="10941" y="1"/>
                    <a:pt x="8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9" name="Google Shape;1075;p56">
              <a:extLst>
                <a:ext uri="{FF2B5EF4-FFF2-40B4-BE49-F238E27FC236}">
                  <a16:creationId xmlns:a16="http://schemas.microsoft.com/office/drawing/2014/main" id="{A924C28A-8BF0-4C62-90A3-B9C15DD8B9B5}"/>
                </a:ext>
              </a:extLst>
            </p:cNvPr>
            <p:cNvSpPr/>
            <p:nvPr/>
          </p:nvSpPr>
          <p:spPr>
            <a:xfrm>
              <a:off x="7721407" y="3459378"/>
              <a:ext cx="410613" cy="948652"/>
            </a:xfrm>
            <a:custGeom>
              <a:avLst/>
              <a:gdLst/>
              <a:ahLst/>
              <a:cxnLst/>
              <a:rect l="l" t="t" r="r" b="b"/>
              <a:pathLst>
                <a:path w="19882" h="45934" extrusionOk="0">
                  <a:moveTo>
                    <a:pt x="11108" y="1"/>
                  </a:moveTo>
                  <a:cubicBezTo>
                    <a:pt x="10942" y="1"/>
                    <a:pt x="10775" y="1"/>
                    <a:pt x="10608" y="34"/>
                  </a:cubicBezTo>
                  <a:cubicBezTo>
                    <a:pt x="8940" y="134"/>
                    <a:pt x="7372" y="735"/>
                    <a:pt x="6072" y="1769"/>
                  </a:cubicBezTo>
                  <a:cubicBezTo>
                    <a:pt x="4003" y="2970"/>
                    <a:pt x="2502" y="5505"/>
                    <a:pt x="2302" y="8540"/>
                  </a:cubicBezTo>
                  <a:lnTo>
                    <a:pt x="834" y="30022"/>
                  </a:lnTo>
                  <a:lnTo>
                    <a:pt x="1" y="45934"/>
                  </a:lnTo>
                  <a:lnTo>
                    <a:pt x="8006" y="45934"/>
                  </a:lnTo>
                  <a:cubicBezTo>
                    <a:pt x="9574" y="45934"/>
                    <a:pt x="10875" y="44399"/>
                    <a:pt x="11008" y="42431"/>
                  </a:cubicBezTo>
                  <a:lnTo>
                    <a:pt x="12610" y="19181"/>
                  </a:lnTo>
                  <a:cubicBezTo>
                    <a:pt x="16746" y="18414"/>
                    <a:pt x="19881" y="14445"/>
                    <a:pt x="19881" y="9675"/>
                  </a:cubicBezTo>
                  <a:cubicBezTo>
                    <a:pt x="19881" y="7573"/>
                    <a:pt x="19248" y="5505"/>
                    <a:pt x="18080" y="3770"/>
                  </a:cubicBezTo>
                  <a:cubicBezTo>
                    <a:pt x="17280" y="2636"/>
                    <a:pt x="16245" y="1702"/>
                    <a:pt x="15045" y="1035"/>
                  </a:cubicBezTo>
                  <a:lnTo>
                    <a:pt x="14911" y="968"/>
                  </a:lnTo>
                  <a:cubicBezTo>
                    <a:pt x="13744" y="335"/>
                    <a:pt x="12443" y="1"/>
                    <a:pt x="11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1076;p56">
              <a:extLst>
                <a:ext uri="{FF2B5EF4-FFF2-40B4-BE49-F238E27FC236}">
                  <a16:creationId xmlns:a16="http://schemas.microsoft.com/office/drawing/2014/main" id="{72DBF9C5-C375-C7D9-CA5D-85DC505DBADE}"/>
                </a:ext>
              </a:extLst>
            </p:cNvPr>
            <p:cNvSpPr/>
            <p:nvPr/>
          </p:nvSpPr>
          <p:spPr>
            <a:xfrm>
              <a:off x="6930540" y="2926172"/>
              <a:ext cx="570443" cy="216665"/>
            </a:xfrm>
            <a:custGeom>
              <a:avLst/>
              <a:gdLst/>
              <a:ahLst/>
              <a:cxnLst/>
              <a:rect l="l" t="t" r="r" b="b"/>
              <a:pathLst>
                <a:path w="27621" h="10491" extrusionOk="0">
                  <a:moveTo>
                    <a:pt x="1" y="0"/>
                  </a:moveTo>
                  <a:lnTo>
                    <a:pt x="1" y="0"/>
                  </a:lnTo>
                  <a:cubicBezTo>
                    <a:pt x="1035" y="2369"/>
                    <a:pt x="3003" y="5271"/>
                    <a:pt x="5171" y="6639"/>
                  </a:cubicBezTo>
                  <a:cubicBezTo>
                    <a:pt x="7973" y="8373"/>
                    <a:pt x="8707" y="8907"/>
                    <a:pt x="11475" y="9974"/>
                  </a:cubicBezTo>
                  <a:cubicBezTo>
                    <a:pt x="12437" y="10338"/>
                    <a:pt x="13543" y="10491"/>
                    <a:pt x="14711" y="10491"/>
                  </a:cubicBezTo>
                  <a:cubicBezTo>
                    <a:pt x="17715" y="10491"/>
                    <a:pt x="21134" y="9482"/>
                    <a:pt x="23584" y="8473"/>
                  </a:cubicBezTo>
                  <a:cubicBezTo>
                    <a:pt x="24852" y="7973"/>
                    <a:pt x="26153" y="7306"/>
                    <a:pt x="26886" y="6172"/>
                  </a:cubicBezTo>
                  <a:cubicBezTo>
                    <a:pt x="27620" y="5037"/>
                    <a:pt x="26920" y="1969"/>
                    <a:pt x="25786" y="1201"/>
                  </a:cubicBezTo>
                  <a:cubicBezTo>
                    <a:pt x="21830" y="1980"/>
                    <a:pt x="14123" y="5279"/>
                    <a:pt x="13665" y="5279"/>
                  </a:cubicBezTo>
                  <a:cubicBezTo>
                    <a:pt x="13652" y="5279"/>
                    <a:pt x="13645" y="5277"/>
                    <a:pt x="13644" y="5271"/>
                  </a:cubicBezTo>
                  <a:cubicBezTo>
                    <a:pt x="13644" y="5271"/>
                    <a:pt x="6839" y="3670"/>
                    <a:pt x="4070" y="601"/>
                  </a:cubicBezTo>
                  <a:cubicBezTo>
                    <a:pt x="4070" y="601"/>
                    <a:pt x="1402" y="2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1077;p56">
              <a:extLst>
                <a:ext uri="{FF2B5EF4-FFF2-40B4-BE49-F238E27FC236}">
                  <a16:creationId xmlns:a16="http://schemas.microsoft.com/office/drawing/2014/main" id="{D9C4960C-1055-C36E-D95E-CD00E896E99C}"/>
                </a:ext>
              </a:extLst>
            </p:cNvPr>
            <p:cNvSpPr/>
            <p:nvPr/>
          </p:nvSpPr>
          <p:spPr>
            <a:xfrm>
              <a:off x="6989090" y="2722249"/>
              <a:ext cx="151589" cy="239776"/>
            </a:xfrm>
            <a:custGeom>
              <a:avLst/>
              <a:gdLst/>
              <a:ahLst/>
              <a:cxnLst/>
              <a:rect l="l" t="t" r="r" b="b"/>
              <a:pathLst>
                <a:path w="7340" h="11610" extrusionOk="0">
                  <a:moveTo>
                    <a:pt x="5638" y="1"/>
                  </a:moveTo>
                  <a:lnTo>
                    <a:pt x="301" y="301"/>
                  </a:lnTo>
                  <a:cubicBezTo>
                    <a:pt x="134" y="334"/>
                    <a:pt x="1" y="468"/>
                    <a:pt x="34" y="601"/>
                  </a:cubicBezTo>
                  <a:lnTo>
                    <a:pt x="1335" y="11342"/>
                  </a:lnTo>
                  <a:cubicBezTo>
                    <a:pt x="1335" y="11509"/>
                    <a:pt x="1502" y="11609"/>
                    <a:pt x="1635" y="11609"/>
                  </a:cubicBezTo>
                  <a:lnTo>
                    <a:pt x="7073" y="11309"/>
                  </a:lnTo>
                  <a:cubicBezTo>
                    <a:pt x="7206" y="11309"/>
                    <a:pt x="7339" y="11175"/>
                    <a:pt x="7306" y="11009"/>
                  </a:cubicBezTo>
                  <a:lnTo>
                    <a:pt x="5972" y="268"/>
                  </a:lnTo>
                  <a:cubicBezTo>
                    <a:pt x="5938" y="101"/>
                    <a:pt x="5805" y="1"/>
                    <a:pt x="5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1078;p56">
              <a:extLst>
                <a:ext uri="{FF2B5EF4-FFF2-40B4-BE49-F238E27FC236}">
                  <a16:creationId xmlns:a16="http://schemas.microsoft.com/office/drawing/2014/main" id="{F990B71A-8A71-53C0-0561-AC81ADE59DE0}"/>
                </a:ext>
              </a:extLst>
            </p:cNvPr>
            <p:cNvSpPr/>
            <p:nvPr/>
          </p:nvSpPr>
          <p:spPr>
            <a:xfrm>
              <a:off x="6991155" y="2730530"/>
              <a:ext cx="38600" cy="64766"/>
            </a:xfrm>
            <a:custGeom>
              <a:avLst/>
              <a:gdLst/>
              <a:ahLst/>
              <a:cxnLst/>
              <a:rect l="l" t="t" r="r" b="b"/>
              <a:pathLst>
                <a:path w="1869" h="3136" extrusionOk="0">
                  <a:moveTo>
                    <a:pt x="1335" y="0"/>
                  </a:moveTo>
                  <a:lnTo>
                    <a:pt x="134" y="67"/>
                  </a:lnTo>
                  <a:cubicBezTo>
                    <a:pt x="68" y="100"/>
                    <a:pt x="1" y="167"/>
                    <a:pt x="1" y="234"/>
                  </a:cubicBezTo>
                  <a:lnTo>
                    <a:pt x="368" y="3036"/>
                  </a:lnTo>
                  <a:cubicBezTo>
                    <a:pt x="368" y="3069"/>
                    <a:pt x="401" y="3102"/>
                    <a:pt x="468" y="3136"/>
                  </a:cubicBezTo>
                  <a:lnTo>
                    <a:pt x="535" y="3136"/>
                  </a:lnTo>
                  <a:lnTo>
                    <a:pt x="1736" y="3069"/>
                  </a:lnTo>
                  <a:cubicBezTo>
                    <a:pt x="1802" y="3069"/>
                    <a:pt x="1869" y="3002"/>
                    <a:pt x="1836" y="2935"/>
                  </a:cubicBezTo>
                  <a:lnTo>
                    <a:pt x="1502" y="133"/>
                  </a:lnTo>
                  <a:cubicBezTo>
                    <a:pt x="1469" y="100"/>
                    <a:pt x="1469" y="100"/>
                    <a:pt x="1469" y="67"/>
                  </a:cubicBezTo>
                  <a:cubicBezTo>
                    <a:pt x="1435" y="33"/>
                    <a:pt x="1369" y="0"/>
                    <a:pt x="1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1079;p56">
              <a:extLst>
                <a:ext uri="{FF2B5EF4-FFF2-40B4-BE49-F238E27FC236}">
                  <a16:creationId xmlns:a16="http://schemas.microsoft.com/office/drawing/2014/main" id="{83D3A5DA-E625-0548-19AF-41E8EA7C276F}"/>
                </a:ext>
              </a:extLst>
            </p:cNvPr>
            <p:cNvSpPr/>
            <p:nvPr/>
          </p:nvSpPr>
          <p:spPr>
            <a:xfrm>
              <a:off x="7000800" y="2731894"/>
              <a:ext cx="29657" cy="64787"/>
            </a:xfrm>
            <a:custGeom>
              <a:avLst/>
              <a:gdLst/>
              <a:ahLst/>
              <a:cxnLst/>
              <a:rect l="l" t="t" r="r" b="b"/>
              <a:pathLst>
                <a:path w="1436" h="3137" extrusionOk="0">
                  <a:moveTo>
                    <a:pt x="1002" y="1"/>
                  </a:moveTo>
                  <a:cubicBezTo>
                    <a:pt x="1002" y="1"/>
                    <a:pt x="1035" y="34"/>
                    <a:pt x="1035" y="67"/>
                  </a:cubicBezTo>
                  <a:lnTo>
                    <a:pt x="1369" y="2836"/>
                  </a:lnTo>
                  <a:cubicBezTo>
                    <a:pt x="1402" y="2903"/>
                    <a:pt x="1335" y="2970"/>
                    <a:pt x="1269" y="3003"/>
                  </a:cubicBezTo>
                  <a:lnTo>
                    <a:pt x="68" y="3070"/>
                  </a:lnTo>
                  <a:lnTo>
                    <a:pt x="1" y="3070"/>
                  </a:lnTo>
                  <a:cubicBezTo>
                    <a:pt x="1" y="3103"/>
                    <a:pt x="68" y="3136"/>
                    <a:pt x="134" y="3136"/>
                  </a:cubicBezTo>
                  <a:lnTo>
                    <a:pt x="1335" y="3070"/>
                  </a:lnTo>
                  <a:cubicBezTo>
                    <a:pt x="1402" y="3036"/>
                    <a:pt x="1435" y="2970"/>
                    <a:pt x="1435" y="2903"/>
                  </a:cubicBezTo>
                  <a:lnTo>
                    <a:pt x="1102" y="134"/>
                  </a:lnTo>
                  <a:cubicBezTo>
                    <a:pt x="1068" y="67"/>
                    <a:pt x="1035" y="1"/>
                    <a:pt x="10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1080;p56">
              <a:extLst>
                <a:ext uri="{FF2B5EF4-FFF2-40B4-BE49-F238E27FC236}">
                  <a16:creationId xmlns:a16="http://schemas.microsoft.com/office/drawing/2014/main" id="{022F945B-D5BB-8338-C700-DCAED8F9101E}"/>
                </a:ext>
              </a:extLst>
            </p:cNvPr>
            <p:cNvSpPr/>
            <p:nvPr/>
          </p:nvSpPr>
          <p:spPr>
            <a:xfrm>
              <a:off x="6996669" y="2736664"/>
              <a:ext cx="23441" cy="22119"/>
            </a:xfrm>
            <a:custGeom>
              <a:avLst/>
              <a:gdLst/>
              <a:ahLst/>
              <a:cxnLst/>
              <a:rect l="l" t="t" r="r" b="b"/>
              <a:pathLst>
                <a:path w="1135" h="1071" extrusionOk="0">
                  <a:moveTo>
                    <a:pt x="558" y="0"/>
                  </a:moveTo>
                  <a:cubicBezTo>
                    <a:pt x="539" y="0"/>
                    <a:pt x="520" y="1"/>
                    <a:pt x="501" y="3"/>
                  </a:cubicBezTo>
                  <a:cubicBezTo>
                    <a:pt x="201" y="3"/>
                    <a:pt x="1" y="270"/>
                    <a:pt x="34" y="570"/>
                  </a:cubicBezTo>
                  <a:cubicBezTo>
                    <a:pt x="68" y="871"/>
                    <a:pt x="334" y="1071"/>
                    <a:pt x="635" y="1071"/>
                  </a:cubicBezTo>
                  <a:cubicBezTo>
                    <a:pt x="935" y="1037"/>
                    <a:pt x="1135" y="770"/>
                    <a:pt x="1102" y="504"/>
                  </a:cubicBezTo>
                  <a:cubicBezTo>
                    <a:pt x="1070" y="223"/>
                    <a:pt x="835" y="0"/>
                    <a:pt x="5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1081;p56">
              <a:extLst>
                <a:ext uri="{FF2B5EF4-FFF2-40B4-BE49-F238E27FC236}">
                  <a16:creationId xmlns:a16="http://schemas.microsoft.com/office/drawing/2014/main" id="{570A995C-9DF5-39F5-5EBB-8A3B4D268413}"/>
                </a:ext>
              </a:extLst>
            </p:cNvPr>
            <p:cNvSpPr/>
            <p:nvPr/>
          </p:nvSpPr>
          <p:spPr>
            <a:xfrm>
              <a:off x="7000118" y="2765598"/>
              <a:ext cx="24143" cy="22119"/>
            </a:xfrm>
            <a:custGeom>
              <a:avLst/>
              <a:gdLst/>
              <a:ahLst/>
              <a:cxnLst/>
              <a:rect l="l" t="t" r="r" b="b"/>
              <a:pathLst>
                <a:path w="1169" h="1071" extrusionOk="0">
                  <a:moveTo>
                    <a:pt x="591" y="0"/>
                  </a:moveTo>
                  <a:cubicBezTo>
                    <a:pt x="573" y="0"/>
                    <a:pt x="554" y="1"/>
                    <a:pt x="534" y="3"/>
                  </a:cubicBezTo>
                  <a:cubicBezTo>
                    <a:pt x="201" y="3"/>
                    <a:pt x="1" y="270"/>
                    <a:pt x="34" y="570"/>
                  </a:cubicBezTo>
                  <a:cubicBezTo>
                    <a:pt x="67" y="871"/>
                    <a:pt x="334" y="1071"/>
                    <a:pt x="634" y="1071"/>
                  </a:cubicBezTo>
                  <a:cubicBezTo>
                    <a:pt x="935" y="1071"/>
                    <a:pt x="1168" y="804"/>
                    <a:pt x="1101" y="504"/>
                  </a:cubicBezTo>
                  <a:cubicBezTo>
                    <a:pt x="1070" y="223"/>
                    <a:pt x="864"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1082;p56">
              <a:extLst>
                <a:ext uri="{FF2B5EF4-FFF2-40B4-BE49-F238E27FC236}">
                  <a16:creationId xmlns:a16="http://schemas.microsoft.com/office/drawing/2014/main" id="{E7498B7A-5EA2-DCCF-56E8-0ABCADE917BF}"/>
                </a:ext>
              </a:extLst>
            </p:cNvPr>
            <p:cNvSpPr/>
            <p:nvPr/>
          </p:nvSpPr>
          <p:spPr>
            <a:xfrm>
              <a:off x="7009763" y="2774438"/>
              <a:ext cx="4853" cy="4337"/>
            </a:xfrm>
            <a:custGeom>
              <a:avLst/>
              <a:gdLst/>
              <a:ahLst/>
              <a:cxnLst/>
              <a:rect l="l" t="t" r="r" b="b"/>
              <a:pathLst>
                <a:path w="235" h="210" extrusionOk="0">
                  <a:moveTo>
                    <a:pt x="134" y="0"/>
                  </a:moveTo>
                  <a:cubicBezTo>
                    <a:pt x="124" y="0"/>
                    <a:pt x="113" y="3"/>
                    <a:pt x="101" y="9"/>
                  </a:cubicBezTo>
                  <a:cubicBezTo>
                    <a:pt x="34" y="9"/>
                    <a:pt x="1" y="42"/>
                    <a:pt x="1" y="109"/>
                  </a:cubicBezTo>
                  <a:cubicBezTo>
                    <a:pt x="1" y="176"/>
                    <a:pt x="67" y="209"/>
                    <a:pt x="134" y="209"/>
                  </a:cubicBezTo>
                  <a:cubicBezTo>
                    <a:pt x="201" y="209"/>
                    <a:pt x="234" y="176"/>
                    <a:pt x="234" y="109"/>
                  </a:cubicBezTo>
                  <a:cubicBezTo>
                    <a:pt x="207" y="55"/>
                    <a:pt x="180"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1083;p56">
              <a:extLst>
                <a:ext uri="{FF2B5EF4-FFF2-40B4-BE49-F238E27FC236}">
                  <a16:creationId xmlns:a16="http://schemas.microsoft.com/office/drawing/2014/main" id="{00A0FC50-60D4-AE96-1A70-89112E350C3D}"/>
                </a:ext>
              </a:extLst>
            </p:cNvPr>
            <p:cNvSpPr/>
            <p:nvPr/>
          </p:nvSpPr>
          <p:spPr>
            <a:xfrm>
              <a:off x="7005632" y="2745669"/>
              <a:ext cx="5535" cy="4853"/>
            </a:xfrm>
            <a:custGeom>
              <a:avLst/>
              <a:gdLst/>
              <a:ahLst/>
              <a:cxnLst/>
              <a:rect l="l" t="t" r="r" b="b"/>
              <a:pathLst>
                <a:path w="268" h="235" extrusionOk="0">
                  <a:moveTo>
                    <a:pt x="134" y="1"/>
                  </a:moveTo>
                  <a:cubicBezTo>
                    <a:pt x="67" y="1"/>
                    <a:pt x="0" y="68"/>
                    <a:pt x="34" y="134"/>
                  </a:cubicBezTo>
                  <a:cubicBezTo>
                    <a:pt x="34" y="201"/>
                    <a:pt x="101" y="234"/>
                    <a:pt x="167" y="234"/>
                  </a:cubicBezTo>
                  <a:cubicBezTo>
                    <a:pt x="201" y="234"/>
                    <a:pt x="267" y="168"/>
                    <a:pt x="267" y="134"/>
                  </a:cubicBezTo>
                  <a:cubicBezTo>
                    <a:pt x="234" y="68"/>
                    <a:pt x="201"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1084;p56">
              <a:extLst>
                <a:ext uri="{FF2B5EF4-FFF2-40B4-BE49-F238E27FC236}">
                  <a16:creationId xmlns:a16="http://schemas.microsoft.com/office/drawing/2014/main" id="{E0765F9C-DC81-51EC-13E6-239DD3A24C02}"/>
                </a:ext>
              </a:extLst>
            </p:cNvPr>
            <p:cNvSpPr/>
            <p:nvPr/>
          </p:nvSpPr>
          <p:spPr>
            <a:xfrm>
              <a:off x="6927793" y="2849592"/>
              <a:ext cx="153634" cy="97996"/>
            </a:xfrm>
            <a:custGeom>
              <a:avLst/>
              <a:gdLst/>
              <a:ahLst/>
              <a:cxnLst/>
              <a:rect l="l" t="t" r="r" b="b"/>
              <a:pathLst>
                <a:path w="7439" h="4745" extrusionOk="0">
                  <a:moveTo>
                    <a:pt x="3326" y="1"/>
                  </a:moveTo>
                  <a:cubicBezTo>
                    <a:pt x="2997" y="1"/>
                    <a:pt x="2675" y="136"/>
                    <a:pt x="2435" y="406"/>
                  </a:cubicBezTo>
                  <a:lnTo>
                    <a:pt x="234" y="2841"/>
                  </a:lnTo>
                  <a:cubicBezTo>
                    <a:pt x="33" y="3075"/>
                    <a:pt x="0" y="3408"/>
                    <a:pt x="167" y="3708"/>
                  </a:cubicBezTo>
                  <a:cubicBezTo>
                    <a:pt x="520" y="4350"/>
                    <a:pt x="1181" y="4744"/>
                    <a:pt x="1913" y="4744"/>
                  </a:cubicBezTo>
                  <a:cubicBezTo>
                    <a:pt x="1942" y="4744"/>
                    <a:pt x="1972" y="4744"/>
                    <a:pt x="2002" y="4743"/>
                  </a:cubicBezTo>
                  <a:cubicBezTo>
                    <a:pt x="2535" y="4743"/>
                    <a:pt x="3036" y="4642"/>
                    <a:pt x="3569" y="4509"/>
                  </a:cubicBezTo>
                  <a:cubicBezTo>
                    <a:pt x="4070" y="4309"/>
                    <a:pt x="4503" y="3942"/>
                    <a:pt x="4804" y="3475"/>
                  </a:cubicBezTo>
                  <a:lnTo>
                    <a:pt x="6571" y="3141"/>
                  </a:lnTo>
                  <a:cubicBezTo>
                    <a:pt x="7139" y="3008"/>
                    <a:pt x="7439" y="2441"/>
                    <a:pt x="7239" y="1907"/>
                  </a:cubicBezTo>
                  <a:lnTo>
                    <a:pt x="6738" y="773"/>
                  </a:lnTo>
                  <a:cubicBezTo>
                    <a:pt x="6605" y="473"/>
                    <a:pt x="6338" y="273"/>
                    <a:pt x="6038" y="239"/>
                  </a:cubicBezTo>
                  <a:lnTo>
                    <a:pt x="3436" y="6"/>
                  </a:lnTo>
                  <a:cubicBezTo>
                    <a:pt x="3399" y="3"/>
                    <a:pt x="3363" y="1"/>
                    <a:pt x="3326"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1085;p56">
              <a:extLst>
                <a:ext uri="{FF2B5EF4-FFF2-40B4-BE49-F238E27FC236}">
                  <a16:creationId xmlns:a16="http://schemas.microsoft.com/office/drawing/2014/main" id="{C243F1FB-16BA-E482-851E-A6FB0B3F89CE}"/>
                </a:ext>
              </a:extLst>
            </p:cNvPr>
            <p:cNvSpPr/>
            <p:nvPr/>
          </p:nvSpPr>
          <p:spPr>
            <a:xfrm>
              <a:off x="7230910" y="2938728"/>
              <a:ext cx="621413" cy="723209"/>
            </a:xfrm>
            <a:custGeom>
              <a:avLst/>
              <a:gdLst/>
              <a:ahLst/>
              <a:cxnLst/>
              <a:rect l="l" t="t" r="r" b="b"/>
              <a:pathLst>
                <a:path w="30089" h="35018" extrusionOk="0">
                  <a:moveTo>
                    <a:pt x="16788" y="0"/>
                  </a:moveTo>
                  <a:cubicBezTo>
                    <a:pt x="16019" y="0"/>
                    <a:pt x="15281" y="17"/>
                    <a:pt x="14644" y="60"/>
                  </a:cubicBezTo>
                  <a:cubicBezTo>
                    <a:pt x="14646" y="58"/>
                    <a:pt x="14643" y="57"/>
                    <a:pt x="14635" y="57"/>
                  </a:cubicBezTo>
                  <a:cubicBezTo>
                    <a:pt x="14488" y="57"/>
                    <a:pt x="12577" y="371"/>
                    <a:pt x="11242" y="593"/>
                  </a:cubicBezTo>
                  <a:cubicBezTo>
                    <a:pt x="10241" y="760"/>
                    <a:pt x="9374" y="1361"/>
                    <a:pt x="8873" y="2228"/>
                  </a:cubicBezTo>
                  <a:cubicBezTo>
                    <a:pt x="7472" y="4663"/>
                    <a:pt x="6572" y="8499"/>
                    <a:pt x="6138" y="11334"/>
                  </a:cubicBezTo>
                  <a:cubicBezTo>
                    <a:pt x="5904" y="13136"/>
                    <a:pt x="5337" y="14870"/>
                    <a:pt x="4437" y="16438"/>
                  </a:cubicBezTo>
                  <a:cubicBezTo>
                    <a:pt x="2535" y="19840"/>
                    <a:pt x="0" y="26045"/>
                    <a:pt x="5404" y="28447"/>
                  </a:cubicBezTo>
                  <a:cubicBezTo>
                    <a:pt x="5406" y="28446"/>
                    <a:pt x="5409" y="28446"/>
                    <a:pt x="5411" y="28446"/>
                  </a:cubicBezTo>
                  <a:cubicBezTo>
                    <a:pt x="5596" y="28446"/>
                    <a:pt x="7519" y="29517"/>
                    <a:pt x="8373" y="29714"/>
                  </a:cubicBezTo>
                  <a:cubicBezTo>
                    <a:pt x="8373" y="29781"/>
                    <a:pt x="16245" y="31682"/>
                    <a:pt x="20048" y="32583"/>
                  </a:cubicBezTo>
                  <a:cubicBezTo>
                    <a:pt x="22183" y="33083"/>
                    <a:pt x="23684" y="33750"/>
                    <a:pt x="25051" y="35018"/>
                  </a:cubicBezTo>
                  <a:cubicBezTo>
                    <a:pt x="25051" y="35018"/>
                    <a:pt x="28421" y="19474"/>
                    <a:pt x="29755" y="6431"/>
                  </a:cubicBezTo>
                  <a:cubicBezTo>
                    <a:pt x="30088" y="3295"/>
                    <a:pt x="27720" y="527"/>
                    <a:pt x="24584" y="326"/>
                  </a:cubicBezTo>
                  <a:lnTo>
                    <a:pt x="23117" y="260"/>
                  </a:lnTo>
                  <a:cubicBezTo>
                    <a:pt x="22933" y="233"/>
                    <a:pt x="19644" y="0"/>
                    <a:pt x="16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1086;p56">
              <a:extLst>
                <a:ext uri="{FF2B5EF4-FFF2-40B4-BE49-F238E27FC236}">
                  <a16:creationId xmlns:a16="http://schemas.microsoft.com/office/drawing/2014/main" id="{D3C97294-83CD-7188-DBA1-2ED146259EF8}"/>
                </a:ext>
              </a:extLst>
            </p:cNvPr>
            <p:cNvSpPr/>
            <p:nvPr/>
          </p:nvSpPr>
          <p:spPr>
            <a:xfrm>
              <a:off x="7451830" y="2763595"/>
              <a:ext cx="240664" cy="270176"/>
            </a:xfrm>
            <a:custGeom>
              <a:avLst/>
              <a:gdLst/>
              <a:ahLst/>
              <a:cxnLst/>
              <a:rect l="l" t="t" r="r" b="b"/>
              <a:pathLst>
                <a:path w="11653" h="13082" extrusionOk="0">
                  <a:moveTo>
                    <a:pt x="10852" y="0"/>
                  </a:moveTo>
                  <a:lnTo>
                    <a:pt x="7016" y="2869"/>
                  </a:lnTo>
                  <a:lnTo>
                    <a:pt x="3880" y="5571"/>
                  </a:lnTo>
                  <a:lnTo>
                    <a:pt x="3780" y="5638"/>
                  </a:lnTo>
                  <a:cubicBezTo>
                    <a:pt x="3814" y="5804"/>
                    <a:pt x="3847" y="5938"/>
                    <a:pt x="3914" y="6105"/>
                  </a:cubicBezTo>
                  <a:cubicBezTo>
                    <a:pt x="3947" y="6271"/>
                    <a:pt x="4014" y="6438"/>
                    <a:pt x="4047" y="6638"/>
                  </a:cubicBezTo>
                  <a:cubicBezTo>
                    <a:pt x="4080" y="6638"/>
                    <a:pt x="4080" y="6672"/>
                    <a:pt x="4080" y="6705"/>
                  </a:cubicBezTo>
                  <a:cubicBezTo>
                    <a:pt x="4547" y="8273"/>
                    <a:pt x="4514" y="8740"/>
                    <a:pt x="1812" y="9941"/>
                  </a:cubicBezTo>
                  <a:cubicBezTo>
                    <a:pt x="867" y="11093"/>
                    <a:pt x="0" y="13082"/>
                    <a:pt x="2525" y="13082"/>
                  </a:cubicBezTo>
                  <a:cubicBezTo>
                    <a:pt x="2851" y="13082"/>
                    <a:pt x="3234" y="13049"/>
                    <a:pt x="3680" y="12976"/>
                  </a:cubicBezTo>
                  <a:cubicBezTo>
                    <a:pt x="6649" y="12576"/>
                    <a:pt x="9451" y="11242"/>
                    <a:pt x="11653" y="9173"/>
                  </a:cubicBezTo>
                  <a:cubicBezTo>
                    <a:pt x="9418" y="7672"/>
                    <a:pt x="10118" y="2802"/>
                    <a:pt x="10852"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1" name="Google Shape;1087;p56">
              <a:extLst>
                <a:ext uri="{FF2B5EF4-FFF2-40B4-BE49-F238E27FC236}">
                  <a16:creationId xmlns:a16="http://schemas.microsoft.com/office/drawing/2014/main" id="{04B58DC9-65BC-62F7-3CBB-986352140DEE}"/>
                </a:ext>
              </a:extLst>
            </p:cNvPr>
            <p:cNvSpPr/>
            <p:nvPr/>
          </p:nvSpPr>
          <p:spPr>
            <a:xfrm>
              <a:off x="7087602" y="4295040"/>
              <a:ext cx="111627" cy="208074"/>
            </a:xfrm>
            <a:custGeom>
              <a:avLst/>
              <a:gdLst/>
              <a:ahLst/>
              <a:cxnLst/>
              <a:rect l="l" t="t" r="r" b="b"/>
              <a:pathLst>
                <a:path w="5405" h="10075" extrusionOk="0">
                  <a:moveTo>
                    <a:pt x="4004" y="0"/>
                  </a:moveTo>
                  <a:lnTo>
                    <a:pt x="1" y="467"/>
                  </a:lnTo>
                  <a:lnTo>
                    <a:pt x="2002" y="10074"/>
                  </a:lnTo>
                  <a:lnTo>
                    <a:pt x="5405" y="9741"/>
                  </a:lnTo>
                  <a:lnTo>
                    <a:pt x="400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1088;p56">
              <a:extLst>
                <a:ext uri="{FF2B5EF4-FFF2-40B4-BE49-F238E27FC236}">
                  <a16:creationId xmlns:a16="http://schemas.microsoft.com/office/drawing/2014/main" id="{4E2204CC-B74D-15EB-49C2-34FF370D6279}"/>
                </a:ext>
              </a:extLst>
            </p:cNvPr>
            <p:cNvSpPr/>
            <p:nvPr/>
          </p:nvSpPr>
          <p:spPr>
            <a:xfrm>
              <a:off x="6963605" y="4470566"/>
              <a:ext cx="259746" cy="105369"/>
            </a:xfrm>
            <a:custGeom>
              <a:avLst/>
              <a:gdLst/>
              <a:ahLst/>
              <a:cxnLst/>
              <a:rect l="l" t="t" r="r" b="b"/>
              <a:pathLst>
                <a:path w="12577" h="5102" extrusionOk="0">
                  <a:moveTo>
                    <a:pt x="11538" y="1"/>
                  </a:moveTo>
                  <a:cubicBezTo>
                    <a:pt x="11518" y="1"/>
                    <a:pt x="11497" y="3"/>
                    <a:pt x="11476" y="7"/>
                  </a:cubicBezTo>
                  <a:lnTo>
                    <a:pt x="7806" y="241"/>
                  </a:lnTo>
                  <a:cubicBezTo>
                    <a:pt x="7339" y="241"/>
                    <a:pt x="6906" y="441"/>
                    <a:pt x="6605" y="775"/>
                  </a:cubicBezTo>
                  <a:cubicBezTo>
                    <a:pt x="5905" y="1508"/>
                    <a:pt x="3670" y="2843"/>
                    <a:pt x="968" y="2943"/>
                  </a:cubicBezTo>
                  <a:cubicBezTo>
                    <a:pt x="201" y="2943"/>
                    <a:pt x="1" y="4711"/>
                    <a:pt x="1769" y="5011"/>
                  </a:cubicBezTo>
                  <a:cubicBezTo>
                    <a:pt x="2152" y="5076"/>
                    <a:pt x="2581" y="5102"/>
                    <a:pt x="3033" y="5102"/>
                  </a:cubicBezTo>
                  <a:cubicBezTo>
                    <a:pt x="4667" y="5102"/>
                    <a:pt x="6587" y="4763"/>
                    <a:pt x="7606" y="4711"/>
                  </a:cubicBezTo>
                  <a:cubicBezTo>
                    <a:pt x="8156" y="4667"/>
                    <a:pt x="8622" y="4655"/>
                    <a:pt x="9034" y="4655"/>
                  </a:cubicBezTo>
                  <a:cubicBezTo>
                    <a:pt x="9506" y="4655"/>
                    <a:pt x="9908" y="4671"/>
                    <a:pt x="10287" y="4671"/>
                  </a:cubicBezTo>
                  <a:cubicBezTo>
                    <a:pt x="10840" y="4671"/>
                    <a:pt x="11343" y="4638"/>
                    <a:pt x="11943" y="4477"/>
                  </a:cubicBezTo>
                  <a:lnTo>
                    <a:pt x="11976" y="4477"/>
                  </a:lnTo>
                  <a:cubicBezTo>
                    <a:pt x="12343" y="4411"/>
                    <a:pt x="12576" y="4044"/>
                    <a:pt x="12510" y="3643"/>
                  </a:cubicBezTo>
                  <a:lnTo>
                    <a:pt x="11809" y="241"/>
                  </a:lnTo>
                  <a:cubicBezTo>
                    <a:pt x="11780" y="96"/>
                    <a:pt x="11675" y="1"/>
                    <a:pt x="1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1089;p56">
              <a:extLst>
                <a:ext uri="{FF2B5EF4-FFF2-40B4-BE49-F238E27FC236}">
                  <a16:creationId xmlns:a16="http://schemas.microsoft.com/office/drawing/2014/main" id="{A0C351DB-7BBA-51F2-1B03-EA322A2086B4}"/>
                </a:ext>
              </a:extLst>
            </p:cNvPr>
            <p:cNvSpPr/>
            <p:nvPr/>
          </p:nvSpPr>
          <p:spPr>
            <a:xfrm>
              <a:off x="7086921" y="4295040"/>
              <a:ext cx="99235" cy="124700"/>
            </a:xfrm>
            <a:custGeom>
              <a:avLst/>
              <a:gdLst/>
              <a:ahLst/>
              <a:cxnLst/>
              <a:rect l="l" t="t" r="r" b="b"/>
              <a:pathLst>
                <a:path w="4805" h="6038" extrusionOk="0">
                  <a:moveTo>
                    <a:pt x="4037" y="0"/>
                  </a:moveTo>
                  <a:lnTo>
                    <a:pt x="1" y="467"/>
                  </a:lnTo>
                  <a:lnTo>
                    <a:pt x="1201" y="6038"/>
                  </a:lnTo>
                  <a:lnTo>
                    <a:pt x="4804" y="5304"/>
                  </a:lnTo>
                  <a:lnTo>
                    <a:pt x="40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1090;p56">
              <a:extLst>
                <a:ext uri="{FF2B5EF4-FFF2-40B4-BE49-F238E27FC236}">
                  <a16:creationId xmlns:a16="http://schemas.microsoft.com/office/drawing/2014/main" id="{B407C305-ECE6-158A-1B26-26EB1F02589F}"/>
                </a:ext>
              </a:extLst>
            </p:cNvPr>
            <p:cNvSpPr/>
            <p:nvPr/>
          </p:nvSpPr>
          <p:spPr>
            <a:xfrm>
              <a:off x="6948446" y="3579266"/>
              <a:ext cx="761272" cy="819822"/>
            </a:xfrm>
            <a:custGeom>
              <a:avLst/>
              <a:gdLst/>
              <a:ahLst/>
              <a:cxnLst/>
              <a:rect l="l" t="t" r="r" b="b"/>
              <a:pathLst>
                <a:path w="36861" h="39696" extrusionOk="0">
                  <a:moveTo>
                    <a:pt x="30022" y="0"/>
                  </a:moveTo>
                  <a:cubicBezTo>
                    <a:pt x="26720" y="434"/>
                    <a:pt x="23618" y="2735"/>
                    <a:pt x="23618" y="2735"/>
                  </a:cubicBezTo>
                  <a:cubicBezTo>
                    <a:pt x="23618" y="2735"/>
                    <a:pt x="19247" y="2166"/>
                    <a:pt x="14262" y="2166"/>
                  </a:cubicBezTo>
                  <a:cubicBezTo>
                    <a:pt x="11065" y="2166"/>
                    <a:pt x="7615" y="2400"/>
                    <a:pt x="4904" y="3169"/>
                  </a:cubicBezTo>
                  <a:lnTo>
                    <a:pt x="4871" y="3169"/>
                  </a:lnTo>
                  <a:lnTo>
                    <a:pt x="4738" y="3202"/>
                  </a:lnTo>
                  <a:cubicBezTo>
                    <a:pt x="4504" y="3269"/>
                    <a:pt x="4237" y="3369"/>
                    <a:pt x="4004" y="3469"/>
                  </a:cubicBezTo>
                  <a:cubicBezTo>
                    <a:pt x="3904" y="3469"/>
                    <a:pt x="3837" y="3503"/>
                    <a:pt x="3770" y="3536"/>
                  </a:cubicBezTo>
                  <a:lnTo>
                    <a:pt x="3503" y="3636"/>
                  </a:lnTo>
                  <a:lnTo>
                    <a:pt x="3303" y="3736"/>
                  </a:lnTo>
                  <a:cubicBezTo>
                    <a:pt x="3070" y="3836"/>
                    <a:pt x="2870" y="3936"/>
                    <a:pt x="2636" y="4036"/>
                  </a:cubicBezTo>
                  <a:cubicBezTo>
                    <a:pt x="2569" y="4070"/>
                    <a:pt x="2503" y="4103"/>
                    <a:pt x="2436" y="4136"/>
                  </a:cubicBezTo>
                  <a:cubicBezTo>
                    <a:pt x="2302" y="4203"/>
                    <a:pt x="2169" y="4303"/>
                    <a:pt x="2069" y="4370"/>
                  </a:cubicBezTo>
                  <a:lnTo>
                    <a:pt x="1735" y="4570"/>
                  </a:lnTo>
                  <a:cubicBezTo>
                    <a:pt x="1635" y="4670"/>
                    <a:pt x="1502" y="4770"/>
                    <a:pt x="1402" y="4837"/>
                  </a:cubicBezTo>
                  <a:cubicBezTo>
                    <a:pt x="1302" y="4937"/>
                    <a:pt x="1202" y="5037"/>
                    <a:pt x="1102" y="5137"/>
                  </a:cubicBezTo>
                  <a:cubicBezTo>
                    <a:pt x="1068" y="5170"/>
                    <a:pt x="1002" y="5237"/>
                    <a:pt x="968" y="5271"/>
                  </a:cubicBezTo>
                  <a:lnTo>
                    <a:pt x="835" y="5437"/>
                  </a:lnTo>
                  <a:cubicBezTo>
                    <a:pt x="401" y="5938"/>
                    <a:pt x="134" y="6571"/>
                    <a:pt x="34" y="7239"/>
                  </a:cubicBezTo>
                  <a:cubicBezTo>
                    <a:pt x="1" y="7372"/>
                    <a:pt x="1" y="7505"/>
                    <a:pt x="1" y="7639"/>
                  </a:cubicBezTo>
                  <a:cubicBezTo>
                    <a:pt x="1" y="7672"/>
                    <a:pt x="1" y="7706"/>
                    <a:pt x="1" y="7739"/>
                  </a:cubicBezTo>
                  <a:lnTo>
                    <a:pt x="1" y="8740"/>
                  </a:lnTo>
                  <a:cubicBezTo>
                    <a:pt x="34" y="9841"/>
                    <a:pt x="101" y="10941"/>
                    <a:pt x="268" y="12042"/>
                  </a:cubicBezTo>
                  <a:cubicBezTo>
                    <a:pt x="801" y="16112"/>
                    <a:pt x="2069" y="20381"/>
                    <a:pt x="3036" y="24484"/>
                  </a:cubicBezTo>
                  <a:cubicBezTo>
                    <a:pt x="4938" y="32623"/>
                    <a:pt x="6606" y="39695"/>
                    <a:pt x="6606" y="39695"/>
                  </a:cubicBezTo>
                  <a:lnTo>
                    <a:pt x="7339" y="39562"/>
                  </a:lnTo>
                  <a:lnTo>
                    <a:pt x="11276" y="38728"/>
                  </a:lnTo>
                  <a:lnTo>
                    <a:pt x="12143" y="38528"/>
                  </a:lnTo>
                  <a:cubicBezTo>
                    <a:pt x="12143" y="38528"/>
                    <a:pt x="11676" y="16879"/>
                    <a:pt x="8707" y="14177"/>
                  </a:cubicBezTo>
                  <a:lnTo>
                    <a:pt x="8707" y="14177"/>
                  </a:lnTo>
                  <a:lnTo>
                    <a:pt x="26953" y="15178"/>
                  </a:lnTo>
                  <a:cubicBezTo>
                    <a:pt x="27187" y="15178"/>
                    <a:pt x="27420" y="15211"/>
                    <a:pt x="27654" y="15211"/>
                  </a:cubicBezTo>
                  <a:lnTo>
                    <a:pt x="28088" y="15211"/>
                  </a:lnTo>
                  <a:cubicBezTo>
                    <a:pt x="33858" y="15144"/>
                    <a:pt x="36860" y="8706"/>
                    <a:pt x="32024" y="200"/>
                  </a:cubicBezTo>
                  <a:lnTo>
                    <a:pt x="31957" y="200"/>
                  </a:lnTo>
                  <a:lnTo>
                    <a:pt x="30489" y="33"/>
                  </a:lnTo>
                  <a:lnTo>
                    <a:pt x="300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1091;p56">
              <a:extLst>
                <a:ext uri="{FF2B5EF4-FFF2-40B4-BE49-F238E27FC236}">
                  <a16:creationId xmlns:a16="http://schemas.microsoft.com/office/drawing/2014/main" id="{1A11CBDE-AB62-5C4D-2776-85F782D5EB56}"/>
                </a:ext>
              </a:extLst>
            </p:cNvPr>
            <p:cNvSpPr/>
            <p:nvPr/>
          </p:nvSpPr>
          <p:spPr>
            <a:xfrm>
              <a:off x="6593656" y="4066313"/>
              <a:ext cx="139879" cy="200494"/>
            </a:xfrm>
            <a:custGeom>
              <a:avLst/>
              <a:gdLst/>
              <a:ahLst/>
              <a:cxnLst/>
              <a:rect l="l" t="t" r="r" b="b"/>
              <a:pathLst>
                <a:path w="6773" h="9708" extrusionOk="0">
                  <a:moveTo>
                    <a:pt x="4604" y="1"/>
                  </a:moveTo>
                  <a:lnTo>
                    <a:pt x="2736" y="3937"/>
                  </a:lnTo>
                  <a:lnTo>
                    <a:pt x="1" y="9708"/>
                  </a:lnTo>
                  <a:lnTo>
                    <a:pt x="3637" y="9341"/>
                  </a:lnTo>
                  <a:lnTo>
                    <a:pt x="5805" y="6005"/>
                  </a:lnTo>
                  <a:lnTo>
                    <a:pt x="6772" y="4504"/>
                  </a:lnTo>
                  <a:lnTo>
                    <a:pt x="460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1092;p56">
              <a:extLst>
                <a:ext uri="{FF2B5EF4-FFF2-40B4-BE49-F238E27FC236}">
                  <a16:creationId xmlns:a16="http://schemas.microsoft.com/office/drawing/2014/main" id="{0762B0F6-94EA-3009-91BF-6A62418554C7}"/>
                </a:ext>
              </a:extLst>
            </p:cNvPr>
            <p:cNvSpPr/>
            <p:nvPr/>
          </p:nvSpPr>
          <p:spPr>
            <a:xfrm>
              <a:off x="6427817" y="4192583"/>
              <a:ext cx="251300" cy="149421"/>
            </a:xfrm>
            <a:custGeom>
              <a:avLst/>
              <a:gdLst/>
              <a:ahLst/>
              <a:cxnLst/>
              <a:rect l="l" t="t" r="r" b="b"/>
              <a:pathLst>
                <a:path w="12168" h="7235" extrusionOk="0">
                  <a:moveTo>
                    <a:pt x="1277" y="0"/>
                  </a:moveTo>
                  <a:cubicBezTo>
                    <a:pt x="620" y="0"/>
                    <a:pt x="0" y="1356"/>
                    <a:pt x="1426" y="2193"/>
                  </a:cubicBezTo>
                  <a:lnTo>
                    <a:pt x="5863" y="4761"/>
                  </a:lnTo>
                  <a:cubicBezTo>
                    <a:pt x="7631" y="5829"/>
                    <a:pt x="8264" y="6296"/>
                    <a:pt x="9665" y="7163"/>
                  </a:cubicBezTo>
                  <a:cubicBezTo>
                    <a:pt x="9763" y="7212"/>
                    <a:pt x="9869" y="7235"/>
                    <a:pt x="9974" y="7235"/>
                  </a:cubicBezTo>
                  <a:cubicBezTo>
                    <a:pt x="10229" y="7235"/>
                    <a:pt x="10481" y="7099"/>
                    <a:pt x="10599" y="6863"/>
                  </a:cubicBezTo>
                  <a:lnTo>
                    <a:pt x="12100" y="3393"/>
                  </a:lnTo>
                  <a:cubicBezTo>
                    <a:pt x="12167" y="3260"/>
                    <a:pt x="12100" y="3060"/>
                    <a:pt x="11934" y="2993"/>
                  </a:cubicBezTo>
                  <a:lnTo>
                    <a:pt x="8932" y="1125"/>
                  </a:lnTo>
                  <a:cubicBezTo>
                    <a:pt x="8772" y="1011"/>
                    <a:pt x="8597" y="960"/>
                    <a:pt x="8417" y="960"/>
                  </a:cubicBezTo>
                  <a:cubicBezTo>
                    <a:pt x="8333" y="960"/>
                    <a:pt x="8249" y="971"/>
                    <a:pt x="8164" y="992"/>
                  </a:cubicBezTo>
                  <a:cubicBezTo>
                    <a:pt x="7800" y="1051"/>
                    <a:pt x="7390" y="1085"/>
                    <a:pt x="6930" y="1085"/>
                  </a:cubicBezTo>
                  <a:cubicBezTo>
                    <a:pt x="5579" y="1085"/>
                    <a:pt x="3790" y="796"/>
                    <a:pt x="1426" y="24"/>
                  </a:cubicBezTo>
                  <a:cubicBezTo>
                    <a:pt x="1377" y="8"/>
                    <a:pt x="1326" y="0"/>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1093;p56">
              <a:extLst>
                <a:ext uri="{FF2B5EF4-FFF2-40B4-BE49-F238E27FC236}">
                  <a16:creationId xmlns:a16="http://schemas.microsoft.com/office/drawing/2014/main" id="{64105739-8F27-5426-3180-61533AE35196}"/>
                </a:ext>
              </a:extLst>
            </p:cNvPr>
            <p:cNvSpPr/>
            <p:nvPr/>
          </p:nvSpPr>
          <p:spPr>
            <a:xfrm>
              <a:off x="6650162" y="4066313"/>
              <a:ext cx="83374" cy="124018"/>
            </a:xfrm>
            <a:custGeom>
              <a:avLst/>
              <a:gdLst/>
              <a:ahLst/>
              <a:cxnLst/>
              <a:rect l="l" t="t" r="r" b="b"/>
              <a:pathLst>
                <a:path w="4037" h="6005" extrusionOk="0">
                  <a:moveTo>
                    <a:pt x="1868" y="1"/>
                  </a:moveTo>
                  <a:lnTo>
                    <a:pt x="0" y="3937"/>
                  </a:lnTo>
                  <a:lnTo>
                    <a:pt x="3069" y="6005"/>
                  </a:lnTo>
                  <a:lnTo>
                    <a:pt x="4036" y="4504"/>
                  </a:lnTo>
                  <a:lnTo>
                    <a:pt x="1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1094;p56">
              <a:extLst>
                <a:ext uri="{FF2B5EF4-FFF2-40B4-BE49-F238E27FC236}">
                  <a16:creationId xmlns:a16="http://schemas.microsoft.com/office/drawing/2014/main" id="{E29B4C26-E350-D650-8984-CB12D616DC2A}"/>
                </a:ext>
              </a:extLst>
            </p:cNvPr>
            <p:cNvSpPr/>
            <p:nvPr/>
          </p:nvSpPr>
          <p:spPr>
            <a:xfrm>
              <a:off x="6648778" y="3462827"/>
              <a:ext cx="1145243" cy="720628"/>
            </a:xfrm>
            <a:custGeom>
              <a:avLst/>
              <a:gdLst/>
              <a:ahLst/>
              <a:cxnLst/>
              <a:rect l="l" t="t" r="r" b="b"/>
              <a:pathLst>
                <a:path w="55453" h="34893" extrusionOk="0">
                  <a:moveTo>
                    <a:pt x="19336" y="0"/>
                  </a:moveTo>
                  <a:cubicBezTo>
                    <a:pt x="14798" y="0"/>
                    <a:pt x="10767" y="2894"/>
                    <a:pt x="9340" y="7239"/>
                  </a:cubicBezTo>
                  <a:cubicBezTo>
                    <a:pt x="5538" y="18781"/>
                    <a:pt x="0" y="31723"/>
                    <a:pt x="0" y="31723"/>
                  </a:cubicBezTo>
                  <a:lnTo>
                    <a:pt x="568" y="32124"/>
                  </a:lnTo>
                  <a:lnTo>
                    <a:pt x="3736" y="34292"/>
                  </a:lnTo>
                  <a:lnTo>
                    <a:pt x="4604" y="34892"/>
                  </a:lnTo>
                  <a:cubicBezTo>
                    <a:pt x="4604" y="34892"/>
                    <a:pt x="9774" y="26753"/>
                    <a:pt x="14744" y="17780"/>
                  </a:cubicBezTo>
                  <a:lnTo>
                    <a:pt x="14744" y="17680"/>
                  </a:lnTo>
                  <a:cubicBezTo>
                    <a:pt x="14611" y="16579"/>
                    <a:pt x="14544" y="15479"/>
                    <a:pt x="14511" y="14378"/>
                  </a:cubicBezTo>
                  <a:lnTo>
                    <a:pt x="14511" y="13377"/>
                  </a:lnTo>
                  <a:cubicBezTo>
                    <a:pt x="14511" y="13244"/>
                    <a:pt x="14544" y="13110"/>
                    <a:pt x="14544" y="12977"/>
                  </a:cubicBezTo>
                  <a:cubicBezTo>
                    <a:pt x="14644" y="12310"/>
                    <a:pt x="14911" y="11676"/>
                    <a:pt x="15345" y="11175"/>
                  </a:cubicBezTo>
                  <a:lnTo>
                    <a:pt x="15478" y="11009"/>
                  </a:lnTo>
                  <a:cubicBezTo>
                    <a:pt x="15512" y="10975"/>
                    <a:pt x="15578" y="10909"/>
                    <a:pt x="15612" y="10875"/>
                  </a:cubicBezTo>
                  <a:cubicBezTo>
                    <a:pt x="15712" y="10775"/>
                    <a:pt x="15812" y="10675"/>
                    <a:pt x="15912" y="10608"/>
                  </a:cubicBezTo>
                  <a:cubicBezTo>
                    <a:pt x="16012" y="10508"/>
                    <a:pt x="16145" y="10408"/>
                    <a:pt x="16245" y="10341"/>
                  </a:cubicBezTo>
                  <a:lnTo>
                    <a:pt x="16579" y="10108"/>
                  </a:lnTo>
                  <a:cubicBezTo>
                    <a:pt x="16679" y="10041"/>
                    <a:pt x="16812" y="9975"/>
                    <a:pt x="16946" y="9874"/>
                  </a:cubicBezTo>
                  <a:cubicBezTo>
                    <a:pt x="17013" y="9841"/>
                    <a:pt x="17079" y="9808"/>
                    <a:pt x="17146" y="9774"/>
                  </a:cubicBezTo>
                  <a:cubicBezTo>
                    <a:pt x="17380" y="9674"/>
                    <a:pt x="17580" y="9574"/>
                    <a:pt x="17813" y="9474"/>
                  </a:cubicBezTo>
                  <a:lnTo>
                    <a:pt x="18013" y="9374"/>
                  </a:lnTo>
                  <a:lnTo>
                    <a:pt x="18280" y="9274"/>
                  </a:lnTo>
                  <a:cubicBezTo>
                    <a:pt x="18347" y="9241"/>
                    <a:pt x="18414" y="9207"/>
                    <a:pt x="18514" y="9207"/>
                  </a:cubicBezTo>
                  <a:cubicBezTo>
                    <a:pt x="18747" y="9107"/>
                    <a:pt x="18981" y="9041"/>
                    <a:pt x="19248" y="8940"/>
                  </a:cubicBezTo>
                  <a:lnTo>
                    <a:pt x="19381" y="8907"/>
                  </a:lnTo>
                  <a:lnTo>
                    <a:pt x="19414" y="8907"/>
                  </a:lnTo>
                  <a:cubicBezTo>
                    <a:pt x="21549" y="9908"/>
                    <a:pt x="25385" y="12243"/>
                    <a:pt x="29522" y="14645"/>
                  </a:cubicBezTo>
                  <a:cubicBezTo>
                    <a:pt x="33991" y="17246"/>
                    <a:pt x="38828" y="19882"/>
                    <a:pt x="42164" y="20849"/>
                  </a:cubicBezTo>
                  <a:cubicBezTo>
                    <a:pt x="42297" y="20882"/>
                    <a:pt x="42464" y="20916"/>
                    <a:pt x="42598" y="20949"/>
                  </a:cubicBezTo>
                  <a:cubicBezTo>
                    <a:pt x="42964" y="21049"/>
                    <a:pt x="43365" y="21149"/>
                    <a:pt x="43765" y="21183"/>
                  </a:cubicBezTo>
                  <a:cubicBezTo>
                    <a:pt x="44288" y="21248"/>
                    <a:pt x="44811" y="21281"/>
                    <a:pt x="45329" y="21281"/>
                  </a:cubicBezTo>
                  <a:cubicBezTo>
                    <a:pt x="50665" y="21281"/>
                    <a:pt x="55452" y="17772"/>
                    <a:pt x="53172" y="9441"/>
                  </a:cubicBezTo>
                  <a:cubicBezTo>
                    <a:pt x="52671" y="7573"/>
                    <a:pt x="51037" y="6205"/>
                    <a:pt x="49069" y="6072"/>
                  </a:cubicBezTo>
                  <a:cubicBezTo>
                    <a:pt x="48202" y="6005"/>
                    <a:pt x="47334" y="5938"/>
                    <a:pt x="46534" y="5838"/>
                  </a:cubicBezTo>
                  <a:lnTo>
                    <a:pt x="46467" y="5838"/>
                  </a:lnTo>
                  <a:lnTo>
                    <a:pt x="44999" y="5705"/>
                  </a:lnTo>
                  <a:lnTo>
                    <a:pt x="44532" y="5638"/>
                  </a:lnTo>
                  <a:lnTo>
                    <a:pt x="41130" y="5271"/>
                  </a:lnTo>
                  <a:cubicBezTo>
                    <a:pt x="41130" y="5271"/>
                    <a:pt x="28821" y="101"/>
                    <a:pt x="19414" y="1"/>
                  </a:cubicBezTo>
                  <a:cubicBezTo>
                    <a:pt x="19388" y="1"/>
                    <a:pt x="19362" y="0"/>
                    <a:pt x="1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1095;p56">
              <a:extLst>
                <a:ext uri="{FF2B5EF4-FFF2-40B4-BE49-F238E27FC236}">
                  <a16:creationId xmlns:a16="http://schemas.microsoft.com/office/drawing/2014/main" id="{DBAC6C28-7DCB-C6B8-9B81-33DA1F0E72BE}"/>
                </a:ext>
              </a:extLst>
            </p:cNvPr>
            <p:cNvSpPr/>
            <p:nvPr/>
          </p:nvSpPr>
          <p:spPr>
            <a:xfrm>
              <a:off x="7046277" y="3644713"/>
              <a:ext cx="2767" cy="702"/>
            </a:xfrm>
            <a:custGeom>
              <a:avLst/>
              <a:gdLst/>
              <a:ahLst/>
              <a:cxnLst/>
              <a:rect l="l" t="t" r="r" b="b"/>
              <a:pathLst>
                <a:path w="134" h="34" extrusionOk="0">
                  <a:moveTo>
                    <a:pt x="134" y="0"/>
                  </a:moveTo>
                  <a:lnTo>
                    <a:pt x="134" y="0"/>
                  </a:lnTo>
                  <a:lnTo>
                    <a:pt x="1" y="33"/>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1096;p56">
              <a:extLst>
                <a:ext uri="{FF2B5EF4-FFF2-40B4-BE49-F238E27FC236}">
                  <a16:creationId xmlns:a16="http://schemas.microsoft.com/office/drawing/2014/main" id="{F1FEBC7E-E36F-C6AE-F301-15C49E075E24}"/>
                </a:ext>
              </a:extLst>
            </p:cNvPr>
            <p:cNvSpPr/>
            <p:nvPr/>
          </p:nvSpPr>
          <p:spPr>
            <a:xfrm>
              <a:off x="7529194" y="2813884"/>
              <a:ext cx="93040" cy="88186"/>
            </a:xfrm>
            <a:custGeom>
              <a:avLst/>
              <a:gdLst/>
              <a:ahLst/>
              <a:cxnLst/>
              <a:rect l="l" t="t" r="r" b="b"/>
              <a:pathLst>
                <a:path w="4505" h="4270" extrusionOk="0">
                  <a:moveTo>
                    <a:pt x="3970" y="0"/>
                  </a:moveTo>
                  <a:lnTo>
                    <a:pt x="3270" y="434"/>
                  </a:lnTo>
                  <a:lnTo>
                    <a:pt x="101" y="3136"/>
                  </a:lnTo>
                  <a:lnTo>
                    <a:pt x="1" y="3203"/>
                  </a:lnTo>
                  <a:cubicBezTo>
                    <a:pt x="68" y="3369"/>
                    <a:pt x="101" y="3503"/>
                    <a:pt x="168" y="3670"/>
                  </a:cubicBezTo>
                  <a:cubicBezTo>
                    <a:pt x="201" y="3836"/>
                    <a:pt x="268" y="4003"/>
                    <a:pt x="301" y="4203"/>
                  </a:cubicBezTo>
                  <a:cubicBezTo>
                    <a:pt x="334" y="4203"/>
                    <a:pt x="334" y="4237"/>
                    <a:pt x="334" y="4270"/>
                  </a:cubicBezTo>
                  <a:cubicBezTo>
                    <a:pt x="1802" y="4070"/>
                    <a:pt x="4504" y="3002"/>
                    <a:pt x="39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1097;p56">
              <a:extLst>
                <a:ext uri="{FF2B5EF4-FFF2-40B4-BE49-F238E27FC236}">
                  <a16:creationId xmlns:a16="http://schemas.microsoft.com/office/drawing/2014/main" id="{4BE3C64F-94DA-466D-FF8B-650890D50E21}"/>
                </a:ext>
              </a:extLst>
            </p:cNvPr>
            <p:cNvSpPr/>
            <p:nvPr/>
          </p:nvSpPr>
          <p:spPr>
            <a:xfrm>
              <a:off x="7438963" y="2596413"/>
              <a:ext cx="221849" cy="292976"/>
            </a:xfrm>
            <a:custGeom>
              <a:avLst/>
              <a:gdLst/>
              <a:ahLst/>
              <a:cxnLst/>
              <a:rect l="l" t="t" r="r" b="b"/>
              <a:pathLst>
                <a:path w="10742" h="14186" extrusionOk="0">
                  <a:moveTo>
                    <a:pt x="5861" y="1"/>
                  </a:moveTo>
                  <a:cubicBezTo>
                    <a:pt x="5052" y="1"/>
                    <a:pt x="4201" y="216"/>
                    <a:pt x="3369" y="690"/>
                  </a:cubicBezTo>
                  <a:cubicBezTo>
                    <a:pt x="33" y="2558"/>
                    <a:pt x="0" y="7895"/>
                    <a:pt x="1034" y="10964"/>
                  </a:cubicBezTo>
                  <a:cubicBezTo>
                    <a:pt x="1696" y="13045"/>
                    <a:pt x="3571" y="14185"/>
                    <a:pt x="5462" y="14185"/>
                  </a:cubicBezTo>
                  <a:cubicBezTo>
                    <a:pt x="6814" y="14185"/>
                    <a:pt x="8175" y="13603"/>
                    <a:pt x="9107" y="12365"/>
                  </a:cubicBezTo>
                  <a:cubicBezTo>
                    <a:pt x="10741" y="10297"/>
                    <a:pt x="10508" y="8195"/>
                    <a:pt x="10441" y="4626"/>
                  </a:cubicBezTo>
                  <a:cubicBezTo>
                    <a:pt x="10366" y="1947"/>
                    <a:pt x="8299" y="1"/>
                    <a:pt x="5861"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1098;p56">
              <a:extLst>
                <a:ext uri="{FF2B5EF4-FFF2-40B4-BE49-F238E27FC236}">
                  <a16:creationId xmlns:a16="http://schemas.microsoft.com/office/drawing/2014/main" id="{2E42E8BE-1301-35D8-92A6-834D96FA1DDA}"/>
                </a:ext>
              </a:extLst>
            </p:cNvPr>
            <p:cNvSpPr/>
            <p:nvPr/>
          </p:nvSpPr>
          <p:spPr>
            <a:xfrm>
              <a:off x="7397245" y="2552981"/>
              <a:ext cx="281390" cy="279511"/>
            </a:xfrm>
            <a:custGeom>
              <a:avLst/>
              <a:gdLst/>
              <a:ahLst/>
              <a:cxnLst/>
              <a:rect l="l" t="t" r="r" b="b"/>
              <a:pathLst>
                <a:path w="13625" h="13534" extrusionOk="0">
                  <a:moveTo>
                    <a:pt x="9010" y="0"/>
                  </a:moveTo>
                  <a:cubicBezTo>
                    <a:pt x="8790" y="0"/>
                    <a:pt x="8540" y="28"/>
                    <a:pt x="8258" y="91"/>
                  </a:cubicBezTo>
                  <a:cubicBezTo>
                    <a:pt x="6290" y="525"/>
                    <a:pt x="3955" y="1926"/>
                    <a:pt x="2821" y="1992"/>
                  </a:cubicBezTo>
                  <a:cubicBezTo>
                    <a:pt x="2320" y="1992"/>
                    <a:pt x="1820" y="2026"/>
                    <a:pt x="1353" y="2126"/>
                  </a:cubicBezTo>
                  <a:cubicBezTo>
                    <a:pt x="819" y="2259"/>
                    <a:pt x="452" y="2659"/>
                    <a:pt x="352" y="3160"/>
                  </a:cubicBezTo>
                  <a:cubicBezTo>
                    <a:pt x="328" y="3518"/>
                    <a:pt x="630" y="3860"/>
                    <a:pt x="962" y="3926"/>
                  </a:cubicBezTo>
                  <a:lnTo>
                    <a:pt x="962" y="3926"/>
                  </a:lnTo>
                  <a:cubicBezTo>
                    <a:pt x="622" y="3938"/>
                    <a:pt x="0" y="4877"/>
                    <a:pt x="619" y="5528"/>
                  </a:cubicBezTo>
                  <a:cubicBezTo>
                    <a:pt x="838" y="5768"/>
                    <a:pt x="1253" y="5864"/>
                    <a:pt x="1783" y="5864"/>
                  </a:cubicBezTo>
                  <a:cubicBezTo>
                    <a:pt x="3763" y="5864"/>
                    <a:pt x="7351" y="4517"/>
                    <a:pt x="8325" y="4227"/>
                  </a:cubicBezTo>
                  <a:cubicBezTo>
                    <a:pt x="8410" y="4202"/>
                    <a:pt x="8495" y="4189"/>
                    <a:pt x="8579" y="4189"/>
                  </a:cubicBezTo>
                  <a:cubicBezTo>
                    <a:pt x="8822" y="4189"/>
                    <a:pt x="9051" y="4295"/>
                    <a:pt x="9225" y="4494"/>
                  </a:cubicBezTo>
                  <a:cubicBezTo>
                    <a:pt x="9959" y="5428"/>
                    <a:pt x="10093" y="7096"/>
                    <a:pt x="10093" y="7096"/>
                  </a:cubicBezTo>
                  <a:cubicBezTo>
                    <a:pt x="10196" y="7074"/>
                    <a:pt x="10299" y="7063"/>
                    <a:pt x="10401" y="7063"/>
                  </a:cubicBezTo>
                  <a:cubicBezTo>
                    <a:pt x="10761" y="7063"/>
                    <a:pt x="11108" y="7196"/>
                    <a:pt x="11393" y="7430"/>
                  </a:cubicBezTo>
                  <a:cubicBezTo>
                    <a:pt x="11994" y="8030"/>
                    <a:pt x="12261" y="8864"/>
                    <a:pt x="12461" y="9698"/>
                  </a:cubicBezTo>
                  <a:cubicBezTo>
                    <a:pt x="12694" y="10965"/>
                    <a:pt x="12828" y="12266"/>
                    <a:pt x="12895" y="13534"/>
                  </a:cubicBezTo>
                  <a:cubicBezTo>
                    <a:pt x="13095" y="11699"/>
                    <a:pt x="13362" y="8997"/>
                    <a:pt x="13495" y="7163"/>
                  </a:cubicBezTo>
                  <a:cubicBezTo>
                    <a:pt x="13625" y="4893"/>
                    <a:pt x="13092" y="1550"/>
                    <a:pt x="10856" y="1550"/>
                  </a:cubicBezTo>
                  <a:cubicBezTo>
                    <a:pt x="10792" y="1550"/>
                    <a:pt x="10726" y="1553"/>
                    <a:pt x="10660" y="1559"/>
                  </a:cubicBezTo>
                  <a:cubicBezTo>
                    <a:pt x="10660" y="1559"/>
                    <a:pt x="10660" y="0"/>
                    <a:pt x="9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1099;p56">
              <a:extLst>
                <a:ext uri="{FF2B5EF4-FFF2-40B4-BE49-F238E27FC236}">
                  <a16:creationId xmlns:a16="http://schemas.microsoft.com/office/drawing/2014/main" id="{6BF31474-7592-BE9C-AC13-5CB78D542000}"/>
                </a:ext>
              </a:extLst>
            </p:cNvPr>
            <p:cNvSpPr/>
            <p:nvPr/>
          </p:nvSpPr>
          <p:spPr>
            <a:xfrm>
              <a:off x="7635988" y="2720803"/>
              <a:ext cx="63630" cy="81557"/>
            </a:xfrm>
            <a:custGeom>
              <a:avLst/>
              <a:gdLst/>
              <a:ahLst/>
              <a:cxnLst/>
              <a:rect l="l" t="t" r="r" b="b"/>
              <a:pathLst>
                <a:path w="3081" h="3949" extrusionOk="0">
                  <a:moveTo>
                    <a:pt x="1747" y="0"/>
                  </a:moveTo>
                  <a:cubicBezTo>
                    <a:pt x="1647" y="0"/>
                    <a:pt x="1543" y="12"/>
                    <a:pt x="1435" y="37"/>
                  </a:cubicBezTo>
                  <a:cubicBezTo>
                    <a:pt x="434" y="238"/>
                    <a:pt x="0" y="1705"/>
                    <a:pt x="34" y="2606"/>
                  </a:cubicBezTo>
                  <a:cubicBezTo>
                    <a:pt x="34" y="3367"/>
                    <a:pt x="450" y="3948"/>
                    <a:pt x="1015" y="3948"/>
                  </a:cubicBezTo>
                  <a:cubicBezTo>
                    <a:pt x="1218" y="3948"/>
                    <a:pt x="1440" y="3874"/>
                    <a:pt x="1668" y="3707"/>
                  </a:cubicBezTo>
                  <a:cubicBezTo>
                    <a:pt x="2335" y="3206"/>
                    <a:pt x="2769" y="2506"/>
                    <a:pt x="2902" y="1705"/>
                  </a:cubicBezTo>
                  <a:cubicBezTo>
                    <a:pt x="3081" y="813"/>
                    <a:pt x="2570" y="0"/>
                    <a:pt x="1747"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1100;p56">
              <a:extLst>
                <a:ext uri="{FF2B5EF4-FFF2-40B4-BE49-F238E27FC236}">
                  <a16:creationId xmlns:a16="http://schemas.microsoft.com/office/drawing/2014/main" id="{5205B154-1CC5-6F6B-C95B-3E16717CD025}"/>
                </a:ext>
              </a:extLst>
            </p:cNvPr>
            <p:cNvSpPr/>
            <p:nvPr/>
          </p:nvSpPr>
          <p:spPr>
            <a:xfrm>
              <a:off x="7491999" y="2748436"/>
              <a:ext cx="21375" cy="45064"/>
            </a:xfrm>
            <a:custGeom>
              <a:avLst/>
              <a:gdLst/>
              <a:ahLst/>
              <a:cxnLst/>
              <a:rect l="l" t="t" r="r" b="b"/>
              <a:pathLst>
                <a:path w="1035" h="2182" extrusionOk="0">
                  <a:moveTo>
                    <a:pt x="434" y="0"/>
                  </a:moveTo>
                  <a:cubicBezTo>
                    <a:pt x="334" y="1468"/>
                    <a:pt x="401" y="1268"/>
                    <a:pt x="1" y="2135"/>
                  </a:cubicBezTo>
                  <a:cubicBezTo>
                    <a:pt x="104" y="2166"/>
                    <a:pt x="214" y="2181"/>
                    <a:pt x="325" y="2181"/>
                  </a:cubicBezTo>
                  <a:cubicBezTo>
                    <a:pt x="572" y="2181"/>
                    <a:pt x="827" y="2107"/>
                    <a:pt x="1035" y="1968"/>
                  </a:cubicBezTo>
                  <a:lnTo>
                    <a:pt x="434" y="0"/>
                  </a:lnTo>
                  <a:close/>
                </a:path>
              </a:pathLst>
            </a:custGeom>
            <a:solidFill>
              <a:srgbClr val="ED8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1101;p56">
              <a:extLst>
                <a:ext uri="{FF2B5EF4-FFF2-40B4-BE49-F238E27FC236}">
                  <a16:creationId xmlns:a16="http://schemas.microsoft.com/office/drawing/2014/main" id="{46D1E21E-CAF4-EDE8-1E2F-5A397C273657}"/>
                </a:ext>
              </a:extLst>
            </p:cNvPr>
            <p:cNvSpPr/>
            <p:nvPr/>
          </p:nvSpPr>
          <p:spPr>
            <a:xfrm>
              <a:off x="7520933" y="2682699"/>
              <a:ext cx="42048" cy="16439"/>
            </a:xfrm>
            <a:custGeom>
              <a:avLst/>
              <a:gdLst/>
              <a:ahLst/>
              <a:cxnLst/>
              <a:rect l="l" t="t" r="r" b="b"/>
              <a:pathLst>
                <a:path w="2036" h="796" extrusionOk="0">
                  <a:moveTo>
                    <a:pt x="416" y="0"/>
                  </a:moveTo>
                  <a:cubicBezTo>
                    <a:pt x="327" y="0"/>
                    <a:pt x="244" y="5"/>
                    <a:pt x="167" y="14"/>
                  </a:cubicBezTo>
                  <a:cubicBezTo>
                    <a:pt x="67" y="48"/>
                    <a:pt x="1" y="114"/>
                    <a:pt x="34" y="215"/>
                  </a:cubicBezTo>
                  <a:cubicBezTo>
                    <a:pt x="34" y="297"/>
                    <a:pt x="102" y="357"/>
                    <a:pt x="163" y="357"/>
                  </a:cubicBezTo>
                  <a:cubicBezTo>
                    <a:pt x="176" y="357"/>
                    <a:pt x="189" y="354"/>
                    <a:pt x="201" y="348"/>
                  </a:cubicBezTo>
                  <a:cubicBezTo>
                    <a:pt x="290" y="337"/>
                    <a:pt x="379" y="331"/>
                    <a:pt x="467" y="331"/>
                  </a:cubicBezTo>
                  <a:cubicBezTo>
                    <a:pt x="910" y="331"/>
                    <a:pt x="1340" y="470"/>
                    <a:pt x="1702" y="748"/>
                  </a:cubicBezTo>
                  <a:cubicBezTo>
                    <a:pt x="1725" y="772"/>
                    <a:pt x="1766" y="795"/>
                    <a:pt x="1811" y="795"/>
                  </a:cubicBezTo>
                  <a:cubicBezTo>
                    <a:pt x="1830" y="795"/>
                    <a:pt x="1849" y="791"/>
                    <a:pt x="1869" y="782"/>
                  </a:cubicBezTo>
                  <a:cubicBezTo>
                    <a:pt x="1902" y="782"/>
                    <a:pt x="1935" y="748"/>
                    <a:pt x="1969" y="748"/>
                  </a:cubicBezTo>
                  <a:cubicBezTo>
                    <a:pt x="2035" y="682"/>
                    <a:pt x="2035" y="548"/>
                    <a:pt x="1969" y="515"/>
                  </a:cubicBezTo>
                  <a:cubicBezTo>
                    <a:pt x="1654" y="172"/>
                    <a:pt x="948" y="0"/>
                    <a:pt x="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1102;p56">
              <a:extLst>
                <a:ext uri="{FF2B5EF4-FFF2-40B4-BE49-F238E27FC236}">
                  <a16:creationId xmlns:a16="http://schemas.microsoft.com/office/drawing/2014/main" id="{BB195AC1-CB42-FFEB-4CDF-D6D8270A00DD}"/>
                </a:ext>
              </a:extLst>
            </p:cNvPr>
            <p:cNvSpPr/>
            <p:nvPr/>
          </p:nvSpPr>
          <p:spPr>
            <a:xfrm>
              <a:off x="7452036" y="2689866"/>
              <a:ext cx="31722" cy="24143"/>
            </a:xfrm>
            <a:custGeom>
              <a:avLst/>
              <a:gdLst/>
              <a:ahLst/>
              <a:cxnLst/>
              <a:rect l="l" t="t" r="r" b="b"/>
              <a:pathLst>
                <a:path w="1536" h="1169" extrusionOk="0">
                  <a:moveTo>
                    <a:pt x="1369" y="1"/>
                  </a:moveTo>
                  <a:cubicBezTo>
                    <a:pt x="801" y="68"/>
                    <a:pt x="334" y="401"/>
                    <a:pt x="68" y="902"/>
                  </a:cubicBezTo>
                  <a:cubicBezTo>
                    <a:pt x="1" y="968"/>
                    <a:pt x="34" y="1068"/>
                    <a:pt x="101" y="1135"/>
                  </a:cubicBezTo>
                  <a:cubicBezTo>
                    <a:pt x="134" y="1135"/>
                    <a:pt x="168" y="1168"/>
                    <a:pt x="201" y="1168"/>
                  </a:cubicBezTo>
                  <a:cubicBezTo>
                    <a:pt x="268" y="1135"/>
                    <a:pt x="301" y="1102"/>
                    <a:pt x="334" y="1068"/>
                  </a:cubicBezTo>
                  <a:cubicBezTo>
                    <a:pt x="535" y="668"/>
                    <a:pt x="935" y="401"/>
                    <a:pt x="1369" y="335"/>
                  </a:cubicBezTo>
                  <a:cubicBezTo>
                    <a:pt x="1469" y="335"/>
                    <a:pt x="1535" y="268"/>
                    <a:pt x="1535" y="168"/>
                  </a:cubicBezTo>
                  <a:cubicBezTo>
                    <a:pt x="1535" y="68"/>
                    <a:pt x="1469" y="1"/>
                    <a:pt x="13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1103;p56">
              <a:extLst>
                <a:ext uri="{FF2B5EF4-FFF2-40B4-BE49-F238E27FC236}">
                  <a16:creationId xmlns:a16="http://schemas.microsoft.com/office/drawing/2014/main" id="{18F9CE45-7EE0-746A-C8F9-39286E66EF3E}"/>
                </a:ext>
              </a:extLst>
            </p:cNvPr>
            <p:cNvSpPr/>
            <p:nvPr/>
          </p:nvSpPr>
          <p:spPr>
            <a:xfrm>
              <a:off x="7511288" y="2787697"/>
              <a:ext cx="54440" cy="62722"/>
            </a:xfrm>
            <a:custGeom>
              <a:avLst/>
              <a:gdLst/>
              <a:ahLst/>
              <a:cxnLst/>
              <a:rect l="l" t="t" r="r" b="b"/>
              <a:pathLst>
                <a:path w="2636" h="3037" extrusionOk="0">
                  <a:moveTo>
                    <a:pt x="2236" y="1"/>
                  </a:moveTo>
                  <a:cubicBezTo>
                    <a:pt x="1869" y="668"/>
                    <a:pt x="901" y="1202"/>
                    <a:pt x="368" y="1435"/>
                  </a:cubicBezTo>
                  <a:cubicBezTo>
                    <a:pt x="167" y="1535"/>
                    <a:pt x="1" y="1568"/>
                    <a:pt x="1" y="1568"/>
                  </a:cubicBezTo>
                  <a:cubicBezTo>
                    <a:pt x="368" y="2035"/>
                    <a:pt x="701" y="2536"/>
                    <a:pt x="1035" y="3036"/>
                  </a:cubicBezTo>
                  <a:lnTo>
                    <a:pt x="1268" y="2936"/>
                  </a:lnTo>
                  <a:cubicBezTo>
                    <a:pt x="2336" y="2469"/>
                    <a:pt x="2636" y="1835"/>
                    <a:pt x="2636" y="1268"/>
                  </a:cubicBezTo>
                  <a:cubicBezTo>
                    <a:pt x="2636" y="1001"/>
                    <a:pt x="2602" y="701"/>
                    <a:pt x="2469" y="434"/>
                  </a:cubicBezTo>
                  <a:cubicBezTo>
                    <a:pt x="2402" y="301"/>
                    <a:pt x="2336" y="134"/>
                    <a:pt x="2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1104;p56">
              <a:extLst>
                <a:ext uri="{FF2B5EF4-FFF2-40B4-BE49-F238E27FC236}">
                  <a16:creationId xmlns:a16="http://schemas.microsoft.com/office/drawing/2014/main" id="{B0CB0EE6-04BE-0283-4FC3-49DF7A2BAEEF}"/>
                </a:ext>
              </a:extLst>
            </p:cNvPr>
            <p:cNvSpPr/>
            <p:nvPr/>
          </p:nvSpPr>
          <p:spPr>
            <a:xfrm>
              <a:off x="7518868" y="2787015"/>
              <a:ext cx="43432" cy="37216"/>
            </a:xfrm>
            <a:custGeom>
              <a:avLst/>
              <a:gdLst/>
              <a:ahLst/>
              <a:cxnLst/>
              <a:rect l="l" t="t" r="r" b="b"/>
              <a:pathLst>
                <a:path w="2103" h="1802" extrusionOk="0">
                  <a:moveTo>
                    <a:pt x="1869" y="0"/>
                  </a:moveTo>
                  <a:cubicBezTo>
                    <a:pt x="1502" y="667"/>
                    <a:pt x="534" y="1201"/>
                    <a:pt x="1" y="1468"/>
                  </a:cubicBezTo>
                  <a:lnTo>
                    <a:pt x="167" y="1668"/>
                  </a:lnTo>
                  <a:cubicBezTo>
                    <a:pt x="212" y="1757"/>
                    <a:pt x="301" y="1802"/>
                    <a:pt x="395" y="1802"/>
                  </a:cubicBezTo>
                  <a:cubicBezTo>
                    <a:pt x="442" y="1802"/>
                    <a:pt x="490" y="1791"/>
                    <a:pt x="534" y="1768"/>
                  </a:cubicBezTo>
                  <a:cubicBezTo>
                    <a:pt x="1335" y="1401"/>
                    <a:pt x="1869" y="1001"/>
                    <a:pt x="2069" y="567"/>
                  </a:cubicBezTo>
                  <a:cubicBezTo>
                    <a:pt x="2102" y="501"/>
                    <a:pt x="2102" y="401"/>
                    <a:pt x="2069" y="301"/>
                  </a:cubicBezTo>
                  <a:cubicBezTo>
                    <a:pt x="2002" y="200"/>
                    <a:pt x="1935" y="100"/>
                    <a:pt x="1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1105;p56">
              <a:extLst>
                <a:ext uri="{FF2B5EF4-FFF2-40B4-BE49-F238E27FC236}">
                  <a16:creationId xmlns:a16="http://schemas.microsoft.com/office/drawing/2014/main" id="{31294661-511C-8975-D7CA-B0102B8592CF}"/>
                </a:ext>
              </a:extLst>
            </p:cNvPr>
            <p:cNvSpPr/>
            <p:nvPr/>
          </p:nvSpPr>
          <p:spPr>
            <a:xfrm>
              <a:off x="7537476" y="2813884"/>
              <a:ext cx="28253" cy="34469"/>
            </a:xfrm>
            <a:custGeom>
              <a:avLst/>
              <a:gdLst/>
              <a:ahLst/>
              <a:cxnLst/>
              <a:rect l="l" t="t" r="r" b="b"/>
              <a:pathLst>
                <a:path w="1368" h="1669" extrusionOk="0">
                  <a:moveTo>
                    <a:pt x="1368" y="0"/>
                  </a:moveTo>
                  <a:cubicBezTo>
                    <a:pt x="968" y="200"/>
                    <a:pt x="601" y="467"/>
                    <a:pt x="300" y="801"/>
                  </a:cubicBezTo>
                  <a:cubicBezTo>
                    <a:pt x="134" y="1068"/>
                    <a:pt x="0" y="1368"/>
                    <a:pt x="0" y="1668"/>
                  </a:cubicBezTo>
                  <a:cubicBezTo>
                    <a:pt x="1068" y="1201"/>
                    <a:pt x="1368" y="567"/>
                    <a:pt x="1368"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1106;p56">
              <a:extLst>
                <a:ext uri="{FF2B5EF4-FFF2-40B4-BE49-F238E27FC236}">
                  <a16:creationId xmlns:a16="http://schemas.microsoft.com/office/drawing/2014/main" id="{86F403E0-3099-C58A-1252-7CB1B593408E}"/>
                </a:ext>
              </a:extLst>
            </p:cNvPr>
            <p:cNvSpPr/>
            <p:nvPr/>
          </p:nvSpPr>
          <p:spPr>
            <a:xfrm>
              <a:off x="7483738" y="2784289"/>
              <a:ext cx="77860" cy="42606"/>
            </a:xfrm>
            <a:custGeom>
              <a:avLst/>
              <a:gdLst/>
              <a:ahLst/>
              <a:cxnLst/>
              <a:rect l="l" t="t" r="r" b="b"/>
              <a:pathLst>
                <a:path w="3770" h="2063" extrusionOk="0">
                  <a:moveTo>
                    <a:pt x="2292" y="0"/>
                  </a:moveTo>
                  <a:cubicBezTo>
                    <a:pt x="2183" y="0"/>
                    <a:pt x="2074" y="11"/>
                    <a:pt x="1968" y="32"/>
                  </a:cubicBezTo>
                  <a:cubicBezTo>
                    <a:pt x="1601" y="99"/>
                    <a:pt x="1268" y="266"/>
                    <a:pt x="968" y="433"/>
                  </a:cubicBezTo>
                  <a:cubicBezTo>
                    <a:pt x="768" y="433"/>
                    <a:pt x="567" y="566"/>
                    <a:pt x="501" y="733"/>
                  </a:cubicBezTo>
                  <a:cubicBezTo>
                    <a:pt x="401" y="933"/>
                    <a:pt x="334" y="1100"/>
                    <a:pt x="301" y="1300"/>
                  </a:cubicBezTo>
                  <a:cubicBezTo>
                    <a:pt x="267" y="1500"/>
                    <a:pt x="167" y="1667"/>
                    <a:pt x="0" y="1800"/>
                  </a:cubicBezTo>
                  <a:lnTo>
                    <a:pt x="0" y="1934"/>
                  </a:lnTo>
                  <a:cubicBezTo>
                    <a:pt x="193" y="2021"/>
                    <a:pt x="394" y="2063"/>
                    <a:pt x="592" y="2063"/>
                  </a:cubicBezTo>
                  <a:cubicBezTo>
                    <a:pt x="1150" y="2063"/>
                    <a:pt x="1680" y="1733"/>
                    <a:pt x="1902" y="1166"/>
                  </a:cubicBezTo>
                  <a:cubicBezTo>
                    <a:pt x="2177" y="1317"/>
                    <a:pt x="2490" y="1392"/>
                    <a:pt x="2812" y="1392"/>
                  </a:cubicBezTo>
                  <a:cubicBezTo>
                    <a:pt x="2919" y="1392"/>
                    <a:pt x="3027" y="1383"/>
                    <a:pt x="3136" y="1367"/>
                  </a:cubicBezTo>
                  <a:cubicBezTo>
                    <a:pt x="3269" y="1333"/>
                    <a:pt x="3403" y="1300"/>
                    <a:pt x="3503" y="1200"/>
                  </a:cubicBezTo>
                  <a:cubicBezTo>
                    <a:pt x="3636" y="1066"/>
                    <a:pt x="3703" y="900"/>
                    <a:pt x="3703" y="733"/>
                  </a:cubicBezTo>
                  <a:cubicBezTo>
                    <a:pt x="3770" y="566"/>
                    <a:pt x="3770" y="433"/>
                    <a:pt x="3703" y="299"/>
                  </a:cubicBezTo>
                  <a:cubicBezTo>
                    <a:pt x="3703" y="373"/>
                    <a:pt x="3632" y="396"/>
                    <a:pt x="3545" y="396"/>
                  </a:cubicBezTo>
                  <a:cubicBezTo>
                    <a:pt x="3475" y="396"/>
                    <a:pt x="3396" y="381"/>
                    <a:pt x="3336" y="366"/>
                  </a:cubicBezTo>
                  <a:cubicBezTo>
                    <a:pt x="3203" y="332"/>
                    <a:pt x="3069" y="266"/>
                    <a:pt x="2969" y="166"/>
                  </a:cubicBezTo>
                  <a:cubicBezTo>
                    <a:pt x="2764" y="52"/>
                    <a:pt x="2528" y="0"/>
                    <a:pt x="2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1107;p56">
              <a:extLst>
                <a:ext uri="{FF2B5EF4-FFF2-40B4-BE49-F238E27FC236}">
                  <a16:creationId xmlns:a16="http://schemas.microsoft.com/office/drawing/2014/main" id="{688355C6-8764-A930-C3A2-0170B6E6B074}"/>
                </a:ext>
              </a:extLst>
            </p:cNvPr>
            <p:cNvSpPr/>
            <p:nvPr/>
          </p:nvSpPr>
          <p:spPr>
            <a:xfrm>
              <a:off x="7473391" y="2738027"/>
              <a:ext cx="16563" cy="21520"/>
            </a:xfrm>
            <a:custGeom>
              <a:avLst/>
              <a:gdLst/>
              <a:ahLst/>
              <a:cxnLst/>
              <a:rect l="l" t="t" r="r" b="b"/>
              <a:pathLst>
                <a:path w="802" h="1042" extrusionOk="0">
                  <a:moveTo>
                    <a:pt x="345" y="0"/>
                  </a:moveTo>
                  <a:cubicBezTo>
                    <a:pt x="330" y="0"/>
                    <a:pt x="316" y="2"/>
                    <a:pt x="301" y="4"/>
                  </a:cubicBezTo>
                  <a:cubicBezTo>
                    <a:pt x="101" y="37"/>
                    <a:pt x="1" y="304"/>
                    <a:pt x="68" y="571"/>
                  </a:cubicBezTo>
                  <a:cubicBezTo>
                    <a:pt x="130" y="849"/>
                    <a:pt x="306" y="1042"/>
                    <a:pt x="464" y="1042"/>
                  </a:cubicBezTo>
                  <a:cubicBezTo>
                    <a:pt x="477" y="1042"/>
                    <a:pt x="489" y="1040"/>
                    <a:pt x="501" y="1038"/>
                  </a:cubicBezTo>
                  <a:cubicBezTo>
                    <a:pt x="701" y="1005"/>
                    <a:pt x="802" y="738"/>
                    <a:pt x="735" y="471"/>
                  </a:cubicBezTo>
                  <a:cubicBezTo>
                    <a:pt x="704" y="193"/>
                    <a:pt x="530" y="0"/>
                    <a:pt x="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1108;p56">
              <a:extLst>
                <a:ext uri="{FF2B5EF4-FFF2-40B4-BE49-F238E27FC236}">
                  <a16:creationId xmlns:a16="http://schemas.microsoft.com/office/drawing/2014/main" id="{EE6FB108-4AFE-8FDC-A31C-C7E47D90062D}"/>
                </a:ext>
              </a:extLst>
            </p:cNvPr>
            <p:cNvSpPr/>
            <p:nvPr/>
          </p:nvSpPr>
          <p:spPr>
            <a:xfrm>
              <a:off x="7540904" y="2726999"/>
              <a:ext cx="16563" cy="21520"/>
            </a:xfrm>
            <a:custGeom>
              <a:avLst/>
              <a:gdLst/>
              <a:ahLst/>
              <a:cxnLst/>
              <a:rect l="l" t="t" r="r" b="b"/>
              <a:pathLst>
                <a:path w="802" h="1042" extrusionOk="0">
                  <a:moveTo>
                    <a:pt x="345" y="1"/>
                  </a:moveTo>
                  <a:cubicBezTo>
                    <a:pt x="330" y="1"/>
                    <a:pt x="316" y="2"/>
                    <a:pt x="301" y="4"/>
                  </a:cubicBezTo>
                  <a:cubicBezTo>
                    <a:pt x="101" y="38"/>
                    <a:pt x="1" y="304"/>
                    <a:pt x="68" y="571"/>
                  </a:cubicBezTo>
                  <a:cubicBezTo>
                    <a:pt x="99" y="850"/>
                    <a:pt x="302" y="1042"/>
                    <a:pt x="464" y="1042"/>
                  </a:cubicBezTo>
                  <a:cubicBezTo>
                    <a:pt x="477" y="1042"/>
                    <a:pt x="489" y="1041"/>
                    <a:pt x="501" y="1038"/>
                  </a:cubicBezTo>
                  <a:cubicBezTo>
                    <a:pt x="701" y="1005"/>
                    <a:pt x="802" y="738"/>
                    <a:pt x="735" y="438"/>
                  </a:cubicBezTo>
                  <a:cubicBezTo>
                    <a:pt x="673" y="191"/>
                    <a:pt x="525" y="1"/>
                    <a:pt x="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1109;p56">
              <a:extLst>
                <a:ext uri="{FF2B5EF4-FFF2-40B4-BE49-F238E27FC236}">
                  <a16:creationId xmlns:a16="http://schemas.microsoft.com/office/drawing/2014/main" id="{523C1DD7-5220-ADD3-21B6-C34890653A93}"/>
                </a:ext>
              </a:extLst>
            </p:cNvPr>
            <p:cNvSpPr/>
            <p:nvPr/>
          </p:nvSpPr>
          <p:spPr>
            <a:xfrm>
              <a:off x="7349393" y="2927555"/>
              <a:ext cx="502248" cy="341221"/>
            </a:xfrm>
            <a:custGeom>
              <a:avLst/>
              <a:gdLst/>
              <a:ahLst/>
              <a:cxnLst/>
              <a:rect l="l" t="t" r="r" b="b"/>
              <a:pathLst>
                <a:path w="24319" h="16522" extrusionOk="0">
                  <a:moveTo>
                    <a:pt x="2569" y="0"/>
                  </a:moveTo>
                  <a:lnTo>
                    <a:pt x="1" y="1068"/>
                  </a:lnTo>
                  <a:cubicBezTo>
                    <a:pt x="735" y="3636"/>
                    <a:pt x="1835" y="5838"/>
                    <a:pt x="2869" y="8306"/>
                  </a:cubicBezTo>
                  <a:cubicBezTo>
                    <a:pt x="3403" y="9574"/>
                    <a:pt x="3803" y="11142"/>
                    <a:pt x="4471" y="12342"/>
                  </a:cubicBezTo>
                  <a:cubicBezTo>
                    <a:pt x="4782" y="12887"/>
                    <a:pt x="5941" y="16522"/>
                    <a:pt x="8954" y="16522"/>
                  </a:cubicBezTo>
                  <a:cubicBezTo>
                    <a:pt x="9814" y="16522"/>
                    <a:pt x="10825" y="16226"/>
                    <a:pt x="12009" y="15478"/>
                  </a:cubicBezTo>
                  <a:cubicBezTo>
                    <a:pt x="12576" y="15345"/>
                    <a:pt x="16412" y="13010"/>
                    <a:pt x="19314" y="11175"/>
                  </a:cubicBezTo>
                  <a:cubicBezTo>
                    <a:pt x="20816" y="10241"/>
                    <a:pt x="22116" y="9040"/>
                    <a:pt x="23151" y="7606"/>
                  </a:cubicBezTo>
                  <a:cubicBezTo>
                    <a:pt x="24318" y="6071"/>
                    <a:pt x="24185" y="3936"/>
                    <a:pt x="22884" y="2569"/>
                  </a:cubicBezTo>
                  <a:cubicBezTo>
                    <a:pt x="22388" y="2015"/>
                    <a:pt x="21715" y="1716"/>
                    <a:pt x="20996" y="1716"/>
                  </a:cubicBezTo>
                  <a:cubicBezTo>
                    <a:pt x="20892" y="1716"/>
                    <a:pt x="20787" y="1722"/>
                    <a:pt x="20682" y="1735"/>
                  </a:cubicBezTo>
                  <a:lnTo>
                    <a:pt x="20582" y="1768"/>
                  </a:lnTo>
                  <a:cubicBezTo>
                    <a:pt x="20215" y="1835"/>
                    <a:pt x="19882" y="1968"/>
                    <a:pt x="19581" y="2168"/>
                  </a:cubicBezTo>
                  <a:cubicBezTo>
                    <a:pt x="16979" y="3970"/>
                    <a:pt x="11609" y="9474"/>
                    <a:pt x="11109" y="9640"/>
                  </a:cubicBezTo>
                  <a:cubicBezTo>
                    <a:pt x="10934" y="9849"/>
                    <a:pt x="10731" y="9934"/>
                    <a:pt x="10516" y="9934"/>
                  </a:cubicBezTo>
                  <a:cubicBezTo>
                    <a:pt x="9663" y="9934"/>
                    <a:pt x="8620" y="8593"/>
                    <a:pt x="8407" y="8273"/>
                  </a:cubicBezTo>
                  <a:cubicBezTo>
                    <a:pt x="7706" y="7305"/>
                    <a:pt x="2569" y="0"/>
                    <a:pt x="2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1110;p56">
              <a:extLst>
                <a:ext uri="{FF2B5EF4-FFF2-40B4-BE49-F238E27FC236}">
                  <a16:creationId xmlns:a16="http://schemas.microsoft.com/office/drawing/2014/main" id="{3C7239EF-1AF0-5DE9-6A71-3E18862AC8DB}"/>
                </a:ext>
              </a:extLst>
            </p:cNvPr>
            <p:cNvSpPr/>
            <p:nvPr/>
          </p:nvSpPr>
          <p:spPr>
            <a:xfrm>
              <a:off x="7299104" y="2853144"/>
              <a:ext cx="105431" cy="104151"/>
            </a:xfrm>
            <a:custGeom>
              <a:avLst/>
              <a:gdLst/>
              <a:ahLst/>
              <a:cxnLst/>
              <a:rect l="l" t="t" r="r" b="b"/>
              <a:pathLst>
                <a:path w="5105" h="5043" extrusionOk="0">
                  <a:moveTo>
                    <a:pt x="2803" y="1"/>
                  </a:moveTo>
                  <a:lnTo>
                    <a:pt x="1" y="3303"/>
                  </a:lnTo>
                  <a:cubicBezTo>
                    <a:pt x="501" y="3803"/>
                    <a:pt x="1035" y="4237"/>
                    <a:pt x="1602" y="4637"/>
                  </a:cubicBezTo>
                  <a:cubicBezTo>
                    <a:pt x="1997" y="4913"/>
                    <a:pt x="2444" y="5042"/>
                    <a:pt x="2885" y="5042"/>
                  </a:cubicBezTo>
                  <a:cubicBezTo>
                    <a:pt x="3673" y="5042"/>
                    <a:pt x="4443" y="4630"/>
                    <a:pt x="4871" y="3903"/>
                  </a:cubicBezTo>
                  <a:cubicBezTo>
                    <a:pt x="5104" y="3503"/>
                    <a:pt x="5071" y="3069"/>
                    <a:pt x="4804" y="2703"/>
                  </a:cubicBezTo>
                  <a:lnTo>
                    <a:pt x="2803"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1111;p56">
              <a:extLst>
                <a:ext uri="{FF2B5EF4-FFF2-40B4-BE49-F238E27FC236}">
                  <a16:creationId xmlns:a16="http://schemas.microsoft.com/office/drawing/2014/main" id="{1BE03A3A-BB52-E37D-1275-F5775C03051E}"/>
                </a:ext>
              </a:extLst>
            </p:cNvPr>
            <p:cNvSpPr/>
            <p:nvPr/>
          </p:nvSpPr>
          <p:spPr>
            <a:xfrm>
              <a:off x="7253648" y="2824933"/>
              <a:ext cx="103345" cy="96427"/>
            </a:xfrm>
            <a:custGeom>
              <a:avLst/>
              <a:gdLst/>
              <a:ahLst/>
              <a:cxnLst/>
              <a:rect l="l" t="t" r="r" b="b"/>
              <a:pathLst>
                <a:path w="5004" h="4669" extrusionOk="0">
                  <a:moveTo>
                    <a:pt x="2284" y="0"/>
                  </a:moveTo>
                  <a:cubicBezTo>
                    <a:pt x="1577" y="0"/>
                    <a:pt x="887" y="370"/>
                    <a:pt x="534" y="1033"/>
                  </a:cubicBezTo>
                  <a:lnTo>
                    <a:pt x="467" y="1133"/>
                  </a:lnTo>
                  <a:cubicBezTo>
                    <a:pt x="0" y="1967"/>
                    <a:pt x="200" y="3034"/>
                    <a:pt x="967" y="3668"/>
                  </a:cubicBezTo>
                  <a:lnTo>
                    <a:pt x="2202" y="4669"/>
                  </a:lnTo>
                  <a:lnTo>
                    <a:pt x="5004" y="1367"/>
                  </a:lnTo>
                  <a:lnTo>
                    <a:pt x="3336" y="299"/>
                  </a:lnTo>
                  <a:cubicBezTo>
                    <a:pt x="3009" y="96"/>
                    <a:pt x="2644" y="0"/>
                    <a:pt x="2284"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6" name="Group 4525">
            <a:extLst>
              <a:ext uri="{FF2B5EF4-FFF2-40B4-BE49-F238E27FC236}">
                <a16:creationId xmlns:a16="http://schemas.microsoft.com/office/drawing/2014/main" id="{A5A91EC1-2877-4219-F1B1-361B552EAD3B}"/>
              </a:ext>
            </a:extLst>
          </p:cNvPr>
          <p:cNvGrpSpPr/>
          <p:nvPr/>
        </p:nvGrpSpPr>
        <p:grpSpPr>
          <a:xfrm>
            <a:off x="6584220" y="1493189"/>
            <a:ext cx="3117255" cy="2938250"/>
            <a:chOff x="6153258" y="1316660"/>
            <a:chExt cx="3117255" cy="2938250"/>
          </a:xfrm>
        </p:grpSpPr>
        <p:grpSp>
          <p:nvGrpSpPr>
            <p:cNvPr id="4512" name="Group 4511">
              <a:extLst>
                <a:ext uri="{FF2B5EF4-FFF2-40B4-BE49-F238E27FC236}">
                  <a16:creationId xmlns:a16="http://schemas.microsoft.com/office/drawing/2014/main" id="{0B958457-983D-F58E-3D41-9306F4D741C4}"/>
                </a:ext>
              </a:extLst>
            </p:cNvPr>
            <p:cNvGrpSpPr/>
            <p:nvPr/>
          </p:nvGrpSpPr>
          <p:grpSpPr>
            <a:xfrm>
              <a:off x="6153258" y="1316660"/>
              <a:ext cx="3117255" cy="2938250"/>
              <a:chOff x="4265465" y="1427880"/>
              <a:chExt cx="3117255" cy="2938250"/>
            </a:xfrm>
          </p:grpSpPr>
          <p:grpSp>
            <p:nvGrpSpPr>
              <p:cNvPr id="3937" name="Google Shape;3937;p91"/>
              <p:cNvGrpSpPr/>
              <p:nvPr/>
            </p:nvGrpSpPr>
            <p:grpSpPr>
              <a:xfrm>
                <a:off x="5064314" y="1480950"/>
                <a:ext cx="373199" cy="374903"/>
                <a:chOff x="911900" y="2753102"/>
                <a:chExt cx="474385" cy="473901"/>
              </a:xfrm>
            </p:grpSpPr>
            <p:sp>
              <p:nvSpPr>
                <p:cNvPr id="3938" name="Google Shape;3938;p91"/>
                <p:cNvSpPr/>
                <p:nvPr/>
              </p:nvSpPr>
              <p:spPr>
                <a:xfrm>
                  <a:off x="1028382" y="2753102"/>
                  <a:ext cx="53079" cy="151314"/>
                </a:xfrm>
                <a:custGeom>
                  <a:avLst/>
                  <a:gdLst/>
                  <a:ahLst/>
                  <a:cxnLst/>
                  <a:rect l="l" t="t" r="r" b="b"/>
                  <a:pathLst>
                    <a:path w="2072" h="5913" extrusionOk="0">
                      <a:moveTo>
                        <a:pt x="0" y="1"/>
                      </a:moveTo>
                      <a:lnTo>
                        <a:pt x="0" y="5912"/>
                      </a:lnTo>
                      <a:lnTo>
                        <a:pt x="2072" y="5912"/>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91"/>
                <p:cNvSpPr/>
                <p:nvPr/>
              </p:nvSpPr>
              <p:spPr>
                <a:xfrm>
                  <a:off x="1216056" y="2753102"/>
                  <a:ext cx="53105" cy="151314"/>
                </a:xfrm>
                <a:custGeom>
                  <a:avLst/>
                  <a:gdLst/>
                  <a:ahLst/>
                  <a:cxnLst/>
                  <a:rect l="l" t="t" r="r" b="b"/>
                  <a:pathLst>
                    <a:path w="2073" h="5913" extrusionOk="0">
                      <a:moveTo>
                        <a:pt x="1" y="1"/>
                      </a:moveTo>
                      <a:lnTo>
                        <a:pt x="1" y="5912"/>
                      </a:lnTo>
                      <a:lnTo>
                        <a:pt x="2072" y="5912"/>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91"/>
                <p:cNvSpPr/>
                <p:nvPr/>
              </p:nvSpPr>
              <p:spPr>
                <a:xfrm>
                  <a:off x="1277538" y="2994236"/>
                  <a:ext cx="73804" cy="51743"/>
                </a:xfrm>
                <a:custGeom>
                  <a:avLst/>
                  <a:gdLst/>
                  <a:ahLst/>
                  <a:cxnLst/>
                  <a:rect l="l" t="t" r="r" b="b"/>
                  <a:pathLst>
                    <a:path w="2881" h="2022" extrusionOk="0">
                      <a:moveTo>
                        <a:pt x="329" y="1"/>
                      </a:moveTo>
                      <a:lnTo>
                        <a:pt x="1" y="1921"/>
                      </a:lnTo>
                      <a:lnTo>
                        <a:pt x="1" y="1921"/>
                      </a:lnTo>
                      <a:lnTo>
                        <a:pt x="278" y="1870"/>
                      </a:lnTo>
                      <a:lnTo>
                        <a:pt x="556" y="1820"/>
                      </a:lnTo>
                      <a:lnTo>
                        <a:pt x="834" y="1794"/>
                      </a:lnTo>
                      <a:lnTo>
                        <a:pt x="1112" y="1769"/>
                      </a:lnTo>
                      <a:lnTo>
                        <a:pt x="1491" y="1794"/>
                      </a:lnTo>
                      <a:lnTo>
                        <a:pt x="1845" y="1845"/>
                      </a:lnTo>
                      <a:lnTo>
                        <a:pt x="2224" y="1921"/>
                      </a:lnTo>
                      <a:lnTo>
                        <a:pt x="2552" y="2022"/>
                      </a:lnTo>
                      <a:lnTo>
                        <a:pt x="2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91"/>
                <p:cNvSpPr/>
                <p:nvPr/>
              </p:nvSpPr>
              <p:spPr>
                <a:xfrm>
                  <a:off x="1260708" y="3101561"/>
                  <a:ext cx="125577" cy="125442"/>
                </a:xfrm>
                <a:custGeom>
                  <a:avLst/>
                  <a:gdLst/>
                  <a:ahLst/>
                  <a:cxnLst/>
                  <a:rect l="l" t="t" r="r" b="b"/>
                  <a:pathLst>
                    <a:path w="4902" h="4902" extrusionOk="0">
                      <a:moveTo>
                        <a:pt x="4321" y="0"/>
                      </a:moveTo>
                      <a:lnTo>
                        <a:pt x="1" y="4346"/>
                      </a:lnTo>
                      <a:lnTo>
                        <a:pt x="178" y="4472"/>
                      </a:lnTo>
                      <a:lnTo>
                        <a:pt x="380" y="4573"/>
                      </a:lnTo>
                      <a:lnTo>
                        <a:pt x="607" y="4674"/>
                      </a:lnTo>
                      <a:lnTo>
                        <a:pt x="834" y="4750"/>
                      </a:lnTo>
                      <a:lnTo>
                        <a:pt x="1062" y="4826"/>
                      </a:lnTo>
                      <a:lnTo>
                        <a:pt x="1289" y="4851"/>
                      </a:lnTo>
                      <a:lnTo>
                        <a:pt x="1517" y="4901"/>
                      </a:lnTo>
                      <a:lnTo>
                        <a:pt x="1769" y="4901"/>
                      </a:lnTo>
                      <a:lnTo>
                        <a:pt x="2098" y="4876"/>
                      </a:lnTo>
                      <a:lnTo>
                        <a:pt x="2401" y="4826"/>
                      </a:lnTo>
                      <a:lnTo>
                        <a:pt x="2704" y="4750"/>
                      </a:lnTo>
                      <a:lnTo>
                        <a:pt x="2982" y="4649"/>
                      </a:lnTo>
                      <a:lnTo>
                        <a:pt x="3260" y="4522"/>
                      </a:lnTo>
                      <a:lnTo>
                        <a:pt x="3512" y="4371"/>
                      </a:lnTo>
                      <a:lnTo>
                        <a:pt x="3765" y="4194"/>
                      </a:lnTo>
                      <a:lnTo>
                        <a:pt x="3967" y="3992"/>
                      </a:lnTo>
                      <a:lnTo>
                        <a:pt x="4169" y="3765"/>
                      </a:lnTo>
                      <a:lnTo>
                        <a:pt x="4346" y="3512"/>
                      </a:lnTo>
                      <a:lnTo>
                        <a:pt x="4523" y="3259"/>
                      </a:lnTo>
                      <a:lnTo>
                        <a:pt x="4649" y="3007"/>
                      </a:lnTo>
                      <a:lnTo>
                        <a:pt x="4750" y="2703"/>
                      </a:lnTo>
                      <a:lnTo>
                        <a:pt x="4826" y="2400"/>
                      </a:lnTo>
                      <a:lnTo>
                        <a:pt x="4877" y="2097"/>
                      </a:lnTo>
                      <a:lnTo>
                        <a:pt x="4902" y="1794"/>
                      </a:lnTo>
                      <a:lnTo>
                        <a:pt x="4877" y="1541"/>
                      </a:lnTo>
                      <a:lnTo>
                        <a:pt x="4851" y="1289"/>
                      </a:lnTo>
                      <a:lnTo>
                        <a:pt x="4801" y="1061"/>
                      </a:lnTo>
                      <a:lnTo>
                        <a:pt x="4750" y="834"/>
                      </a:lnTo>
                      <a:lnTo>
                        <a:pt x="4674" y="607"/>
                      </a:lnTo>
                      <a:lnTo>
                        <a:pt x="4573" y="405"/>
                      </a:lnTo>
                      <a:lnTo>
                        <a:pt x="4447" y="202"/>
                      </a:lnTo>
                      <a:lnTo>
                        <a:pt x="43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91"/>
                <p:cNvSpPr/>
                <p:nvPr/>
              </p:nvSpPr>
              <p:spPr>
                <a:xfrm>
                  <a:off x="1163002" y="2994236"/>
                  <a:ext cx="94503" cy="232767"/>
                </a:xfrm>
                <a:custGeom>
                  <a:avLst/>
                  <a:gdLst/>
                  <a:ahLst/>
                  <a:cxnLst/>
                  <a:rect l="l" t="t" r="r" b="b"/>
                  <a:pathLst>
                    <a:path w="3689" h="9096" extrusionOk="0">
                      <a:moveTo>
                        <a:pt x="0" y="1"/>
                      </a:moveTo>
                      <a:lnTo>
                        <a:pt x="0" y="9095"/>
                      </a:lnTo>
                      <a:lnTo>
                        <a:pt x="2779" y="9095"/>
                      </a:lnTo>
                      <a:lnTo>
                        <a:pt x="2476" y="8792"/>
                      </a:lnTo>
                      <a:lnTo>
                        <a:pt x="2198" y="8464"/>
                      </a:lnTo>
                      <a:lnTo>
                        <a:pt x="1971" y="8085"/>
                      </a:lnTo>
                      <a:lnTo>
                        <a:pt x="1768" y="7706"/>
                      </a:lnTo>
                      <a:lnTo>
                        <a:pt x="1592" y="7302"/>
                      </a:lnTo>
                      <a:lnTo>
                        <a:pt x="1491" y="6872"/>
                      </a:lnTo>
                      <a:lnTo>
                        <a:pt x="1415" y="6443"/>
                      </a:lnTo>
                      <a:lnTo>
                        <a:pt x="1390" y="5988"/>
                      </a:lnTo>
                      <a:lnTo>
                        <a:pt x="1390" y="5710"/>
                      </a:lnTo>
                      <a:lnTo>
                        <a:pt x="1415" y="5432"/>
                      </a:lnTo>
                      <a:lnTo>
                        <a:pt x="1465" y="5180"/>
                      </a:lnTo>
                      <a:lnTo>
                        <a:pt x="1516" y="4902"/>
                      </a:lnTo>
                      <a:lnTo>
                        <a:pt x="1592" y="4649"/>
                      </a:lnTo>
                      <a:lnTo>
                        <a:pt x="1693" y="4422"/>
                      </a:lnTo>
                      <a:lnTo>
                        <a:pt x="1794" y="4169"/>
                      </a:lnTo>
                      <a:lnTo>
                        <a:pt x="1920" y="3942"/>
                      </a:lnTo>
                      <a:lnTo>
                        <a:pt x="2046" y="3714"/>
                      </a:lnTo>
                      <a:lnTo>
                        <a:pt x="2198" y="3512"/>
                      </a:lnTo>
                      <a:lnTo>
                        <a:pt x="2350" y="3310"/>
                      </a:lnTo>
                      <a:lnTo>
                        <a:pt x="2526" y="3108"/>
                      </a:lnTo>
                      <a:lnTo>
                        <a:pt x="2703" y="2931"/>
                      </a:lnTo>
                      <a:lnTo>
                        <a:pt x="2880" y="2754"/>
                      </a:lnTo>
                      <a:lnTo>
                        <a:pt x="3082" y="2603"/>
                      </a:lnTo>
                      <a:lnTo>
                        <a:pt x="3310" y="2451"/>
                      </a:lnTo>
                      <a:lnTo>
                        <a:pt x="3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91"/>
                <p:cNvSpPr/>
                <p:nvPr/>
              </p:nvSpPr>
              <p:spPr>
                <a:xfrm>
                  <a:off x="1226406" y="3067296"/>
                  <a:ext cx="125577" cy="125442"/>
                </a:xfrm>
                <a:custGeom>
                  <a:avLst/>
                  <a:gdLst/>
                  <a:ahLst/>
                  <a:cxnLst/>
                  <a:rect l="l" t="t" r="r" b="b"/>
                  <a:pathLst>
                    <a:path w="4902" h="4902" extrusionOk="0">
                      <a:moveTo>
                        <a:pt x="3108" y="0"/>
                      </a:moveTo>
                      <a:lnTo>
                        <a:pt x="2805" y="26"/>
                      </a:lnTo>
                      <a:lnTo>
                        <a:pt x="2477" y="76"/>
                      </a:lnTo>
                      <a:lnTo>
                        <a:pt x="2199" y="152"/>
                      </a:lnTo>
                      <a:lnTo>
                        <a:pt x="1896" y="253"/>
                      </a:lnTo>
                      <a:lnTo>
                        <a:pt x="1618" y="379"/>
                      </a:lnTo>
                      <a:lnTo>
                        <a:pt x="1365" y="531"/>
                      </a:lnTo>
                      <a:lnTo>
                        <a:pt x="1138" y="708"/>
                      </a:lnTo>
                      <a:lnTo>
                        <a:pt x="910" y="910"/>
                      </a:lnTo>
                      <a:lnTo>
                        <a:pt x="708" y="1137"/>
                      </a:lnTo>
                      <a:lnTo>
                        <a:pt x="531" y="1390"/>
                      </a:lnTo>
                      <a:lnTo>
                        <a:pt x="380" y="1642"/>
                      </a:lnTo>
                      <a:lnTo>
                        <a:pt x="228" y="1920"/>
                      </a:lnTo>
                      <a:lnTo>
                        <a:pt x="127" y="2198"/>
                      </a:lnTo>
                      <a:lnTo>
                        <a:pt x="51" y="2501"/>
                      </a:lnTo>
                      <a:lnTo>
                        <a:pt x="1" y="2805"/>
                      </a:lnTo>
                      <a:lnTo>
                        <a:pt x="1" y="3133"/>
                      </a:lnTo>
                      <a:lnTo>
                        <a:pt x="1" y="3360"/>
                      </a:lnTo>
                      <a:lnTo>
                        <a:pt x="26" y="3613"/>
                      </a:lnTo>
                      <a:lnTo>
                        <a:pt x="77" y="3840"/>
                      </a:lnTo>
                      <a:lnTo>
                        <a:pt x="152" y="4068"/>
                      </a:lnTo>
                      <a:lnTo>
                        <a:pt x="228" y="4295"/>
                      </a:lnTo>
                      <a:lnTo>
                        <a:pt x="329" y="4497"/>
                      </a:lnTo>
                      <a:lnTo>
                        <a:pt x="430" y="4725"/>
                      </a:lnTo>
                      <a:lnTo>
                        <a:pt x="557" y="4901"/>
                      </a:lnTo>
                      <a:lnTo>
                        <a:pt x="4902" y="581"/>
                      </a:lnTo>
                      <a:lnTo>
                        <a:pt x="4700" y="455"/>
                      </a:lnTo>
                      <a:lnTo>
                        <a:pt x="4498" y="329"/>
                      </a:lnTo>
                      <a:lnTo>
                        <a:pt x="4296" y="228"/>
                      </a:lnTo>
                      <a:lnTo>
                        <a:pt x="4068" y="152"/>
                      </a:lnTo>
                      <a:lnTo>
                        <a:pt x="3841" y="101"/>
                      </a:lnTo>
                      <a:lnTo>
                        <a:pt x="3588" y="51"/>
                      </a:lnTo>
                      <a:lnTo>
                        <a:pt x="3361" y="26"/>
                      </a:lnTo>
                      <a:lnTo>
                        <a:pt x="3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91"/>
                <p:cNvSpPr/>
                <p:nvPr/>
              </p:nvSpPr>
              <p:spPr>
                <a:xfrm>
                  <a:off x="1040038" y="2994236"/>
                  <a:ext cx="95143" cy="232767"/>
                </a:xfrm>
                <a:custGeom>
                  <a:avLst/>
                  <a:gdLst/>
                  <a:ahLst/>
                  <a:cxnLst/>
                  <a:rect l="l" t="t" r="r" b="b"/>
                  <a:pathLst>
                    <a:path w="3714" h="9096" extrusionOk="0">
                      <a:moveTo>
                        <a:pt x="0" y="1"/>
                      </a:moveTo>
                      <a:lnTo>
                        <a:pt x="1465" y="9095"/>
                      </a:lnTo>
                      <a:lnTo>
                        <a:pt x="3714" y="9095"/>
                      </a:lnTo>
                      <a:lnTo>
                        <a:pt x="37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91"/>
                <p:cNvSpPr/>
                <p:nvPr/>
              </p:nvSpPr>
              <p:spPr>
                <a:xfrm>
                  <a:off x="946176" y="2994236"/>
                  <a:ext cx="102931" cy="232767"/>
                </a:xfrm>
                <a:custGeom>
                  <a:avLst/>
                  <a:gdLst/>
                  <a:ahLst/>
                  <a:cxnLst/>
                  <a:rect l="l" t="t" r="r" b="b"/>
                  <a:pathLst>
                    <a:path w="4018" h="9096" extrusionOk="0">
                      <a:moveTo>
                        <a:pt x="1" y="1"/>
                      </a:moveTo>
                      <a:lnTo>
                        <a:pt x="1466" y="9095"/>
                      </a:lnTo>
                      <a:lnTo>
                        <a:pt x="4018" y="9095"/>
                      </a:lnTo>
                      <a:lnTo>
                        <a:pt x="25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91"/>
                <p:cNvSpPr/>
                <p:nvPr/>
              </p:nvSpPr>
              <p:spPr>
                <a:xfrm>
                  <a:off x="911900" y="2932181"/>
                  <a:ext cx="474385" cy="34291"/>
                </a:xfrm>
                <a:custGeom>
                  <a:avLst/>
                  <a:gdLst/>
                  <a:ahLst/>
                  <a:cxnLst/>
                  <a:rect l="l" t="t" r="r" b="b"/>
                  <a:pathLst>
                    <a:path w="18518" h="1340" extrusionOk="0">
                      <a:moveTo>
                        <a:pt x="0" y="0"/>
                      </a:moveTo>
                      <a:lnTo>
                        <a:pt x="0" y="1339"/>
                      </a:lnTo>
                      <a:lnTo>
                        <a:pt x="18518" y="1339"/>
                      </a:lnTo>
                      <a:lnTo>
                        <a:pt x="18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7" name="Google Shape;3947;p91"/>
              <p:cNvGrpSpPr/>
              <p:nvPr/>
            </p:nvGrpSpPr>
            <p:grpSpPr>
              <a:xfrm>
                <a:off x="5064314" y="2602557"/>
                <a:ext cx="373199" cy="359558"/>
                <a:chOff x="1672330" y="2762800"/>
                <a:chExt cx="474385" cy="454504"/>
              </a:xfrm>
            </p:grpSpPr>
            <p:sp>
              <p:nvSpPr>
                <p:cNvPr id="3948" name="Google Shape;3948;p91"/>
                <p:cNvSpPr/>
                <p:nvPr/>
              </p:nvSpPr>
              <p:spPr>
                <a:xfrm>
                  <a:off x="1702097" y="2879823"/>
                  <a:ext cx="110693" cy="253443"/>
                </a:xfrm>
                <a:custGeom>
                  <a:avLst/>
                  <a:gdLst/>
                  <a:ahLst/>
                  <a:cxnLst/>
                  <a:rect l="l" t="t" r="r" b="b"/>
                  <a:pathLst>
                    <a:path w="4321" h="9904" extrusionOk="0">
                      <a:moveTo>
                        <a:pt x="0" y="0"/>
                      </a:moveTo>
                      <a:lnTo>
                        <a:pt x="0" y="9903"/>
                      </a:lnTo>
                      <a:lnTo>
                        <a:pt x="4320" y="9903"/>
                      </a:lnTo>
                      <a:lnTo>
                        <a:pt x="43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91"/>
                <p:cNvSpPr/>
                <p:nvPr/>
              </p:nvSpPr>
              <p:spPr>
                <a:xfrm>
                  <a:off x="1854163" y="2927651"/>
                  <a:ext cx="110693" cy="205616"/>
                </a:xfrm>
                <a:custGeom>
                  <a:avLst/>
                  <a:gdLst/>
                  <a:ahLst/>
                  <a:cxnLst/>
                  <a:rect l="l" t="t" r="r" b="b"/>
                  <a:pathLst>
                    <a:path w="4321" h="8035" extrusionOk="0">
                      <a:moveTo>
                        <a:pt x="1" y="1"/>
                      </a:moveTo>
                      <a:lnTo>
                        <a:pt x="1" y="8034"/>
                      </a:lnTo>
                      <a:lnTo>
                        <a:pt x="4321" y="8034"/>
                      </a:lnTo>
                      <a:lnTo>
                        <a:pt x="43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91"/>
                <p:cNvSpPr/>
                <p:nvPr/>
              </p:nvSpPr>
              <p:spPr>
                <a:xfrm>
                  <a:off x="2005613" y="3000071"/>
                  <a:ext cx="111334" cy="133196"/>
                </a:xfrm>
                <a:custGeom>
                  <a:avLst/>
                  <a:gdLst/>
                  <a:ahLst/>
                  <a:cxnLst/>
                  <a:rect l="l" t="t" r="r" b="b"/>
                  <a:pathLst>
                    <a:path w="4346" h="5205" extrusionOk="0">
                      <a:moveTo>
                        <a:pt x="1" y="0"/>
                      </a:moveTo>
                      <a:lnTo>
                        <a:pt x="1" y="5204"/>
                      </a:lnTo>
                      <a:lnTo>
                        <a:pt x="4346" y="5204"/>
                      </a:lnTo>
                      <a:lnTo>
                        <a:pt x="43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91"/>
                <p:cNvSpPr/>
                <p:nvPr/>
              </p:nvSpPr>
              <p:spPr>
                <a:xfrm>
                  <a:off x="1672330" y="3161672"/>
                  <a:ext cx="474385" cy="55633"/>
                </a:xfrm>
                <a:custGeom>
                  <a:avLst/>
                  <a:gdLst/>
                  <a:ahLst/>
                  <a:cxnLst/>
                  <a:rect l="l" t="t" r="r" b="b"/>
                  <a:pathLst>
                    <a:path w="18518" h="2174" extrusionOk="0">
                      <a:moveTo>
                        <a:pt x="0" y="1"/>
                      </a:moveTo>
                      <a:lnTo>
                        <a:pt x="0" y="2173"/>
                      </a:lnTo>
                      <a:lnTo>
                        <a:pt x="1086" y="2173"/>
                      </a:lnTo>
                      <a:lnTo>
                        <a:pt x="1086" y="1087"/>
                      </a:lnTo>
                      <a:lnTo>
                        <a:pt x="2905" y="1087"/>
                      </a:lnTo>
                      <a:lnTo>
                        <a:pt x="2905" y="2173"/>
                      </a:lnTo>
                      <a:lnTo>
                        <a:pt x="3992" y="2173"/>
                      </a:lnTo>
                      <a:lnTo>
                        <a:pt x="3992" y="1087"/>
                      </a:lnTo>
                      <a:lnTo>
                        <a:pt x="5811" y="1087"/>
                      </a:lnTo>
                      <a:lnTo>
                        <a:pt x="5811" y="2173"/>
                      </a:lnTo>
                      <a:lnTo>
                        <a:pt x="6897" y="2173"/>
                      </a:lnTo>
                      <a:lnTo>
                        <a:pt x="6897" y="1087"/>
                      </a:lnTo>
                      <a:lnTo>
                        <a:pt x="8716" y="1087"/>
                      </a:lnTo>
                      <a:lnTo>
                        <a:pt x="8716" y="2173"/>
                      </a:lnTo>
                      <a:lnTo>
                        <a:pt x="9802" y="2173"/>
                      </a:lnTo>
                      <a:lnTo>
                        <a:pt x="9802" y="1087"/>
                      </a:lnTo>
                      <a:lnTo>
                        <a:pt x="11621" y="1087"/>
                      </a:lnTo>
                      <a:lnTo>
                        <a:pt x="11621" y="2173"/>
                      </a:lnTo>
                      <a:lnTo>
                        <a:pt x="12707" y="2173"/>
                      </a:lnTo>
                      <a:lnTo>
                        <a:pt x="12707" y="1087"/>
                      </a:lnTo>
                      <a:lnTo>
                        <a:pt x="14526" y="1087"/>
                      </a:lnTo>
                      <a:lnTo>
                        <a:pt x="14526" y="2173"/>
                      </a:lnTo>
                      <a:lnTo>
                        <a:pt x="15613" y="2173"/>
                      </a:lnTo>
                      <a:lnTo>
                        <a:pt x="15613" y="1087"/>
                      </a:lnTo>
                      <a:lnTo>
                        <a:pt x="17432" y="1087"/>
                      </a:lnTo>
                      <a:lnTo>
                        <a:pt x="17432" y="2173"/>
                      </a:lnTo>
                      <a:lnTo>
                        <a:pt x="18518" y="2173"/>
                      </a:lnTo>
                      <a:lnTo>
                        <a:pt x="185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91"/>
                <p:cNvSpPr/>
                <p:nvPr/>
              </p:nvSpPr>
              <p:spPr>
                <a:xfrm>
                  <a:off x="1715674" y="2762800"/>
                  <a:ext cx="83513" cy="83423"/>
                </a:xfrm>
                <a:custGeom>
                  <a:avLst/>
                  <a:gdLst/>
                  <a:ahLst/>
                  <a:cxnLst/>
                  <a:rect l="l" t="t" r="r" b="b"/>
                  <a:pathLst>
                    <a:path w="3260" h="3260" extrusionOk="0">
                      <a:moveTo>
                        <a:pt x="1466" y="1"/>
                      </a:moveTo>
                      <a:lnTo>
                        <a:pt x="1289" y="26"/>
                      </a:lnTo>
                      <a:lnTo>
                        <a:pt x="1138" y="76"/>
                      </a:lnTo>
                      <a:lnTo>
                        <a:pt x="986" y="127"/>
                      </a:lnTo>
                      <a:lnTo>
                        <a:pt x="860" y="203"/>
                      </a:lnTo>
                      <a:lnTo>
                        <a:pt x="708" y="279"/>
                      </a:lnTo>
                      <a:lnTo>
                        <a:pt x="481" y="481"/>
                      </a:lnTo>
                      <a:lnTo>
                        <a:pt x="279" y="708"/>
                      </a:lnTo>
                      <a:lnTo>
                        <a:pt x="203" y="860"/>
                      </a:lnTo>
                      <a:lnTo>
                        <a:pt x="127" y="986"/>
                      </a:lnTo>
                      <a:lnTo>
                        <a:pt x="76" y="1137"/>
                      </a:lnTo>
                      <a:lnTo>
                        <a:pt x="26" y="1289"/>
                      </a:lnTo>
                      <a:lnTo>
                        <a:pt x="1" y="1466"/>
                      </a:lnTo>
                      <a:lnTo>
                        <a:pt x="1" y="1617"/>
                      </a:lnTo>
                      <a:lnTo>
                        <a:pt x="1" y="1794"/>
                      </a:lnTo>
                      <a:lnTo>
                        <a:pt x="26" y="1946"/>
                      </a:lnTo>
                      <a:lnTo>
                        <a:pt x="76" y="2097"/>
                      </a:lnTo>
                      <a:lnTo>
                        <a:pt x="127" y="2249"/>
                      </a:lnTo>
                      <a:lnTo>
                        <a:pt x="203" y="2401"/>
                      </a:lnTo>
                      <a:lnTo>
                        <a:pt x="279" y="2527"/>
                      </a:lnTo>
                      <a:lnTo>
                        <a:pt x="481" y="2780"/>
                      </a:lnTo>
                      <a:lnTo>
                        <a:pt x="708" y="2982"/>
                      </a:lnTo>
                      <a:lnTo>
                        <a:pt x="860" y="3057"/>
                      </a:lnTo>
                      <a:lnTo>
                        <a:pt x="986" y="3133"/>
                      </a:lnTo>
                      <a:lnTo>
                        <a:pt x="1138" y="3184"/>
                      </a:lnTo>
                      <a:lnTo>
                        <a:pt x="1289" y="3209"/>
                      </a:lnTo>
                      <a:lnTo>
                        <a:pt x="1466" y="3234"/>
                      </a:lnTo>
                      <a:lnTo>
                        <a:pt x="1618" y="3260"/>
                      </a:lnTo>
                      <a:lnTo>
                        <a:pt x="1794" y="3234"/>
                      </a:lnTo>
                      <a:lnTo>
                        <a:pt x="1946" y="3209"/>
                      </a:lnTo>
                      <a:lnTo>
                        <a:pt x="2123" y="3184"/>
                      </a:lnTo>
                      <a:lnTo>
                        <a:pt x="2274" y="3133"/>
                      </a:lnTo>
                      <a:lnTo>
                        <a:pt x="2401" y="3057"/>
                      </a:lnTo>
                      <a:lnTo>
                        <a:pt x="2527" y="2982"/>
                      </a:lnTo>
                      <a:lnTo>
                        <a:pt x="2780" y="2780"/>
                      </a:lnTo>
                      <a:lnTo>
                        <a:pt x="2982" y="2527"/>
                      </a:lnTo>
                      <a:lnTo>
                        <a:pt x="3057" y="2401"/>
                      </a:lnTo>
                      <a:lnTo>
                        <a:pt x="3133" y="2249"/>
                      </a:lnTo>
                      <a:lnTo>
                        <a:pt x="3184" y="2097"/>
                      </a:lnTo>
                      <a:lnTo>
                        <a:pt x="3234" y="1946"/>
                      </a:lnTo>
                      <a:lnTo>
                        <a:pt x="3260" y="1794"/>
                      </a:lnTo>
                      <a:lnTo>
                        <a:pt x="3260" y="1617"/>
                      </a:lnTo>
                      <a:lnTo>
                        <a:pt x="3260" y="1466"/>
                      </a:lnTo>
                      <a:lnTo>
                        <a:pt x="3234" y="1289"/>
                      </a:lnTo>
                      <a:lnTo>
                        <a:pt x="3184" y="1137"/>
                      </a:lnTo>
                      <a:lnTo>
                        <a:pt x="3133" y="986"/>
                      </a:lnTo>
                      <a:lnTo>
                        <a:pt x="3057" y="860"/>
                      </a:lnTo>
                      <a:lnTo>
                        <a:pt x="2982" y="708"/>
                      </a:lnTo>
                      <a:lnTo>
                        <a:pt x="2780" y="481"/>
                      </a:lnTo>
                      <a:lnTo>
                        <a:pt x="2527" y="279"/>
                      </a:lnTo>
                      <a:lnTo>
                        <a:pt x="2401" y="203"/>
                      </a:lnTo>
                      <a:lnTo>
                        <a:pt x="2274" y="127"/>
                      </a:lnTo>
                      <a:lnTo>
                        <a:pt x="2123" y="76"/>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91"/>
                <p:cNvSpPr/>
                <p:nvPr/>
              </p:nvSpPr>
              <p:spPr>
                <a:xfrm>
                  <a:off x="1867765" y="2809988"/>
                  <a:ext cx="83513" cy="83423"/>
                </a:xfrm>
                <a:custGeom>
                  <a:avLst/>
                  <a:gdLst/>
                  <a:ahLst/>
                  <a:cxnLst/>
                  <a:rect l="l" t="t" r="r" b="b"/>
                  <a:pathLst>
                    <a:path w="3260" h="3260" extrusionOk="0">
                      <a:moveTo>
                        <a:pt x="1466" y="1"/>
                      </a:moveTo>
                      <a:lnTo>
                        <a:pt x="1289" y="26"/>
                      </a:lnTo>
                      <a:lnTo>
                        <a:pt x="1137" y="77"/>
                      </a:lnTo>
                      <a:lnTo>
                        <a:pt x="986" y="127"/>
                      </a:lnTo>
                      <a:lnTo>
                        <a:pt x="859" y="203"/>
                      </a:lnTo>
                      <a:lnTo>
                        <a:pt x="708" y="279"/>
                      </a:lnTo>
                      <a:lnTo>
                        <a:pt x="480" y="481"/>
                      </a:lnTo>
                      <a:lnTo>
                        <a:pt x="278" y="733"/>
                      </a:lnTo>
                      <a:lnTo>
                        <a:pt x="203" y="860"/>
                      </a:lnTo>
                      <a:lnTo>
                        <a:pt x="127" y="986"/>
                      </a:lnTo>
                      <a:lnTo>
                        <a:pt x="76" y="1138"/>
                      </a:lnTo>
                      <a:lnTo>
                        <a:pt x="26" y="1314"/>
                      </a:lnTo>
                      <a:lnTo>
                        <a:pt x="0" y="1466"/>
                      </a:lnTo>
                      <a:lnTo>
                        <a:pt x="0" y="1643"/>
                      </a:lnTo>
                      <a:lnTo>
                        <a:pt x="0" y="1794"/>
                      </a:lnTo>
                      <a:lnTo>
                        <a:pt x="26" y="1971"/>
                      </a:lnTo>
                      <a:lnTo>
                        <a:pt x="76" y="2123"/>
                      </a:lnTo>
                      <a:lnTo>
                        <a:pt x="127" y="2274"/>
                      </a:lnTo>
                      <a:lnTo>
                        <a:pt x="203" y="2401"/>
                      </a:lnTo>
                      <a:lnTo>
                        <a:pt x="278" y="2552"/>
                      </a:lnTo>
                      <a:lnTo>
                        <a:pt x="480" y="2780"/>
                      </a:lnTo>
                      <a:lnTo>
                        <a:pt x="708" y="2982"/>
                      </a:lnTo>
                      <a:lnTo>
                        <a:pt x="859" y="3058"/>
                      </a:lnTo>
                      <a:lnTo>
                        <a:pt x="986" y="3133"/>
                      </a:lnTo>
                      <a:lnTo>
                        <a:pt x="1137" y="3184"/>
                      </a:lnTo>
                      <a:lnTo>
                        <a:pt x="1289" y="3234"/>
                      </a:lnTo>
                      <a:lnTo>
                        <a:pt x="1466" y="3260"/>
                      </a:lnTo>
                      <a:lnTo>
                        <a:pt x="1794" y="3260"/>
                      </a:lnTo>
                      <a:lnTo>
                        <a:pt x="1946" y="3234"/>
                      </a:lnTo>
                      <a:lnTo>
                        <a:pt x="2123" y="3184"/>
                      </a:lnTo>
                      <a:lnTo>
                        <a:pt x="2274" y="3133"/>
                      </a:lnTo>
                      <a:lnTo>
                        <a:pt x="2400" y="3058"/>
                      </a:lnTo>
                      <a:lnTo>
                        <a:pt x="2527" y="2982"/>
                      </a:lnTo>
                      <a:lnTo>
                        <a:pt x="2779" y="2780"/>
                      </a:lnTo>
                      <a:lnTo>
                        <a:pt x="2982" y="2552"/>
                      </a:lnTo>
                      <a:lnTo>
                        <a:pt x="3057" y="2401"/>
                      </a:lnTo>
                      <a:lnTo>
                        <a:pt x="3133" y="2274"/>
                      </a:lnTo>
                      <a:lnTo>
                        <a:pt x="3184" y="2123"/>
                      </a:lnTo>
                      <a:lnTo>
                        <a:pt x="3234" y="1971"/>
                      </a:lnTo>
                      <a:lnTo>
                        <a:pt x="3259" y="1794"/>
                      </a:lnTo>
                      <a:lnTo>
                        <a:pt x="3259" y="1643"/>
                      </a:lnTo>
                      <a:lnTo>
                        <a:pt x="3259" y="1466"/>
                      </a:lnTo>
                      <a:lnTo>
                        <a:pt x="3234" y="1314"/>
                      </a:lnTo>
                      <a:lnTo>
                        <a:pt x="3184" y="1138"/>
                      </a:lnTo>
                      <a:lnTo>
                        <a:pt x="3133" y="986"/>
                      </a:lnTo>
                      <a:lnTo>
                        <a:pt x="3057" y="860"/>
                      </a:lnTo>
                      <a:lnTo>
                        <a:pt x="2982" y="733"/>
                      </a:lnTo>
                      <a:lnTo>
                        <a:pt x="2779" y="481"/>
                      </a:lnTo>
                      <a:lnTo>
                        <a:pt x="2527" y="279"/>
                      </a:lnTo>
                      <a:lnTo>
                        <a:pt x="2400" y="203"/>
                      </a:lnTo>
                      <a:lnTo>
                        <a:pt x="2274" y="127"/>
                      </a:lnTo>
                      <a:lnTo>
                        <a:pt x="2123" y="77"/>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91"/>
                <p:cNvSpPr/>
                <p:nvPr/>
              </p:nvSpPr>
              <p:spPr>
                <a:xfrm>
                  <a:off x="2019857" y="2883048"/>
                  <a:ext cx="83513" cy="82784"/>
                </a:xfrm>
                <a:custGeom>
                  <a:avLst/>
                  <a:gdLst/>
                  <a:ahLst/>
                  <a:cxnLst/>
                  <a:rect l="l" t="t" r="r" b="b"/>
                  <a:pathLst>
                    <a:path w="3260" h="3235" extrusionOk="0">
                      <a:moveTo>
                        <a:pt x="1466" y="1"/>
                      </a:moveTo>
                      <a:lnTo>
                        <a:pt x="1289" y="26"/>
                      </a:lnTo>
                      <a:lnTo>
                        <a:pt x="1137" y="76"/>
                      </a:lnTo>
                      <a:lnTo>
                        <a:pt x="986" y="127"/>
                      </a:lnTo>
                      <a:lnTo>
                        <a:pt x="859" y="177"/>
                      </a:lnTo>
                      <a:lnTo>
                        <a:pt x="708" y="278"/>
                      </a:lnTo>
                      <a:lnTo>
                        <a:pt x="480" y="455"/>
                      </a:lnTo>
                      <a:lnTo>
                        <a:pt x="278" y="708"/>
                      </a:lnTo>
                      <a:lnTo>
                        <a:pt x="202" y="834"/>
                      </a:lnTo>
                      <a:lnTo>
                        <a:pt x="127" y="986"/>
                      </a:lnTo>
                      <a:lnTo>
                        <a:pt x="76" y="1137"/>
                      </a:lnTo>
                      <a:lnTo>
                        <a:pt x="26" y="1289"/>
                      </a:lnTo>
                      <a:lnTo>
                        <a:pt x="0" y="1440"/>
                      </a:lnTo>
                      <a:lnTo>
                        <a:pt x="0" y="1617"/>
                      </a:lnTo>
                      <a:lnTo>
                        <a:pt x="0" y="1794"/>
                      </a:lnTo>
                      <a:lnTo>
                        <a:pt x="26" y="1946"/>
                      </a:lnTo>
                      <a:lnTo>
                        <a:pt x="76" y="2097"/>
                      </a:lnTo>
                      <a:lnTo>
                        <a:pt x="127" y="2249"/>
                      </a:lnTo>
                      <a:lnTo>
                        <a:pt x="202" y="2400"/>
                      </a:lnTo>
                      <a:lnTo>
                        <a:pt x="278" y="2527"/>
                      </a:lnTo>
                      <a:lnTo>
                        <a:pt x="480" y="2779"/>
                      </a:lnTo>
                      <a:lnTo>
                        <a:pt x="708" y="2956"/>
                      </a:lnTo>
                      <a:lnTo>
                        <a:pt x="859" y="3057"/>
                      </a:lnTo>
                      <a:lnTo>
                        <a:pt x="986" y="3108"/>
                      </a:lnTo>
                      <a:lnTo>
                        <a:pt x="1137" y="3184"/>
                      </a:lnTo>
                      <a:lnTo>
                        <a:pt x="1289" y="3209"/>
                      </a:lnTo>
                      <a:lnTo>
                        <a:pt x="1466" y="3234"/>
                      </a:lnTo>
                      <a:lnTo>
                        <a:pt x="1794" y="3234"/>
                      </a:lnTo>
                      <a:lnTo>
                        <a:pt x="1946" y="3209"/>
                      </a:lnTo>
                      <a:lnTo>
                        <a:pt x="2122" y="3184"/>
                      </a:lnTo>
                      <a:lnTo>
                        <a:pt x="2249" y="3108"/>
                      </a:lnTo>
                      <a:lnTo>
                        <a:pt x="2400" y="3057"/>
                      </a:lnTo>
                      <a:lnTo>
                        <a:pt x="2527" y="2956"/>
                      </a:lnTo>
                      <a:lnTo>
                        <a:pt x="2779" y="2779"/>
                      </a:lnTo>
                      <a:lnTo>
                        <a:pt x="2981" y="2527"/>
                      </a:lnTo>
                      <a:lnTo>
                        <a:pt x="3057" y="2400"/>
                      </a:lnTo>
                      <a:lnTo>
                        <a:pt x="3133" y="2249"/>
                      </a:lnTo>
                      <a:lnTo>
                        <a:pt x="3183" y="2097"/>
                      </a:lnTo>
                      <a:lnTo>
                        <a:pt x="3234" y="1946"/>
                      </a:lnTo>
                      <a:lnTo>
                        <a:pt x="3259" y="1794"/>
                      </a:lnTo>
                      <a:lnTo>
                        <a:pt x="3259" y="1617"/>
                      </a:lnTo>
                      <a:lnTo>
                        <a:pt x="3259" y="1440"/>
                      </a:lnTo>
                      <a:lnTo>
                        <a:pt x="3234" y="1289"/>
                      </a:lnTo>
                      <a:lnTo>
                        <a:pt x="3183" y="1137"/>
                      </a:lnTo>
                      <a:lnTo>
                        <a:pt x="3133" y="986"/>
                      </a:lnTo>
                      <a:lnTo>
                        <a:pt x="3057" y="834"/>
                      </a:lnTo>
                      <a:lnTo>
                        <a:pt x="2981" y="708"/>
                      </a:lnTo>
                      <a:lnTo>
                        <a:pt x="2779" y="455"/>
                      </a:lnTo>
                      <a:lnTo>
                        <a:pt x="2527" y="278"/>
                      </a:lnTo>
                      <a:lnTo>
                        <a:pt x="2400" y="177"/>
                      </a:lnTo>
                      <a:lnTo>
                        <a:pt x="2249" y="127"/>
                      </a:lnTo>
                      <a:lnTo>
                        <a:pt x="2122" y="76"/>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5" name="Google Shape;3955;p91"/>
              <p:cNvGrpSpPr/>
              <p:nvPr/>
            </p:nvGrpSpPr>
            <p:grpSpPr>
              <a:xfrm>
                <a:off x="5086714" y="3654830"/>
                <a:ext cx="328398" cy="374903"/>
                <a:chOff x="3982746" y="2753102"/>
                <a:chExt cx="417437" cy="473901"/>
              </a:xfrm>
            </p:grpSpPr>
            <p:sp>
              <p:nvSpPr>
                <p:cNvPr id="3956" name="Google Shape;3956;p91"/>
                <p:cNvSpPr/>
                <p:nvPr/>
              </p:nvSpPr>
              <p:spPr>
                <a:xfrm>
                  <a:off x="4180129" y="2753102"/>
                  <a:ext cx="78979" cy="228237"/>
                </a:xfrm>
                <a:custGeom>
                  <a:avLst/>
                  <a:gdLst/>
                  <a:ahLst/>
                  <a:cxnLst/>
                  <a:rect l="l" t="t" r="r" b="b"/>
                  <a:pathLst>
                    <a:path w="3083" h="8919" extrusionOk="0">
                      <a:moveTo>
                        <a:pt x="1011" y="1"/>
                      </a:moveTo>
                      <a:lnTo>
                        <a:pt x="1011" y="6948"/>
                      </a:lnTo>
                      <a:lnTo>
                        <a:pt x="0" y="6948"/>
                      </a:lnTo>
                      <a:lnTo>
                        <a:pt x="1541" y="8918"/>
                      </a:lnTo>
                      <a:lnTo>
                        <a:pt x="3082" y="6948"/>
                      </a:lnTo>
                      <a:lnTo>
                        <a:pt x="2097" y="6948"/>
                      </a:lnTo>
                      <a:lnTo>
                        <a:pt x="20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91"/>
                <p:cNvSpPr/>
                <p:nvPr/>
              </p:nvSpPr>
              <p:spPr>
                <a:xfrm>
                  <a:off x="3982746" y="2793841"/>
                  <a:ext cx="417437" cy="433162"/>
                </a:xfrm>
                <a:custGeom>
                  <a:avLst/>
                  <a:gdLst/>
                  <a:ahLst/>
                  <a:cxnLst/>
                  <a:rect l="l" t="t" r="r" b="b"/>
                  <a:pathLst>
                    <a:path w="16295" h="16927" extrusionOk="0">
                      <a:moveTo>
                        <a:pt x="0" y="0"/>
                      </a:moveTo>
                      <a:lnTo>
                        <a:pt x="0" y="1087"/>
                      </a:lnTo>
                      <a:lnTo>
                        <a:pt x="2324" y="1087"/>
                      </a:lnTo>
                      <a:lnTo>
                        <a:pt x="3486" y="10409"/>
                      </a:lnTo>
                      <a:lnTo>
                        <a:pt x="3107" y="10409"/>
                      </a:lnTo>
                      <a:lnTo>
                        <a:pt x="2956" y="10434"/>
                      </a:lnTo>
                      <a:lnTo>
                        <a:pt x="2804" y="10484"/>
                      </a:lnTo>
                      <a:lnTo>
                        <a:pt x="2653" y="10535"/>
                      </a:lnTo>
                      <a:lnTo>
                        <a:pt x="2501" y="10611"/>
                      </a:lnTo>
                      <a:lnTo>
                        <a:pt x="2375" y="10686"/>
                      </a:lnTo>
                      <a:lnTo>
                        <a:pt x="2122" y="10889"/>
                      </a:lnTo>
                      <a:lnTo>
                        <a:pt x="1920" y="11141"/>
                      </a:lnTo>
                      <a:lnTo>
                        <a:pt x="1844" y="11267"/>
                      </a:lnTo>
                      <a:lnTo>
                        <a:pt x="1794" y="11419"/>
                      </a:lnTo>
                      <a:lnTo>
                        <a:pt x="1718" y="11545"/>
                      </a:lnTo>
                      <a:lnTo>
                        <a:pt x="1693" y="11722"/>
                      </a:lnTo>
                      <a:lnTo>
                        <a:pt x="1667" y="11874"/>
                      </a:lnTo>
                      <a:lnTo>
                        <a:pt x="1642" y="12051"/>
                      </a:lnTo>
                      <a:lnTo>
                        <a:pt x="1667" y="12202"/>
                      </a:lnTo>
                      <a:lnTo>
                        <a:pt x="1693" y="12379"/>
                      </a:lnTo>
                      <a:lnTo>
                        <a:pt x="1718" y="12531"/>
                      </a:lnTo>
                      <a:lnTo>
                        <a:pt x="1794" y="12682"/>
                      </a:lnTo>
                      <a:lnTo>
                        <a:pt x="1844" y="12808"/>
                      </a:lnTo>
                      <a:lnTo>
                        <a:pt x="1920" y="12960"/>
                      </a:lnTo>
                      <a:lnTo>
                        <a:pt x="2122" y="13187"/>
                      </a:lnTo>
                      <a:lnTo>
                        <a:pt x="2375" y="13390"/>
                      </a:lnTo>
                      <a:lnTo>
                        <a:pt x="2501" y="13465"/>
                      </a:lnTo>
                      <a:lnTo>
                        <a:pt x="2653" y="13541"/>
                      </a:lnTo>
                      <a:lnTo>
                        <a:pt x="2804" y="13592"/>
                      </a:lnTo>
                      <a:lnTo>
                        <a:pt x="2956" y="13642"/>
                      </a:lnTo>
                      <a:lnTo>
                        <a:pt x="3107" y="13667"/>
                      </a:lnTo>
                      <a:lnTo>
                        <a:pt x="5103" y="13667"/>
                      </a:lnTo>
                      <a:lnTo>
                        <a:pt x="4800" y="13718"/>
                      </a:lnTo>
                      <a:lnTo>
                        <a:pt x="4522" y="13844"/>
                      </a:lnTo>
                      <a:lnTo>
                        <a:pt x="4269" y="13996"/>
                      </a:lnTo>
                      <a:lnTo>
                        <a:pt x="4067" y="14198"/>
                      </a:lnTo>
                      <a:lnTo>
                        <a:pt x="3891" y="14425"/>
                      </a:lnTo>
                      <a:lnTo>
                        <a:pt x="3764" y="14703"/>
                      </a:lnTo>
                      <a:lnTo>
                        <a:pt x="3663" y="14981"/>
                      </a:lnTo>
                      <a:lnTo>
                        <a:pt x="3638" y="15284"/>
                      </a:lnTo>
                      <a:lnTo>
                        <a:pt x="3638" y="15461"/>
                      </a:lnTo>
                      <a:lnTo>
                        <a:pt x="3663" y="15613"/>
                      </a:lnTo>
                      <a:lnTo>
                        <a:pt x="3714" y="15764"/>
                      </a:lnTo>
                      <a:lnTo>
                        <a:pt x="3764" y="15916"/>
                      </a:lnTo>
                      <a:lnTo>
                        <a:pt x="3840" y="16067"/>
                      </a:lnTo>
                      <a:lnTo>
                        <a:pt x="3916" y="16194"/>
                      </a:lnTo>
                      <a:lnTo>
                        <a:pt x="4118" y="16446"/>
                      </a:lnTo>
                      <a:lnTo>
                        <a:pt x="4371" y="16648"/>
                      </a:lnTo>
                      <a:lnTo>
                        <a:pt x="4497" y="16724"/>
                      </a:lnTo>
                      <a:lnTo>
                        <a:pt x="4648" y="16800"/>
                      </a:lnTo>
                      <a:lnTo>
                        <a:pt x="4775" y="16851"/>
                      </a:lnTo>
                      <a:lnTo>
                        <a:pt x="4952" y="16901"/>
                      </a:lnTo>
                      <a:lnTo>
                        <a:pt x="5103" y="16926"/>
                      </a:lnTo>
                      <a:lnTo>
                        <a:pt x="5432" y="16926"/>
                      </a:lnTo>
                      <a:lnTo>
                        <a:pt x="5608" y="16901"/>
                      </a:lnTo>
                      <a:lnTo>
                        <a:pt x="5760" y="16851"/>
                      </a:lnTo>
                      <a:lnTo>
                        <a:pt x="5912" y="16800"/>
                      </a:lnTo>
                      <a:lnTo>
                        <a:pt x="6038" y="16724"/>
                      </a:lnTo>
                      <a:lnTo>
                        <a:pt x="6189" y="16648"/>
                      </a:lnTo>
                      <a:lnTo>
                        <a:pt x="6417" y="16446"/>
                      </a:lnTo>
                      <a:lnTo>
                        <a:pt x="6619" y="16194"/>
                      </a:lnTo>
                      <a:lnTo>
                        <a:pt x="6695" y="16067"/>
                      </a:lnTo>
                      <a:lnTo>
                        <a:pt x="6771" y="15916"/>
                      </a:lnTo>
                      <a:lnTo>
                        <a:pt x="6821" y="15764"/>
                      </a:lnTo>
                      <a:lnTo>
                        <a:pt x="6872" y="15613"/>
                      </a:lnTo>
                      <a:lnTo>
                        <a:pt x="6897" y="15461"/>
                      </a:lnTo>
                      <a:lnTo>
                        <a:pt x="6897" y="15284"/>
                      </a:lnTo>
                      <a:lnTo>
                        <a:pt x="6872" y="14981"/>
                      </a:lnTo>
                      <a:lnTo>
                        <a:pt x="6796" y="14703"/>
                      </a:lnTo>
                      <a:lnTo>
                        <a:pt x="6669" y="14425"/>
                      </a:lnTo>
                      <a:lnTo>
                        <a:pt x="6493" y="14198"/>
                      </a:lnTo>
                      <a:lnTo>
                        <a:pt x="6265" y="13996"/>
                      </a:lnTo>
                      <a:lnTo>
                        <a:pt x="6013" y="13844"/>
                      </a:lnTo>
                      <a:lnTo>
                        <a:pt x="5735" y="13718"/>
                      </a:lnTo>
                      <a:lnTo>
                        <a:pt x="5457" y="13667"/>
                      </a:lnTo>
                      <a:lnTo>
                        <a:pt x="13061" y="13667"/>
                      </a:lnTo>
                      <a:lnTo>
                        <a:pt x="12758" y="13718"/>
                      </a:lnTo>
                      <a:lnTo>
                        <a:pt x="12480" y="13844"/>
                      </a:lnTo>
                      <a:lnTo>
                        <a:pt x="12227" y="13996"/>
                      </a:lnTo>
                      <a:lnTo>
                        <a:pt x="12025" y="14198"/>
                      </a:lnTo>
                      <a:lnTo>
                        <a:pt x="11848" y="14425"/>
                      </a:lnTo>
                      <a:lnTo>
                        <a:pt x="11722" y="14703"/>
                      </a:lnTo>
                      <a:lnTo>
                        <a:pt x="11621" y="14981"/>
                      </a:lnTo>
                      <a:lnTo>
                        <a:pt x="11596" y="15284"/>
                      </a:lnTo>
                      <a:lnTo>
                        <a:pt x="11596" y="15461"/>
                      </a:lnTo>
                      <a:lnTo>
                        <a:pt x="11621" y="15613"/>
                      </a:lnTo>
                      <a:lnTo>
                        <a:pt x="11672" y="15764"/>
                      </a:lnTo>
                      <a:lnTo>
                        <a:pt x="11722" y="15916"/>
                      </a:lnTo>
                      <a:lnTo>
                        <a:pt x="11798" y="16067"/>
                      </a:lnTo>
                      <a:lnTo>
                        <a:pt x="11874" y="16194"/>
                      </a:lnTo>
                      <a:lnTo>
                        <a:pt x="12076" y="16446"/>
                      </a:lnTo>
                      <a:lnTo>
                        <a:pt x="12328" y="16648"/>
                      </a:lnTo>
                      <a:lnTo>
                        <a:pt x="12455" y="16724"/>
                      </a:lnTo>
                      <a:lnTo>
                        <a:pt x="12606" y="16800"/>
                      </a:lnTo>
                      <a:lnTo>
                        <a:pt x="12733" y="16851"/>
                      </a:lnTo>
                      <a:lnTo>
                        <a:pt x="12909" y="16901"/>
                      </a:lnTo>
                      <a:lnTo>
                        <a:pt x="13061" y="16926"/>
                      </a:lnTo>
                      <a:lnTo>
                        <a:pt x="13389" y="16926"/>
                      </a:lnTo>
                      <a:lnTo>
                        <a:pt x="13566" y="16901"/>
                      </a:lnTo>
                      <a:lnTo>
                        <a:pt x="13718" y="16851"/>
                      </a:lnTo>
                      <a:lnTo>
                        <a:pt x="13869" y="16800"/>
                      </a:lnTo>
                      <a:lnTo>
                        <a:pt x="13996" y="16724"/>
                      </a:lnTo>
                      <a:lnTo>
                        <a:pt x="14147" y="16648"/>
                      </a:lnTo>
                      <a:lnTo>
                        <a:pt x="14375" y="16446"/>
                      </a:lnTo>
                      <a:lnTo>
                        <a:pt x="14577" y="16194"/>
                      </a:lnTo>
                      <a:lnTo>
                        <a:pt x="14653" y="16067"/>
                      </a:lnTo>
                      <a:lnTo>
                        <a:pt x="14728" y="15916"/>
                      </a:lnTo>
                      <a:lnTo>
                        <a:pt x="14779" y="15764"/>
                      </a:lnTo>
                      <a:lnTo>
                        <a:pt x="14829" y="15613"/>
                      </a:lnTo>
                      <a:lnTo>
                        <a:pt x="14855" y="15461"/>
                      </a:lnTo>
                      <a:lnTo>
                        <a:pt x="14855" y="15284"/>
                      </a:lnTo>
                      <a:lnTo>
                        <a:pt x="14829" y="14981"/>
                      </a:lnTo>
                      <a:lnTo>
                        <a:pt x="14754" y="14703"/>
                      </a:lnTo>
                      <a:lnTo>
                        <a:pt x="14627" y="14425"/>
                      </a:lnTo>
                      <a:lnTo>
                        <a:pt x="14450" y="14198"/>
                      </a:lnTo>
                      <a:lnTo>
                        <a:pt x="14223" y="13996"/>
                      </a:lnTo>
                      <a:lnTo>
                        <a:pt x="13970" y="13844"/>
                      </a:lnTo>
                      <a:lnTo>
                        <a:pt x="13693" y="13718"/>
                      </a:lnTo>
                      <a:lnTo>
                        <a:pt x="13415" y="13667"/>
                      </a:lnTo>
                      <a:lnTo>
                        <a:pt x="16295" y="13667"/>
                      </a:lnTo>
                      <a:lnTo>
                        <a:pt x="16295" y="12581"/>
                      </a:lnTo>
                      <a:lnTo>
                        <a:pt x="3183" y="12581"/>
                      </a:lnTo>
                      <a:lnTo>
                        <a:pt x="3082" y="12531"/>
                      </a:lnTo>
                      <a:lnTo>
                        <a:pt x="2981" y="12480"/>
                      </a:lnTo>
                      <a:lnTo>
                        <a:pt x="2905" y="12430"/>
                      </a:lnTo>
                      <a:lnTo>
                        <a:pt x="2829" y="12354"/>
                      </a:lnTo>
                      <a:lnTo>
                        <a:pt x="2779" y="12253"/>
                      </a:lnTo>
                      <a:lnTo>
                        <a:pt x="2754" y="12152"/>
                      </a:lnTo>
                      <a:lnTo>
                        <a:pt x="2728" y="12051"/>
                      </a:lnTo>
                      <a:lnTo>
                        <a:pt x="2754" y="11924"/>
                      </a:lnTo>
                      <a:lnTo>
                        <a:pt x="2779" y="11823"/>
                      </a:lnTo>
                      <a:lnTo>
                        <a:pt x="2829" y="11747"/>
                      </a:lnTo>
                      <a:lnTo>
                        <a:pt x="2905" y="11646"/>
                      </a:lnTo>
                      <a:lnTo>
                        <a:pt x="2981" y="11596"/>
                      </a:lnTo>
                      <a:lnTo>
                        <a:pt x="3082" y="11545"/>
                      </a:lnTo>
                      <a:lnTo>
                        <a:pt x="3183" y="11520"/>
                      </a:lnTo>
                      <a:lnTo>
                        <a:pt x="3284" y="11495"/>
                      </a:lnTo>
                      <a:lnTo>
                        <a:pt x="15082" y="11495"/>
                      </a:lnTo>
                      <a:lnTo>
                        <a:pt x="16295" y="2097"/>
                      </a:lnTo>
                      <a:lnTo>
                        <a:pt x="10888" y="2097"/>
                      </a:lnTo>
                      <a:lnTo>
                        <a:pt x="10888" y="4270"/>
                      </a:lnTo>
                      <a:lnTo>
                        <a:pt x="13036" y="4270"/>
                      </a:lnTo>
                      <a:lnTo>
                        <a:pt x="9246" y="9070"/>
                      </a:lnTo>
                      <a:lnTo>
                        <a:pt x="5482" y="4270"/>
                      </a:lnTo>
                      <a:lnTo>
                        <a:pt x="7629" y="4270"/>
                      </a:lnTo>
                      <a:lnTo>
                        <a:pt x="7629" y="2097"/>
                      </a:lnTo>
                      <a:lnTo>
                        <a:pt x="3562" y="2097"/>
                      </a:lnTo>
                      <a:lnTo>
                        <a:pt x="3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2" name="Google Shape;1129;p57">
                <a:extLst>
                  <a:ext uri="{FF2B5EF4-FFF2-40B4-BE49-F238E27FC236}">
                    <a16:creationId xmlns:a16="http://schemas.microsoft.com/office/drawing/2014/main" id="{F43626C0-999E-5C70-E43F-25B3A4C130B0}"/>
                  </a:ext>
                </a:extLst>
              </p:cNvPr>
              <p:cNvGrpSpPr/>
              <p:nvPr/>
            </p:nvGrpSpPr>
            <p:grpSpPr>
              <a:xfrm>
                <a:off x="4265465" y="1427880"/>
                <a:ext cx="3117255" cy="2938250"/>
                <a:chOff x="1041436" y="1103435"/>
                <a:chExt cx="3117255" cy="2938250"/>
              </a:xfrm>
            </p:grpSpPr>
            <p:sp>
              <p:nvSpPr>
                <p:cNvPr id="4003" name="Google Shape;1130;p57">
                  <a:extLst>
                    <a:ext uri="{FF2B5EF4-FFF2-40B4-BE49-F238E27FC236}">
                      <a16:creationId xmlns:a16="http://schemas.microsoft.com/office/drawing/2014/main" id="{05705F55-3F6B-8125-F774-9803A92CBF07}"/>
                    </a:ext>
                  </a:extLst>
                </p:cNvPr>
                <p:cNvSpPr/>
                <p:nvPr/>
              </p:nvSpPr>
              <p:spPr>
                <a:xfrm>
                  <a:off x="3082827" y="3805681"/>
                  <a:ext cx="77527" cy="2230"/>
                </a:xfrm>
                <a:custGeom>
                  <a:avLst/>
                  <a:gdLst/>
                  <a:ahLst/>
                  <a:cxnLst/>
                  <a:rect l="l" t="t" r="r" b="b"/>
                  <a:pathLst>
                    <a:path w="4903" h="141" extrusionOk="0">
                      <a:moveTo>
                        <a:pt x="1" y="0"/>
                      </a:moveTo>
                      <a:lnTo>
                        <a:pt x="1" y="140"/>
                      </a:lnTo>
                      <a:lnTo>
                        <a:pt x="4903" y="140"/>
                      </a:lnTo>
                      <a:lnTo>
                        <a:pt x="49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1131;p57">
                  <a:extLst>
                    <a:ext uri="{FF2B5EF4-FFF2-40B4-BE49-F238E27FC236}">
                      <a16:creationId xmlns:a16="http://schemas.microsoft.com/office/drawing/2014/main" id="{04594200-31E0-645B-770A-5CB762F60022}"/>
                    </a:ext>
                  </a:extLst>
                </p:cNvPr>
                <p:cNvSpPr/>
                <p:nvPr/>
              </p:nvSpPr>
              <p:spPr>
                <a:xfrm>
                  <a:off x="3082827" y="3805681"/>
                  <a:ext cx="77527" cy="2230"/>
                </a:xfrm>
                <a:custGeom>
                  <a:avLst/>
                  <a:gdLst/>
                  <a:ahLst/>
                  <a:cxnLst/>
                  <a:rect l="l" t="t" r="r" b="b"/>
                  <a:pathLst>
                    <a:path w="4903" h="141" fill="none" extrusionOk="0">
                      <a:moveTo>
                        <a:pt x="1" y="0"/>
                      </a:moveTo>
                      <a:lnTo>
                        <a:pt x="4903" y="0"/>
                      </a:lnTo>
                      <a:lnTo>
                        <a:pt x="4903" y="140"/>
                      </a:lnTo>
                      <a:lnTo>
                        <a:pt x="1" y="1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1134;p57">
                  <a:extLst>
                    <a:ext uri="{FF2B5EF4-FFF2-40B4-BE49-F238E27FC236}">
                      <a16:creationId xmlns:a16="http://schemas.microsoft.com/office/drawing/2014/main" id="{CCB0C68F-EE8C-6937-6122-088EA62E2E78}"/>
                    </a:ext>
                  </a:extLst>
                </p:cNvPr>
                <p:cNvSpPr/>
                <p:nvPr/>
              </p:nvSpPr>
              <p:spPr>
                <a:xfrm>
                  <a:off x="1745223" y="2875691"/>
                  <a:ext cx="79741" cy="757200"/>
                </a:xfrm>
                <a:custGeom>
                  <a:avLst/>
                  <a:gdLst/>
                  <a:ahLst/>
                  <a:cxnLst/>
                  <a:rect l="l" t="t" r="r" b="b"/>
                  <a:pathLst>
                    <a:path w="5043" h="47871" extrusionOk="0">
                      <a:moveTo>
                        <a:pt x="1" y="0"/>
                      </a:moveTo>
                      <a:lnTo>
                        <a:pt x="1" y="47871"/>
                      </a:lnTo>
                      <a:lnTo>
                        <a:pt x="5043" y="47871"/>
                      </a:lnTo>
                      <a:lnTo>
                        <a:pt x="50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1135;p57">
                  <a:extLst>
                    <a:ext uri="{FF2B5EF4-FFF2-40B4-BE49-F238E27FC236}">
                      <a16:creationId xmlns:a16="http://schemas.microsoft.com/office/drawing/2014/main" id="{DC0AC324-90F4-3ED8-3D1C-AD4AFDAB2890}"/>
                    </a:ext>
                  </a:extLst>
                </p:cNvPr>
                <p:cNvSpPr/>
                <p:nvPr/>
              </p:nvSpPr>
              <p:spPr>
                <a:xfrm>
                  <a:off x="1745223" y="2875691"/>
                  <a:ext cx="79741" cy="757200"/>
                </a:xfrm>
                <a:custGeom>
                  <a:avLst/>
                  <a:gdLst/>
                  <a:ahLst/>
                  <a:cxnLst/>
                  <a:rect l="l" t="t" r="r" b="b"/>
                  <a:pathLst>
                    <a:path w="5043" h="47871" fill="none" extrusionOk="0">
                      <a:moveTo>
                        <a:pt x="1" y="0"/>
                      </a:moveTo>
                      <a:lnTo>
                        <a:pt x="5043" y="0"/>
                      </a:lnTo>
                      <a:lnTo>
                        <a:pt x="5043" y="47871"/>
                      </a:lnTo>
                      <a:lnTo>
                        <a:pt x="1" y="4787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1136;p57">
                  <a:extLst>
                    <a:ext uri="{FF2B5EF4-FFF2-40B4-BE49-F238E27FC236}">
                      <a16:creationId xmlns:a16="http://schemas.microsoft.com/office/drawing/2014/main" id="{0FAA597F-91DA-0189-0ADD-7A070D688946}"/>
                    </a:ext>
                  </a:extLst>
                </p:cNvPr>
                <p:cNvSpPr/>
                <p:nvPr/>
              </p:nvSpPr>
              <p:spPr>
                <a:xfrm>
                  <a:off x="1937452" y="2849102"/>
                  <a:ext cx="79741" cy="783789"/>
                </a:xfrm>
                <a:custGeom>
                  <a:avLst/>
                  <a:gdLst/>
                  <a:ahLst/>
                  <a:cxnLst/>
                  <a:rect l="l" t="t" r="r" b="b"/>
                  <a:pathLst>
                    <a:path w="5043" h="49552" extrusionOk="0">
                      <a:moveTo>
                        <a:pt x="1" y="1"/>
                      </a:moveTo>
                      <a:lnTo>
                        <a:pt x="1" y="49552"/>
                      </a:lnTo>
                      <a:lnTo>
                        <a:pt x="5043" y="49552"/>
                      </a:lnTo>
                      <a:lnTo>
                        <a:pt x="5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1137;p57">
                  <a:extLst>
                    <a:ext uri="{FF2B5EF4-FFF2-40B4-BE49-F238E27FC236}">
                      <a16:creationId xmlns:a16="http://schemas.microsoft.com/office/drawing/2014/main" id="{2CCA4891-FF18-42FF-5396-F381DA2FDE29}"/>
                    </a:ext>
                  </a:extLst>
                </p:cNvPr>
                <p:cNvSpPr/>
                <p:nvPr/>
              </p:nvSpPr>
              <p:spPr>
                <a:xfrm>
                  <a:off x="1937452" y="2849102"/>
                  <a:ext cx="79741" cy="783789"/>
                </a:xfrm>
                <a:custGeom>
                  <a:avLst/>
                  <a:gdLst/>
                  <a:ahLst/>
                  <a:cxnLst/>
                  <a:rect l="l" t="t" r="r" b="b"/>
                  <a:pathLst>
                    <a:path w="5043" h="49552" fill="none" extrusionOk="0">
                      <a:moveTo>
                        <a:pt x="1" y="1"/>
                      </a:moveTo>
                      <a:lnTo>
                        <a:pt x="5043" y="1"/>
                      </a:lnTo>
                      <a:lnTo>
                        <a:pt x="5043" y="49552"/>
                      </a:lnTo>
                      <a:lnTo>
                        <a:pt x="1" y="4955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1138;p57">
                  <a:extLst>
                    <a:ext uri="{FF2B5EF4-FFF2-40B4-BE49-F238E27FC236}">
                      <a16:creationId xmlns:a16="http://schemas.microsoft.com/office/drawing/2014/main" id="{78D9CDBE-886C-FF27-8752-BB1FED22FC17}"/>
                    </a:ext>
                  </a:extLst>
                </p:cNvPr>
                <p:cNvSpPr/>
                <p:nvPr/>
              </p:nvSpPr>
              <p:spPr>
                <a:xfrm>
                  <a:off x="2130124" y="2804354"/>
                  <a:ext cx="79741" cy="828536"/>
                </a:xfrm>
                <a:custGeom>
                  <a:avLst/>
                  <a:gdLst/>
                  <a:ahLst/>
                  <a:cxnLst/>
                  <a:rect l="l" t="t" r="r" b="b"/>
                  <a:pathLst>
                    <a:path w="5043" h="52381" extrusionOk="0">
                      <a:moveTo>
                        <a:pt x="0" y="0"/>
                      </a:moveTo>
                      <a:lnTo>
                        <a:pt x="0" y="52381"/>
                      </a:lnTo>
                      <a:lnTo>
                        <a:pt x="5042" y="52381"/>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1139;p57">
                  <a:extLst>
                    <a:ext uri="{FF2B5EF4-FFF2-40B4-BE49-F238E27FC236}">
                      <a16:creationId xmlns:a16="http://schemas.microsoft.com/office/drawing/2014/main" id="{80778C0B-996C-026E-B339-CD33D513ADBF}"/>
                    </a:ext>
                  </a:extLst>
                </p:cNvPr>
                <p:cNvSpPr/>
                <p:nvPr/>
              </p:nvSpPr>
              <p:spPr>
                <a:xfrm>
                  <a:off x="2130124" y="2804354"/>
                  <a:ext cx="79741" cy="828536"/>
                </a:xfrm>
                <a:custGeom>
                  <a:avLst/>
                  <a:gdLst/>
                  <a:ahLst/>
                  <a:cxnLst/>
                  <a:rect l="l" t="t" r="r" b="b"/>
                  <a:pathLst>
                    <a:path w="5043" h="52381" fill="none" extrusionOk="0">
                      <a:moveTo>
                        <a:pt x="0" y="0"/>
                      </a:moveTo>
                      <a:lnTo>
                        <a:pt x="5042" y="0"/>
                      </a:lnTo>
                      <a:lnTo>
                        <a:pt x="5042" y="52381"/>
                      </a:lnTo>
                      <a:lnTo>
                        <a:pt x="0" y="5238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1140;p57">
                  <a:extLst>
                    <a:ext uri="{FF2B5EF4-FFF2-40B4-BE49-F238E27FC236}">
                      <a16:creationId xmlns:a16="http://schemas.microsoft.com/office/drawing/2014/main" id="{A0F98A47-A536-AF02-CF11-8AF37F5D7D77}"/>
                    </a:ext>
                  </a:extLst>
                </p:cNvPr>
                <p:cNvSpPr/>
                <p:nvPr/>
              </p:nvSpPr>
              <p:spPr>
                <a:xfrm>
                  <a:off x="2322353" y="2760049"/>
                  <a:ext cx="80184" cy="872841"/>
                </a:xfrm>
                <a:custGeom>
                  <a:avLst/>
                  <a:gdLst/>
                  <a:ahLst/>
                  <a:cxnLst/>
                  <a:rect l="l" t="t" r="r" b="b"/>
                  <a:pathLst>
                    <a:path w="5071" h="55182" extrusionOk="0">
                      <a:moveTo>
                        <a:pt x="0" y="0"/>
                      </a:moveTo>
                      <a:lnTo>
                        <a:pt x="0" y="55182"/>
                      </a:lnTo>
                      <a:lnTo>
                        <a:pt x="5070" y="55182"/>
                      </a:lnTo>
                      <a:lnTo>
                        <a:pt x="5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1141;p57">
                  <a:extLst>
                    <a:ext uri="{FF2B5EF4-FFF2-40B4-BE49-F238E27FC236}">
                      <a16:creationId xmlns:a16="http://schemas.microsoft.com/office/drawing/2014/main" id="{D9F0857E-F9BE-DF73-7D65-098CA5FB06CB}"/>
                    </a:ext>
                  </a:extLst>
                </p:cNvPr>
                <p:cNvSpPr/>
                <p:nvPr/>
              </p:nvSpPr>
              <p:spPr>
                <a:xfrm>
                  <a:off x="2322353" y="2760049"/>
                  <a:ext cx="80184" cy="872841"/>
                </a:xfrm>
                <a:custGeom>
                  <a:avLst/>
                  <a:gdLst/>
                  <a:ahLst/>
                  <a:cxnLst/>
                  <a:rect l="l" t="t" r="r" b="b"/>
                  <a:pathLst>
                    <a:path w="5071" h="55182" fill="none" extrusionOk="0">
                      <a:moveTo>
                        <a:pt x="0" y="0"/>
                      </a:moveTo>
                      <a:lnTo>
                        <a:pt x="5070" y="0"/>
                      </a:lnTo>
                      <a:lnTo>
                        <a:pt x="5070" y="55182"/>
                      </a:lnTo>
                      <a:lnTo>
                        <a:pt x="0" y="5518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1142;p57">
                  <a:extLst>
                    <a:ext uri="{FF2B5EF4-FFF2-40B4-BE49-F238E27FC236}">
                      <a16:creationId xmlns:a16="http://schemas.microsoft.com/office/drawing/2014/main" id="{7665C671-96B4-86DA-BC35-4E96FEAD32EB}"/>
                    </a:ext>
                  </a:extLst>
                </p:cNvPr>
                <p:cNvSpPr/>
                <p:nvPr/>
              </p:nvSpPr>
              <p:spPr>
                <a:xfrm>
                  <a:off x="2515010" y="2724602"/>
                  <a:ext cx="79741" cy="908288"/>
                </a:xfrm>
                <a:custGeom>
                  <a:avLst/>
                  <a:gdLst/>
                  <a:ahLst/>
                  <a:cxnLst/>
                  <a:rect l="l" t="t" r="r" b="b"/>
                  <a:pathLst>
                    <a:path w="5043" h="57423" extrusionOk="0">
                      <a:moveTo>
                        <a:pt x="1" y="0"/>
                      </a:moveTo>
                      <a:lnTo>
                        <a:pt x="1" y="57423"/>
                      </a:lnTo>
                      <a:lnTo>
                        <a:pt x="5043" y="57423"/>
                      </a:lnTo>
                      <a:lnTo>
                        <a:pt x="50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1143;p57">
                  <a:extLst>
                    <a:ext uri="{FF2B5EF4-FFF2-40B4-BE49-F238E27FC236}">
                      <a16:creationId xmlns:a16="http://schemas.microsoft.com/office/drawing/2014/main" id="{31EC317D-C6CD-9F33-AC17-9A29BE60FA09}"/>
                    </a:ext>
                  </a:extLst>
                </p:cNvPr>
                <p:cNvSpPr/>
                <p:nvPr/>
              </p:nvSpPr>
              <p:spPr>
                <a:xfrm>
                  <a:off x="2515010" y="2724602"/>
                  <a:ext cx="79741" cy="908288"/>
                </a:xfrm>
                <a:custGeom>
                  <a:avLst/>
                  <a:gdLst/>
                  <a:ahLst/>
                  <a:cxnLst/>
                  <a:rect l="l" t="t" r="r" b="b"/>
                  <a:pathLst>
                    <a:path w="5043" h="57423" fill="none" extrusionOk="0">
                      <a:moveTo>
                        <a:pt x="1" y="0"/>
                      </a:moveTo>
                      <a:lnTo>
                        <a:pt x="5043" y="0"/>
                      </a:lnTo>
                      <a:lnTo>
                        <a:pt x="5043" y="57423"/>
                      </a:lnTo>
                      <a:lnTo>
                        <a:pt x="1" y="5742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1144;p57">
                  <a:extLst>
                    <a:ext uri="{FF2B5EF4-FFF2-40B4-BE49-F238E27FC236}">
                      <a16:creationId xmlns:a16="http://schemas.microsoft.com/office/drawing/2014/main" id="{F2AB27B5-A069-4E50-7AFA-A37AA20CFC87}"/>
                    </a:ext>
                  </a:extLst>
                </p:cNvPr>
                <p:cNvSpPr/>
                <p:nvPr/>
              </p:nvSpPr>
              <p:spPr>
                <a:xfrm>
                  <a:off x="2707682" y="2608075"/>
                  <a:ext cx="79741" cy="1024816"/>
                </a:xfrm>
                <a:custGeom>
                  <a:avLst/>
                  <a:gdLst/>
                  <a:ahLst/>
                  <a:cxnLst/>
                  <a:rect l="l" t="t" r="r" b="b"/>
                  <a:pathLst>
                    <a:path w="5043" h="64790" extrusionOk="0">
                      <a:moveTo>
                        <a:pt x="1" y="1"/>
                      </a:moveTo>
                      <a:lnTo>
                        <a:pt x="1" y="64790"/>
                      </a:lnTo>
                      <a:lnTo>
                        <a:pt x="5043" y="64790"/>
                      </a:lnTo>
                      <a:lnTo>
                        <a:pt x="5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1145;p57">
                  <a:extLst>
                    <a:ext uri="{FF2B5EF4-FFF2-40B4-BE49-F238E27FC236}">
                      <a16:creationId xmlns:a16="http://schemas.microsoft.com/office/drawing/2014/main" id="{F4709A0B-A27E-40BE-560A-D381889678E8}"/>
                    </a:ext>
                  </a:extLst>
                </p:cNvPr>
                <p:cNvSpPr/>
                <p:nvPr/>
              </p:nvSpPr>
              <p:spPr>
                <a:xfrm>
                  <a:off x="2707682" y="2608075"/>
                  <a:ext cx="79741" cy="1024816"/>
                </a:xfrm>
                <a:custGeom>
                  <a:avLst/>
                  <a:gdLst/>
                  <a:ahLst/>
                  <a:cxnLst/>
                  <a:rect l="l" t="t" r="r" b="b"/>
                  <a:pathLst>
                    <a:path w="5043" h="64790" fill="none" extrusionOk="0">
                      <a:moveTo>
                        <a:pt x="1" y="1"/>
                      </a:moveTo>
                      <a:lnTo>
                        <a:pt x="5043" y="1"/>
                      </a:lnTo>
                      <a:lnTo>
                        <a:pt x="5043" y="64790"/>
                      </a:lnTo>
                      <a:lnTo>
                        <a:pt x="1" y="647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1146;p57">
                  <a:extLst>
                    <a:ext uri="{FF2B5EF4-FFF2-40B4-BE49-F238E27FC236}">
                      <a16:creationId xmlns:a16="http://schemas.microsoft.com/office/drawing/2014/main" id="{56F3871E-0072-3FF3-DB9A-CC592664F240}"/>
                    </a:ext>
                  </a:extLst>
                </p:cNvPr>
                <p:cNvSpPr/>
                <p:nvPr/>
              </p:nvSpPr>
              <p:spPr>
                <a:xfrm>
                  <a:off x="2899911" y="2510607"/>
                  <a:ext cx="79741" cy="1122283"/>
                </a:xfrm>
                <a:custGeom>
                  <a:avLst/>
                  <a:gdLst/>
                  <a:ahLst/>
                  <a:cxnLst/>
                  <a:rect l="l" t="t" r="r" b="b"/>
                  <a:pathLst>
                    <a:path w="5043" h="70952" extrusionOk="0">
                      <a:moveTo>
                        <a:pt x="0" y="0"/>
                      </a:moveTo>
                      <a:lnTo>
                        <a:pt x="0" y="70952"/>
                      </a:lnTo>
                      <a:lnTo>
                        <a:pt x="5042" y="70952"/>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1147;p57">
                  <a:extLst>
                    <a:ext uri="{FF2B5EF4-FFF2-40B4-BE49-F238E27FC236}">
                      <a16:creationId xmlns:a16="http://schemas.microsoft.com/office/drawing/2014/main" id="{AE4F73B5-B230-EB63-A9F8-22171883C082}"/>
                    </a:ext>
                  </a:extLst>
                </p:cNvPr>
                <p:cNvSpPr/>
                <p:nvPr/>
              </p:nvSpPr>
              <p:spPr>
                <a:xfrm>
                  <a:off x="2899911" y="2510607"/>
                  <a:ext cx="79741" cy="1122283"/>
                </a:xfrm>
                <a:custGeom>
                  <a:avLst/>
                  <a:gdLst/>
                  <a:ahLst/>
                  <a:cxnLst/>
                  <a:rect l="l" t="t" r="r" b="b"/>
                  <a:pathLst>
                    <a:path w="5043" h="70952" fill="none" extrusionOk="0">
                      <a:moveTo>
                        <a:pt x="0" y="0"/>
                      </a:moveTo>
                      <a:lnTo>
                        <a:pt x="5042" y="0"/>
                      </a:lnTo>
                      <a:lnTo>
                        <a:pt x="5042" y="70952"/>
                      </a:lnTo>
                      <a:lnTo>
                        <a:pt x="0" y="7095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1148;p57">
                  <a:extLst>
                    <a:ext uri="{FF2B5EF4-FFF2-40B4-BE49-F238E27FC236}">
                      <a16:creationId xmlns:a16="http://schemas.microsoft.com/office/drawing/2014/main" id="{D3D19D46-7600-22D1-D876-F04C28977F58}"/>
                    </a:ext>
                  </a:extLst>
                </p:cNvPr>
                <p:cNvSpPr/>
                <p:nvPr/>
              </p:nvSpPr>
              <p:spPr>
                <a:xfrm>
                  <a:off x="3092583" y="2398952"/>
                  <a:ext cx="79741" cy="1233939"/>
                </a:xfrm>
                <a:custGeom>
                  <a:avLst/>
                  <a:gdLst/>
                  <a:ahLst/>
                  <a:cxnLst/>
                  <a:rect l="l" t="t" r="r" b="b"/>
                  <a:pathLst>
                    <a:path w="5043" h="78011" extrusionOk="0">
                      <a:moveTo>
                        <a:pt x="0" y="0"/>
                      </a:moveTo>
                      <a:lnTo>
                        <a:pt x="0" y="78011"/>
                      </a:lnTo>
                      <a:lnTo>
                        <a:pt x="5042" y="78011"/>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1149;p57">
                  <a:extLst>
                    <a:ext uri="{FF2B5EF4-FFF2-40B4-BE49-F238E27FC236}">
                      <a16:creationId xmlns:a16="http://schemas.microsoft.com/office/drawing/2014/main" id="{5B42B227-79D8-DB16-1BFA-156B3AD16805}"/>
                    </a:ext>
                  </a:extLst>
                </p:cNvPr>
                <p:cNvSpPr/>
                <p:nvPr/>
              </p:nvSpPr>
              <p:spPr>
                <a:xfrm>
                  <a:off x="3092583" y="2398952"/>
                  <a:ext cx="79741" cy="1233939"/>
                </a:xfrm>
                <a:custGeom>
                  <a:avLst/>
                  <a:gdLst/>
                  <a:ahLst/>
                  <a:cxnLst/>
                  <a:rect l="l" t="t" r="r" b="b"/>
                  <a:pathLst>
                    <a:path w="5043" h="78011" fill="none" extrusionOk="0">
                      <a:moveTo>
                        <a:pt x="0" y="0"/>
                      </a:moveTo>
                      <a:lnTo>
                        <a:pt x="5042" y="0"/>
                      </a:lnTo>
                      <a:lnTo>
                        <a:pt x="5042" y="78011"/>
                      </a:lnTo>
                      <a:lnTo>
                        <a:pt x="0" y="780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1150;p57">
                  <a:extLst>
                    <a:ext uri="{FF2B5EF4-FFF2-40B4-BE49-F238E27FC236}">
                      <a16:creationId xmlns:a16="http://schemas.microsoft.com/office/drawing/2014/main" id="{298ACC48-092D-1ED7-E9C1-AAAC5756BA19}"/>
                    </a:ext>
                  </a:extLst>
                </p:cNvPr>
                <p:cNvSpPr/>
                <p:nvPr/>
              </p:nvSpPr>
              <p:spPr>
                <a:xfrm>
                  <a:off x="3285239" y="2250520"/>
                  <a:ext cx="79741" cy="1382370"/>
                </a:xfrm>
                <a:custGeom>
                  <a:avLst/>
                  <a:gdLst/>
                  <a:ahLst/>
                  <a:cxnLst/>
                  <a:rect l="l" t="t" r="r" b="b"/>
                  <a:pathLst>
                    <a:path w="5043" h="87395" fill="none" extrusionOk="0">
                      <a:moveTo>
                        <a:pt x="1" y="1"/>
                      </a:moveTo>
                      <a:lnTo>
                        <a:pt x="5043" y="1"/>
                      </a:lnTo>
                      <a:lnTo>
                        <a:pt x="5043" y="87395"/>
                      </a:lnTo>
                      <a:lnTo>
                        <a:pt x="1" y="8739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1151;p57">
                  <a:extLst>
                    <a:ext uri="{FF2B5EF4-FFF2-40B4-BE49-F238E27FC236}">
                      <a16:creationId xmlns:a16="http://schemas.microsoft.com/office/drawing/2014/main" id="{391D19D7-0778-2041-AB79-5728B2A03F45}"/>
                    </a:ext>
                  </a:extLst>
                </p:cNvPr>
                <p:cNvSpPr/>
                <p:nvPr/>
              </p:nvSpPr>
              <p:spPr>
                <a:xfrm>
                  <a:off x="1185739" y="3813085"/>
                  <a:ext cx="2418736" cy="228600"/>
                </a:xfrm>
                <a:custGeom>
                  <a:avLst/>
                  <a:gdLst/>
                  <a:ahLst/>
                  <a:cxnLst/>
                  <a:rect l="l" t="t" r="r" b="b"/>
                  <a:pathLst>
                    <a:path w="218122" h="12745" extrusionOk="0">
                      <a:moveTo>
                        <a:pt x="109075" y="0"/>
                      </a:moveTo>
                      <a:lnTo>
                        <a:pt x="97927" y="28"/>
                      </a:lnTo>
                      <a:lnTo>
                        <a:pt x="87086" y="140"/>
                      </a:lnTo>
                      <a:lnTo>
                        <a:pt x="76638" y="308"/>
                      </a:lnTo>
                      <a:lnTo>
                        <a:pt x="66610" y="504"/>
                      </a:lnTo>
                      <a:lnTo>
                        <a:pt x="57087" y="784"/>
                      </a:lnTo>
                      <a:lnTo>
                        <a:pt x="52521" y="924"/>
                      </a:lnTo>
                      <a:lnTo>
                        <a:pt x="48095" y="1092"/>
                      </a:lnTo>
                      <a:lnTo>
                        <a:pt x="43809" y="1261"/>
                      </a:lnTo>
                      <a:lnTo>
                        <a:pt x="39692" y="1457"/>
                      </a:lnTo>
                      <a:lnTo>
                        <a:pt x="35742" y="1653"/>
                      </a:lnTo>
                      <a:lnTo>
                        <a:pt x="31961" y="1877"/>
                      </a:lnTo>
                      <a:lnTo>
                        <a:pt x="28347" y="2101"/>
                      </a:lnTo>
                      <a:lnTo>
                        <a:pt x="24902" y="2325"/>
                      </a:lnTo>
                      <a:lnTo>
                        <a:pt x="21681" y="2577"/>
                      </a:lnTo>
                      <a:lnTo>
                        <a:pt x="18628" y="2829"/>
                      </a:lnTo>
                      <a:lnTo>
                        <a:pt x="15799" y="3081"/>
                      </a:lnTo>
                      <a:lnTo>
                        <a:pt x="13165" y="3333"/>
                      </a:lnTo>
                      <a:lnTo>
                        <a:pt x="10757" y="3613"/>
                      </a:lnTo>
                      <a:lnTo>
                        <a:pt x="8572" y="3894"/>
                      </a:lnTo>
                      <a:lnTo>
                        <a:pt x="6639" y="4174"/>
                      </a:lnTo>
                      <a:lnTo>
                        <a:pt x="4902" y="4482"/>
                      </a:lnTo>
                      <a:lnTo>
                        <a:pt x="3446" y="4790"/>
                      </a:lnTo>
                      <a:lnTo>
                        <a:pt x="2801" y="4930"/>
                      </a:lnTo>
                      <a:lnTo>
                        <a:pt x="2213" y="5098"/>
                      </a:lnTo>
                      <a:lnTo>
                        <a:pt x="1709" y="5238"/>
                      </a:lnTo>
                      <a:lnTo>
                        <a:pt x="1261" y="5406"/>
                      </a:lnTo>
                      <a:lnTo>
                        <a:pt x="897" y="5574"/>
                      </a:lnTo>
                      <a:lnTo>
                        <a:pt x="561" y="5714"/>
                      </a:lnTo>
                      <a:lnTo>
                        <a:pt x="336" y="5882"/>
                      </a:lnTo>
                      <a:lnTo>
                        <a:pt x="140" y="6050"/>
                      </a:lnTo>
                      <a:lnTo>
                        <a:pt x="56" y="6218"/>
                      </a:lnTo>
                      <a:lnTo>
                        <a:pt x="28" y="6302"/>
                      </a:lnTo>
                      <a:lnTo>
                        <a:pt x="0" y="6387"/>
                      </a:lnTo>
                      <a:lnTo>
                        <a:pt x="28" y="6471"/>
                      </a:lnTo>
                      <a:lnTo>
                        <a:pt x="56" y="6527"/>
                      </a:lnTo>
                      <a:lnTo>
                        <a:pt x="140" y="6695"/>
                      </a:lnTo>
                      <a:lnTo>
                        <a:pt x="336" y="6863"/>
                      </a:lnTo>
                      <a:lnTo>
                        <a:pt x="561" y="7031"/>
                      </a:lnTo>
                      <a:lnTo>
                        <a:pt x="897" y="7199"/>
                      </a:lnTo>
                      <a:lnTo>
                        <a:pt x="1261" y="7339"/>
                      </a:lnTo>
                      <a:lnTo>
                        <a:pt x="1709" y="7507"/>
                      </a:lnTo>
                      <a:lnTo>
                        <a:pt x="2213" y="7647"/>
                      </a:lnTo>
                      <a:lnTo>
                        <a:pt x="2801" y="7815"/>
                      </a:lnTo>
                      <a:lnTo>
                        <a:pt x="3446" y="7955"/>
                      </a:lnTo>
                      <a:lnTo>
                        <a:pt x="4902" y="8263"/>
                      </a:lnTo>
                      <a:lnTo>
                        <a:pt x="6639" y="8571"/>
                      </a:lnTo>
                      <a:lnTo>
                        <a:pt x="8572" y="8851"/>
                      </a:lnTo>
                      <a:lnTo>
                        <a:pt x="10757" y="9132"/>
                      </a:lnTo>
                      <a:lnTo>
                        <a:pt x="13165" y="9412"/>
                      </a:lnTo>
                      <a:lnTo>
                        <a:pt x="15799" y="9664"/>
                      </a:lnTo>
                      <a:lnTo>
                        <a:pt x="18628" y="9944"/>
                      </a:lnTo>
                      <a:lnTo>
                        <a:pt x="21681" y="10196"/>
                      </a:lnTo>
                      <a:lnTo>
                        <a:pt x="24902" y="10420"/>
                      </a:lnTo>
                      <a:lnTo>
                        <a:pt x="28347" y="10644"/>
                      </a:lnTo>
                      <a:lnTo>
                        <a:pt x="31961" y="10868"/>
                      </a:lnTo>
                      <a:lnTo>
                        <a:pt x="35742" y="11092"/>
                      </a:lnTo>
                      <a:lnTo>
                        <a:pt x="39692" y="11288"/>
                      </a:lnTo>
                      <a:lnTo>
                        <a:pt x="43809" y="11485"/>
                      </a:lnTo>
                      <a:lnTo>
                        <a:pt x="48095" y="11653"/>
                      </a:lnTo>
                      <a:lnTo>
                        <a:pt x="52521" y="11821"/>
                      </a:lnTo>
                      <a:lnTo>
                        <a:pt x="57087" y="11961"/>
                      </a:lnTo>
                      <a:lnTo>
                        <a:pt x="66610" y="12241"/>
                      </a:lnTo>
                      <a:lnTo>
                        <a:pt x="76638" y="12465"/>
                      </a:lnTo>
                      <a:lnTo>
                        <a:pt x="87086" y="12605"/>
                      </a:lnTo>
                      <a:lnTo>
                        <a:pt x="97927" y="12717"/>
                      </a:lnTo>
                      <a:lnTo>
                        <a:pt x="109075" y="12745"/>
                      </a:lnTo>
                      <a:lnTo>
                        <a:pt x="120223" y="12717"/>
                      </a:lnTo>
                      <a:lnTo>
                        <a:pt x="131036" y="12605"/>
                      </a:lnTo>
                      <a:lnTo>
                        <a:pt x="141484" y="12465"/>
                      </a:lnTo>
                      <a:lnTo>
                        <a:pt x="151512" y="12241"/>
                      </a:lnTo>
                      <a:lnTo>
                        <a:pt x="161035" y="11961"/>
                      </a:lnTo>
                      <a:lnTo>
                        <a:pt x="165629" y="11821"/>
                      </a:lnTo>
                      <a:lnTo>
                        <a:pt x="170027" y="11653"/>
                      </a:lnTo>
                      <a:lnTo>
                        <a:pt x="174313" y="11485"/>
                      </a:lnTo>
                      <a:lnTo>
                        <a:pt x="178430" y="11288"/>
                      </a:lnTo>
                      <a:lnTo>
                        <a:pt x="182380" y="11092"/>
                      </a:lnTo>
                      <a:lnTo>
                        <a:pt x="186189" y="10868"/>
                      </a:lnTo>
                      <a:lnTo>
                        <a:pt x="189803" y="10644"/>
                      </a:lnTo>
                      <a:lnTo>
                        <a:pt x="193220" y="10420"/>
                      </a:lnTo>
                      <a:lnTo>
                        <a:pt x="196469" y="10196"/>
                      </a:lnTo>
                      <a:lnTo>
                        <a:pt x="199494" y="9944"/>
                      </a:lnTo>
                      <a:lnTo>
                        <a:pt x="202323" y="9664"/>
                      </a:lnTo>
                      <a:lnTo>
                        <a:pt x="204957" y="9412"/>
                      </a:lnTo>
                      <a:lnTo>
                        <a:pt x="207365" y="9132"/>
                      </a:lnTo>
                      <a:lnTo>
                        <a:pt x="209550" y="8851"/>
                      </a:lnTo>
                      <a:lnTo>
                        <a:pt x="211511" y="8571"/>
                      </a:lnTo>
                      <a:lnTo>
                        <a:pt x="213220" y="8263"/>
                      </a:lnTo>
                      <a:lnTo>
                        <a:pt x="214676" y="7955"/>
                      </a:lnTo>
                      <a:lnTo>
                        <a:pt x="215321" y="7815"/>
                      </a:lnTo>
                      <a:lnTo>
                        <a:pt x="215909" y="7647"/>
                      </a:lnTo>
                      <a:lnTo>
                        <a:pt x="216413" y="7507"/>
                      </a:lnTo>
                      <a:lnTo>
                        <a:pt x="216861" y="7339"/>
                      </a:lnTo>
                      <a:lnTo>
                        <a:pt x="217253" y="7199"/>
                      </a:lnTo>
                      <a:lnTo>
                        <a:pt x="217561" y="7031"/>
                      </a:lnTo>
                      <a:lnTo>
                        <a:pt x="217814" y="6863"/>
                      </a:lnTo>
                      <a:lnTo>
                        <a:pt x="217982" y="6695"/>
                      </a:lnTo>
                      <a:lnTo>
                        <a:pt x="218094" y="6527"/>
                      </a:lnTo>
                      <a:lnTo>
                        <a:pt x="218122" y="6471"/>
                      </a:lnTo>
                      <a:lnTo>
                        <a:pt x="218122" y="6387"/>
                      </a:lnTo>
                      <a:lnTo>
                        <a:pt x="218122" y="6302"/>
                      </a:lnTo>
                      <a:lnTo>
                        <a:pt x="218094" y="6218"/>
                      </a:lnTo>
                      <a:lnTo>
                        <a:pt x="217982" y="6050"/>
                      </a:lnTo>
                      <a:lnTo>
                        <a:pt x="217814" y="5882"/>
                      </a:lnTo>
                      <a:lnTo>
                        <a:pt x="217561" y="5714"/>
                      </a:lnTo>
                      <a:lnTo>
                        <a:pt x="217253" y="5574"/>
                      </a:lnTo>
                      <a:lnTo>
                        <a:pt x="216861" y="5406"/>
                      </a:lnTo>
                      <a:lnTo>
                        <a:pt x="216413" y="5238"/>
                      </a:lnTo>
                      <a:lnTo>
                        <a:pt x="215909" y="5098"/>
                      </a:lnTo>
                      <a:lnTo>
                        <a:pt x="215321" y="4930"/>
                      </a:lnTo>
                      <a:lnTo>
                        <a:pt x="214676" y="4790"/>
                      </a:lnTo>
                      <a:lnTo>
                        <a:pt x="213220" y="4482"/>
                      </a:lnTo>
                      <a:lnTo>
                        <a:pt x="211511" y="4174"/>
                      </a:lnTo>
                      <a:lnTo>
                        <a:pt x="209550" y="3894"/>
                      </a:lnTo>
                      <a:lnTo>
                        <a:pt x="207365" y="3613"/>
                      </a:lnTo>
                      <a:lnTo>
                        <a:pt x="204957" y="3333"/>
                      </a:lnTo>
                      <a:lnTo>
                        <a:pt x="202323" y="3081"/>
                      </a:lnTo>
                      <a:lnTo>
                        <a:pt x="199494" y="2829"/>
                      </a:lnTo>
                      <a:lnTo>
                        <a:pt x="196469" y="2577"/>
                      </a:lnTo>
                      <a:lnTo>
                        <a:pt x="193220" y="2325"/>
                      </a:lnTo>
                      <a:lnTo>
                        <a:pt x="189803" y="2101"/>
                      </a:lnTo>
                      <a:lnTo>
                        <a:pt x="186189" y="1877"/>
                      </a:lnTo>
                      <a:lnTo>
                        <a:pt x="182380" y="1653"/>
                      </a:lnTo>
                      <a:lnTo>
                        <a:pt x="178430" y="1457"/>
                      </a:lnTo>
                      <a:lnTo>
                        <a:pt x="174313" y="1261"/>
                      </a:lnTo>
                      <a:lnTo>
                        <a:pt x="170027" y="1092"/>
                      </a:lnTo>
                      <a:lnTo>
                        <a:pt x="165629" y="924"/>
                      </a:lnTo>
                      <a:lnTo>
                        <a:pt x="161035" y="784"/>
                      </a:lnTo>
                      <a:lnTo>
                        <a:pt x="151512" y="504"/>
                      </a:lnTo>
                      <a:lnTo>
                        <a:pt x="141484" y="308"/>
                      </a:lnTo>
                      <a:lnTo>
                        <a:pt x="131036" y="140"/>
                      </a:lnTo>
                      <a:lnTo>
                        <a:pt x="120223" y="28"/>
                      </a:lnTo>
                      <a:lnTo>
                        <a:pt x="109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6" name="Google Shape;1153;p57">
                  <a:extLst>
                    <a:ext uri="{FF2B5EF4-FFF2-40B4-BE49-F238E27FC236}">
                      <a16:creationId xmlns:a16="http://schemas.microsoft.com/office/drawing/2014/main" id="{488DA0F8-7060-D1CE-C692-CC48C0BFF12A}"/>
                    </a:ext>
                  </a:extLst>
                </p:cNvPr>
                <p:cNvSpPr/>
                <p:nvPr/>
              </p:nvSpPr>
              <p:spPr>
                <a:xfrm>
                  <a:off x="2480476" y="2299697"/>
                  <a:ext cx="1269406" cy="1499800"/>
                </a:xfrm>
                <a:custGeom>
                  <a:avLst/>
                  <a:gdLst/>
                  <a:ahLst/>
                  <a:cxnLst/>
                  <a:rect l="l" t="t" r="r" b="b"/>
                  <a:pathLst>
                    <a:path w="80280" h="94819" fill="none" extrusionOk="0">
                      <a:moveTo>
                        <a:pt x="80279" y="21625"/>
                      </a:moveTo>
                      <a:lnTo>
                        <a:pt x="80279" y="21625"/>
                      </a:lnTo>
                      <a:lnTo>
                        <a:pt x="79243" y="24146"/>
                      </a:lnTo>
                      <a:lnTo>
                        <a:pt x="78179" y="26639"/>
                      </a:lnTo>
                      <a:lnTo>
                        <a:pt x="77114" y="29104"/>
                      </a:lnTo>
                      <a:lnTo>
                        <a:pt x="75994" y="31597"/>
                      </a:lnTo>
                      <a:lnTo>
                        <a:pt x="74873" y="34034"/>
                      </a:lnTo>
                      <a:lnTo>
                        <a:pt x="73697" y="36499"/>
                      </a:lnTo>
                      <a:lnTo>
                        <a:pt x="72520" y="38936"/>
                      </a:lnTo>
                      <a:lnTo>
                        <a:pt x="71316" y="41345"/>
                      </a:lnTo>
                      <a:lnTo>
                        <a:pt x="70083" y="43754"/>
                      </a:lnTo>
                      <a:lnTo>
                        <a:pt x="68823" y="46135"/>
                      </a:lnTo>
                      <a:lnTo>
                        <a:pt x="67534" y="48516"/>
                      </a:lnTo>
                      <a:lnTo>
                        <a:pt x="66218" y="50869"/>
                      </a:lnTo>
                      <a:lnTo>
                        <a:pt x="64873" y="53222"/>
                      </a:lnTo>
                      <a:lnTo>
                        <a:pt x="63529" y="55575"/>
                      </a:lnTo>
                      <a:lnTo>
                        <a:pt x="62128" y="57872"/>
                      </a:lnTo>
                      <a:lnTo>
                        <a:pt x="60728" y="60197"/>
                      </a:lnTo>
                      <a:lnTo>
                        <a:pt x="59271" y="62465"/>
                      </a:lnTo>
                      <a:lnTo>
                        <a:pt x="57815" y="64734"/>
                      </a:lnTo>
                      <a:lnTo>
                        <a:pt x="56330" y="67003"/>
                      </a:lnTo>
                      <a:lnTo>
                        <a:pt x="54818" y="69244"/>
                      </a:lnTo>
                      <a:lnTo>
                        <a:pt x="53277" y="71457"/>
                      </a:lnTo>
                      <a:lnTo>
                        <a:pt x="51736" y="73670"/>
                      </a:lnTo>
                      <a:lnTo>
                        <a:pt x="50140" y="75855"/>
                      </a:lnTo>
                      <a:lnTo>
                        <a:pt x="48543" y="78039"/>
                      </a:lnTo>
                      <a:lnTo>
                        <a:pt x="46890" y="80196"/>
                      </a:lnTo>
                      <a:lnTo>
                        <a:pt x="45238" y="82353"/>
                      </a:lnTo>
                      <a:lnTo>
                        <a:pt x="43557" y="84454"/>
                      </a:lnTo>
                      <a:lnTo>
                        <a:pt x="41876" y="86583"/>
                      </a:lnTo>
                      <a:lnTo>
                        <a:pt x="40140" y="88656"/>
                      </a:lnTo>
                      <a:lnTo>
                        <a:pt x="38403" y="90728"/>
                      </a:lnTo>
                      <a:lnTo>
                        <a:pt x="36610" y="92773"/>
                      </a:lnTo>
                      <a:lnTo>
                        <a:pt x="34818" y="94818"/>
                      </a:lnTo>
                      <a:lnTo>
                        <a:pt x="0" y="73194"/>
                      </a:lnTo>
                      <a:lnTo>
                        <a:pt x="0" y="73194"/>
                      </a:lnTo>
                      <a:lnTo>
                        <a:pt x="1793" y="71149"/>
                      </a:lnTo>
                      <a:lnTo>
                        <a:pt x="3557" y="69104"/>
                      </a:lnTo>
                      <a:lnTo>
                        <a:pt x="5294" y="67031"/>
                      </a:lnTo>
                      <a:lnTo>
                        <a:pt x="7031" y="64930"/>
                      </a:lnTo>
                      <a:lnTo>
                        <a:pt x="8739" y="62830"/>
                      </a:lnTo>
                      <a:lnTo>
                        <a:pt x="10420" y="60701"/>
                      </a:lnTo>
                      <a:lnTo>
                        <a:pt x="12073" y="58572"/>
                      </a:lnTo>
                      <a:lnTo>
                        <a:pt x="13697" y="56415"/>
                      </a:lnTo>
                      <a:lnTo>
                        <a:pt x="15294" y="54230"/>
                      </a:lnTo>
                      <a:lnTo>
                        <a:pt x="16891" y="52045"/>
                      </a:lnTo>
                      <a:lnTo>
                        <a:pt x="18459" y="49832"/>
                      </a:lnTo>
                      <a:lnTo>
                        <a:pt x="19972" y="47620"/>
                      </a:lnTo>
                      <a:lnTo>
                        <a:pt x="21484" y="45379"/>
                      </a:lnTo>
                      <a:lnTo>
                        <a:pt x="22969" y="43110"/>
                      </a:lnTo>
                      <a:lnTo>
                        <a:pt x="24454" y="40841"/>
                      </a:lnTo>
                      <a:lnTo>
                        <a:pt x="25882" y="38544"/>
                      </a:lnTo>
                      <a:lnTo>
                        <a:pt x="27283" y="36247"/>
                      </a:lnTo>
                      <a:lnTo>
                        <a:pt x="28683" y="33922"/>
                      </a:lnTo>
                      <a:lnTo>
                        <a:pt x="30056" y="31597"/>
                      </a:lnTo>
                      <a:lnTo>
                        <a:pt x="31372" y="29244"/>
                      </a:lnTo>
                      <a:lnTo>
                        <a:pt x="32689" y="26891"/>
                      </a:lnTo>
                      <a:lnTo>
                        <a:pt x="33977" y="24511"/>
                      </a:lnTo>
                      <a:lnTo>
                        <a:pt x="35238" y="22130"/>
                      </a:lnTo>
                      <a:lnTo>
                        <a:pt x="36470" y="19721"/>
                      </a:lnTo>
                      <a:lnTo>
                        <a:pt x="37703" y="17284"/>
                      </a:lnTo>
                      <a:lnTo>
                        <a:pt x="38879" y="14875"/>
                      </a:lnTo>
                      <a:lnTo>
                        <a:pt x="40028" y="12410"/>
                      </a:lnTo>
                      <a:lnTo>
                        <a:pt x="41176" y="9945"/>
                      </a:lnTo>
                      <a:lnTo>
                        <a:pt x="42269" y="7480"/>
                      </a:lnTo>
                      <a:lnTo>
                        <a:pt x="43361" y="4987"/>
                      </a:lnTo>
                      <a:lnTo>
                        <a:pt x="44397" y="2494"/>
                      </a:lnTo>
                      <a:lnTo>
                        <a:pt x="45434" y="1"/>
                      </a:lnTo>
                      <a:lnTo>
                        <a:pt x="80279" y="216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1154;p57">
                  <a:extLst>
                    <a:ext uri="{FF2B5EF4-FFF2-40B4-BE49-F238E27FC236}">
                      <a16:creationId xmlns:a16="http://schemas.microsoft.com/office/drawing/2014/main" id="{C2135CA8-0558-6E53-4F9A-F1B789F5F4C2}"/>
                    </a:ext>
                  </a:extLst>
                </p:cNvPr>
                <p:cNvSpPr/>
                <p:nvPr/>
              </p:nvSpPr>
              <p:spPr>
                <a:xfrm>
                  <a:off x="3613453" y="2557127"/>
                  <a:ext cx="56703" cy="35020"/>
                </a:xfrm>
                <a:custGeom>
                  <a:avLst/>
                  <a:gdLst/>
                  <a:ahLst/>
                  <a:cxnLst/>
                  <a:rect l="l" t="t" r="r" b="b"/>
                  <a:pathLst>
                    <a:path w="3586" h="2214" extrusionOk="0">
                      <a:moveTo>
                        <a:pt x="0" y="0"/>
                      </a:moveTo>
                      <a:lnTo>
                        <a:pt x="3585" y="2213"/>
                      </a:lnTo>
                      <a:lnTo>
                        <a:pt x="3585" y="2213"/>
                      </a:lnTo>
                      <a:lnTo>
                        <a:pt x="3585" y="22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1155;p57">
                  <a:extLst>
                    <a:ext uri="{FF2B5EF4-FFF2-40B4-BE49-F238E27FC236}">
                      <a16:creationId xmlns:a16="http://schemas.microsoft.com/office/drawing/2014/main" id="{FEA3CB4F-1A7A-D22D-50A7-A29647E1BA54}"/>
                    </a:ext>
                  </a:extLst>
                </p:cNvPr>
                <p:cNvSpPr/>
                <p:nvPr/>
              </p:nvSpPr>
              <p:spPr>
                <a:xfrm>
                  <a:off x="3613453" y="2557127"/>
                  <a:ext cx="56703" cy="35020"/>
                </a:xfrm>
                <a:custGeom>
                  <a:avLst/>
                  <a:gdLst/>
                  <a:ahLst/>
                  <a:cxnLst/>
                  <a:rect l="l" t="t" r="r" b="b"/>
                  <a:pathLst>
                    <a:path w="3586" h="2214" fill="none" extrusionOk="0">
                      <a:moveTo>
                        <a:pt x="0" y="0"/>
                      </a:moveTo>
                      <a:lnTo>
                        <a:pt x="3585" y="2213"/>
                      </a:lnTo>
                      <a:lnTo>
                        <a:pt x="3585" y="2213"/>
                      </a:lnTo>
                      <a:lnTo>
                        <a:pt x="3585" y="2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1156;p57">
                  <a:extLst>
                    <a:ext uri="{FF2B5EF4-FFF2-40B4-BE49-F238E27FC236}">
                      <a16:creationId xmlns:a16="http://schemas.microsoft.com/office/drawing/2014/main" id="{0BA1E406-7FF9-5202-84A4-F3B252C2A3C2}"/>
                    </a:ext>
                  </a:extLst>
                </p:cNvPr>
                <p:cNvSpPr/>
                <p:nvPr/>
              </p:nvSpPr>
              <p:spPr>
                <a:xfrm>
                  <a:off x="3670140" y="2592131"/>
                  <a:ext cx="79741" cy="49635"/>
                </a:xfrm>
                <a:custGeom>
                  <a:avLst/>
                  <a:gdLst/>
                  <a:ahLst/>
                  <a:cxnLst/>
                  <a:rect l="l" t="t" r="r" b="b"/>
                  <a:pathLst>
                    <a:path w="5043" h="3138" extrusionOk="0">
                      <a:moveTo>
                        <a:pt x="0" y="0"/>
                      </a:moveTo>
                      <a:lnTo>
                        <a:pt x="5014" y="3137"/>
                      </a:lnTo>
                      <a:lnTo>
                        <a:pt x="5042" y="313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1157;p57">
                  <a:extLst>
                    <a:ext uri="{FF2B5EF4-FFF2-40B4-BE49-F238E27FC236}">
                      <a16:creationId xmlns:a16="http://schemas.microsoft.com/office/drawing/2014/main" id="{44CC866E-6BDA-D307-A3CC-CB11633EB76E}"/>
                    </a:ext>
                  </a:extLst>
                </p:cNvPr>
                <p:cNvSpPr/>
                <p:nvPr/>
              </p:nvSpPr>
              <p:spPr>
                <a:xfrm>
                  <a:off x="3670140" y="2592131"/>
                  <a:ext cx="79741" cy="49635"/>
                </a:xfrm>
                <a:custGeom>
                  <a:avLst/>
                  <a:gdLst/>
                  <a:ahLst/>
                  <a:cxnLst/>
                  <a:rect l="l" t="t" r="r" b="b"/>
                  <a:pathLst>
                    <a:path w="5043" h="3138" fill="none" extrusionOk="0">
                      <a:moveTo>
                        <a:pt x="0" y="0"/>
                      </a:moveTo>
                      <a:lnTo>
                        <a:pt x="0" y="0"/>
                      </a:lnTo>
                      <a:lnTo>
                        <a:pt x="5014" y="3137"/>
                      </a:lnTo>
                      <a:lnTo>
                        <a:pt x="5014" y="3137"/>
                      </a:lnTo>
                      <a:lnTo>
                        <a:pt x="5042" y="3137"/>
                      </a:lnTo>
                      <a:lnTo>
                        <a:pt x="5042" y="31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1159;p57">
                  <a:extLst>
                    <a:ext uri="{FF2B5EF4-FFF2-40B4-BE49-F238E27FC236}">
                      <a16:creationId xmlns:a16="http://schemas.microsoft.com/office/drawing/2014/main" id="{5CA3BEEC-4E3D-1FD7-F629-37635A4574CA}"/>
                    </a:ext>
                  </a:extLst>
                </p:cNvPr>
                <p:cNvSpPr/>
                <p:nvPr/>
              </p:nvSpPr>
              <p:spPr>
                <a:xfrm>
                  <a:off x="3168766" y="2900050"/>
                  <a:ext cx="129344" cy="152433"/>
                </a:xfrm>
                <a:custGeom>
                  <a:avLst/>
                  <a:gdLst/>
                  <a:ahLst/>
                  <a:cxnLst/>
                  <a:rect l="l" t="t" r="r" b="b"/>
                  <a:pathLst>
                    <a:path w="8180" h="9637" fill="none" extrusionOk="0">
                      <a:moveTo>
                        <a:pt x="0" y="1"/>
                      </a:moveTo>
                      <a:lnTo>
                        <a:pt x="0" y="9637"/>
                      </a:lnTo>
                      <a:lnTo>
                        <a:pt x="0" y="9637"/>
                      </a:lnTo>
                      <a:lnTo>
                        <a:pt x="2045" y="8488"/>
                      </a:lnTo>
                      <a:lnTo>
                        <a:pt x="4090" y="7312"/>
                      </a:lnTo>
                      <a:lnTo>
                        <a:pt x="6134" y="6079"/>
                      </a:lnTo>
                      <a:lnTo>
                        <a:pt x="8179" y="4847"/>
                      </a:lnTo>
                      <a:lnTo>
                        <a:pt x="8179" y="4847"/>
                      </a:lnTo>
                      <a:lnTo>
                        <a:pt x="7843" y="4399"/>
                      </a:lnTo>
                      <a:lnTo>
                        <a:pt x="7479" y="3950"/>
                      </a:lnTo>
                      <a:lnTo>
                        <a:pt x="7087" y="3502"/>
                      </a:lnTo>
                      <a:lnTo>
                        <a:pt x="6667" y="3082"/>
                      </a:lnTo>
                      <a:lnTo>
                        <a:pt x="6219" y="2690"/>
                      </a:lnTo>
                      <a:lnTo>
                        <a:pt x="5770" y="2326"/>
                      </a:lnTo>
                      <a:lnTo>
                        <a:pt x="5294" y="1962"/>
                      </a:lnTo>
                      <a:lnTo>
                        <a:pt x="4790" y="1625"/>
                      </a:lnTo>
                      <a:lnTo>
                        <a:pt x="4790" y="1625"/>
                      </a:lnTo>
                      <a:lnTo>
                        <a:pt x="4202" y="1317"/>
                      </a:lnTo>
                      <a:lnTo>
                        <a:pt x="3642" y="1009"/>
                      </a:lnTo>
                      <a:lnTo>
                        <a:pt x="3053" y="757"/>
                      </a:lnTo>
                      <a:lnTo>
                        <a:pt x="2437" y="533"/>
                      </a:lnTo>
                      <a:lnTo>
                        <a:pt x="1849" y="337"/>
                      </a:lnTo>
                      <a:lnTo>
                        <a:pt x="1233" y="197"/>
                      </a:lnTo>
                      <a:lnTo>
                        <a:pt x="616" y="8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1161;p57">
                  <a:extLst>
                    <a:ext uri="{FF2B5EF4-FFF2-40B4-BE49-F238E27FC236}">
                      <a16:creationId xmlns:a16="http://schemas.microsoft.com/office/drawing/2014/main" id="{B386982A-F1D8-66FD-3ABD-F299A1E5E01B}"/>
                    </a:ext>
                  </a:extLst>
                </p:cNvPr>
                <p:cNvSpPr/>
                <p:nvPr/>
              </p:nvSpPr>
              <p:spPr>
                <a:xfrm>
                  <a:off x="3168766" y="2395851"/>
                  <a:ext cx="488108" cy="580866"/>
                </a:xfrm>
                <a:custGeom>
                  <a:avLst/>
                  <a:gdLst/>
                  <a:ahLst/>
                  <a:cxnLst/>
                  <a:rect l="l" t="t" r="r" b="b"/>
                  <a:pathLst>
                    <a:path w="30869" h="36723" fill="none" extrusionOk="0">
                      <a:moveTo>
                        <a:pt x="7647" y="0"/>
                      </a:moveTo>
                      <a:lnTo>
                        <a:pt x="7647" y="28"/>
                      </a:lnTo>
                      <a:lnTo>
                        <a:pt x="7647" y="28"/>
                      </a:lnTo>
                      <a:lnTo>
                        <a:pt x="7479" y="364"/>
                      </a:lnTo>
                      <a:lnTo>
                        <a:pt x="7339" y="701"/>
                      </a:lnTo>
                      <a:lnTo>
                        <a:pt x="7143" y="1009"/>
                      </a:lnTo>
                      <a:lnTo>
                        <a:pt x="6919" y="1289"/>
                      </a:lnTo>
                      <a:lnTo>
                        <a:pt x="6695" y="1569"/>
                      </a:lnTo>
                      <a:lnTo>
                        <a:pt x="6443" y="1821"/>
                      </a:lnTo>
                      <a:lnTo>
                        <a:pt x="6191" y="2045"/>
                      </a:lnTo>
                      <a:lnTo>
                        <a:pt x="5910" y="2241"/>
                      </a:lnTo>
                      <a:lnTo>
                        <a:pt x="5602" y="2437"/>
                      </a:lnTo>
                      <a:lnTo>
                        <a:pt x="5294" y="2577"/>
                      </a:lnTo>
                      <a:lnTo>
                        <a:pt x="4986" y="2717"/>
                      </a:lnTo>
                      <a:lnTo>
                        <a:pt x="4650" y="2829"/>
                      </a:lnTo>
                      <a:lnTo>
                        <a:pt x="4314" y="2941"/>
                      </a:lnTo>
                      <a:lnTo>
                        <a:pt x="3978" y="2998"/>
                      </a:lnTo>
                      <a:lnTo>
                        <a:pt x="3642" y="3026"/>
                      </a:lnTo>
                      <a:lnTo>
                        <a:pt x="3277" y="3054"/>
                      </a:lnTo>
                      <a:lnTo>
                        <a:pt x="3277" y="3054"/>
                      </a:lnTo>
                      <a:lnTo>
                        <a:pt x="2885" y="3026"/>
                      </a:lnTo>
                      <a:lnTo>
                        <a:pt x="2465" y="2969"/>
                      </a:lnTo>
                      <a:lnTo>
                        <a:pt x="2073" y="2885"/>
                      </a:lnTo>
                      <a:lnTo>
                        <a:pt x="1653" y="2745"/>
                      </a:lnTo>
                      <a:lnTo>
                        <a:pt x="1653" y="2745"/>
                      </a:lnTo>
                      <a:lnTo>
                        <a:pt x="1149" y="2521"/>
                      </a:lnTo>
                      <a:lnTo>
                        <a:pt x="700" y="2241"/>
                      </a:lnTo>
                      <a:lnTo>
                        <a:pt x="700" y="2241"/>
                      </a:lnTo>
                      <a:lnTo>
                        <a:pt x="0" y="3782"/>
                      </a:lnTo>
                      <a:lnTo>
                        <a:pt x="0" y="31877"/>
                      </a:lnTo>
                      <a:lnTo>
                        <a:pt x="0" y="31877"/>
                      </a:lnTo>
                      <a:lnTo>
                        <a:pt x="616" y="31961"/>
                      </a:lnTo>
                      <a:lnTo>
                        <a:pt x="1233" y="32073"/>
                      </a:lnTo>
                      <a:lnTo>
                        <a:pt x="1849" y="32213"/>
                      </a:lnTo>
                      <a:lnTo>
                        <a:pt x="2437" y="32409"/>
                      </a:lnTo>
                      <a:lnTo>
                        <a:pt x="3053" y="32633"/>
                      </a:lnTo>
                      <a:lnTo>
                        <a:pt x="3642" y="32885"/>
                      </a:lnTo>
                      <a:lnTo>
                        <a:pt x="4202" y="33193"/>
                      </a:lnTo>
                      <a:lnTo>
                        <a:pt x="4790" y="33501"/>
                      </a:lnTo>
                      <a:lnTo>
                        <a:pt x="4790" y="33501"/>
                      </a:lnTo>
                      <a:lnTo>
                        <a:pt x="5294" y="33838"/>
                      </a:lnTo>
                      <a:lnTo>
                        <a:pt x="5770" y="34202"/>
                      </a:lnTo>
                      <a:lnTo>
                        <a:pt x="6219" y="34566"/>
                      </a:lnTo>
                      <a:lnTo>
                        <a:pt x="6667" y="34958"/>
                      </a:lnTo>
                      <a:lnTo>
                        <a:pt x="7087" y="35378"/>
                      </a:lnTo>
                      <a:lnTo>
                        <a:pt x="7479" y="35826"/>
                      </a:lnTo>
                      <a:lnTo>
                        <a:pt x="7843" y="36275"/>
                      </a:lnTo>
                      <a:lnTo>
                        <a:pt x="8179" y="36723"/>
                      </a:lnTo>
                      <a:lnTo>
                        <a:pt x="8179" y="36723"/>
                      </a:lnTo>
                      <a:lnTo>
                        <a:pt x="11148" y="34902"/>
                      </a:lnTo>
                      <a:lnTo>
                        <a:pt x="14118" y="32997"/>
                      </a:lnTo>
                      <a:lnTo>
                        <a:pt x="17031" y="31064"/>
                      </a:lnTo>
                      <a:lnTo>
                        <a:pt x="19916" y="29104"/>
                      </a:lnTo>
                      <a:lnTo>
                        <a:pt x="22773" y="27087"/>
                      </a:lnTo>
                      <a:lnTo>
                        <a:pt x="24174" y="26051"/>
                      </a:lnTo>
                      <a:lnTo>
                        <a:pt x="25546" y="25014"/>
                      </a:lnTo>
                      <a:lnTo>
                        <a:pt x="26919" y="23978"/>
                      </a:lnTo>
                      <a:lnTo>
                        <a:pt x="28235" y="22913"/>
                      </a:lnTo>
                      <a:lnTo>
                        <a:pt x="29580" y="21877"/>
                      </a:lnTo>
                      <a:lnTo>
                        <a:pt x="30868" y="20784"/>
                      </a:lnTo>
                      <a:lnTo>
                        <a:pt x="30868" y="20784"/>
                      </a:lnTo>
                      <a:lnTo>
                        <a:pt x="30532" y="20448"/>
                      </a:lnTo>
                      <a:lnTo>
                        <a:pt x="30224" y="20056"/>
                      </a:lnTo>
                      <a:lnTo>
                        <a:pt x="29944" y="19636"/>
                      </a:lnTo>
                      <a:lnTo>
                        <a:pt x="29692" y="19216"/>
                      </a:lnTo>
                      <a:lnTo>
                        <a:pt x="29468" y="18796"/>
                      </a:lnTo>
                      <a:lnTo>
                        <a:pt x="29300" y="18348"/>
                      </a:lnTo>
                      <a:lnTo>
                        <a:pt x="29131" y="17899"/>
                      </a:lnTo>
                      <a:lnTo>
                        <a:pt x="29019" y="17423"/>
                      </a:lnTo>
                      <a:lnTo>
                        <a:pt x="28935" y="16947"/>
                      </a:lnTo>
                      <a:lnTo>
                        <a:pt x="28879" y="16443"/>
                      </a:lnTo>
                      <a:lnTo>
                        <a:pt x="28879" y="15967"/>
                      </a:lnTo>
                      <a:lnTo>
                        <a:pt x="28907" y="15462"/>
                      </a:lnTo>
                      <a:lnTo>
                        <a:pt x="28963" y="14986"/>
                      </a:lnTo>
                      <a:lnTo>
                        <a:pt x="29047" y="14510"/>
                      </a:lnTo>
                      <a:lnTo>
                        <a:pt x="29188" y="14006"/>
                      </a:lnTo>
                      <a:lnTo>
                        <a:pt x="29356" y="13530"/>
                      </a:lnTo>
                      <a:lnTo>
                        <a:pt x="29356" y="13474"/>
                      </a:lnTo>
                      <a:lnTo>
                        <a:pt x="76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1162;p57">
                  <a:extLst>
                    <a:ext uri="{FF2B5EF4-FFF2-40B4-BE49-F238E27FC236}">
                      <a16:creationId xmlns:a16="http://schemas.microsoft.com/office/drawing/2014/main" id="{C5CFCA83-0B82-2FF5-7064-8BCF8B07277E}"/>
                    </a:ext>
                  </a:extLst>
                </p:cNvPr>
                <p:cNvSpPr/>
                <p:nvPr/>
              </p:nvSpPr>
              <p:spPr>
                <a:xfrm>
                  <a:off x="3700705" y="2641750"/>
                  <a:ext cx="49176" cy="116543"/>
                </a:xfrm>
                <a:custGeom>
                  <a:avLst/>
                  <a:gdLst/>
                  <a:ahLst/>
                  <a:cxnLst/>
                  <a:rect l="l" t="t" r="r" b="b"/>
                  <a:pathLst>
                    <a:path w="3110" h="7368" extrusionOk="0">
                      <a:moveTo>
                        <a:pt x="3109" y="0"/>
                      </a:moveTo>
                      <a:lnTo>
                        <a:pt x="2073" y="2465"/>
                      </a:lnTo>
                      <a:lnTo>
                        <a:pt x="1037" y="4930"/>
                      </a:lnTo>
                      <a:lnTo>
                        <a:pt x="0" y="7367"/>
                      </a:lnTo>
                      <a:lnTo>
                        <a:pt x="1065" y="4930"/>
                      </a:lnTo>
                      <a:lnTo>
                        <a:pt x="2101" y="2465"/>
                      </a:lnTo>
                      <a:lnTo>
                        <a:pt x="3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1163;p57">
                  <a:extLst>
                    <a:ext uri="{FF2B5EF4-FFF2-40B4-BE49-F238E27FC236}">
                      <a16:creationId xmlns:a16="http://schemas.microsoft.com/office/drawing/2014/main" id="{815A9825-6CDC-8FBD-0B6B-4B6F86A78462}"/>
                    </a:ext>
                  </a:extLst>
                </p:cNvPr>
                <p:cNvSpPr/>
                <p:nvPr/>
              </p:nvSpPr>
              <p:spPr>
                <a:xfrm>
                  <a:off x="3683423" y="2641750"/>
                  <a:ext cx="66459" cy="155091"/>
                </a:xfrm>
                <a:custGeom>
                  <a:avLst/>
                  <a:gdLst/>
                  <a:ahLst/>
                  <a:cxnLst/>
                  <a:rect l="l" t="t" r="r" b="b"/>
                  <a:pathLst>
                    <a:path w="4203" h="9805" fill="none" extrusionOk="0">
                      <a:moveTo>
                        <a:pt x="4202" y="0"/>
                      </a:moveTo>
                      <a:lnTo>
                        <a:pt x="4202" y="0"/>
                      </a:lnTo>
                      <a:lnTo>
                        <a:pt x="4174" y="0"/>
                      </a:lnTo>
                      <a:lnTo>
                        <a:pt x="4202" y="0"/>
                      </a:lnTo>
                      <a:lnTo>
                        <a:pt x="4202" y="0"/>
                      </a:lnTo>
                      <a:lnTo>
                        <a:pt x="3166" y="2465"/>
                      </a:lnTo>
                      <a:lnTo>
                        <a:pt x="2130" y="4930"/>
                      </a:lnTo>
                      <a:lnTo>
                        <a:pt x="1093" y="7367"/>
                      </a:lnTo>
                      <a:lnTo>
                        <a:pt x="1" y="9804"/>
                      </a:lnTo>
                      <a:lnTo>
                        <a:pt x="1" y="9804"/>
                      </a:lnTo>
                      <a:lnTo>
                        <a:pt x="1" y="9804"/>
                      </a:lnTo>
                      <a:lnTo>
                        <a:pt x="1093" y="7367"/>
                      </a:lnTo>
                      <a:lnTo>
                        <a:pt x="2158" y="4930"/>
                      </a:lnTo>
                      <a:lnTo>
                        <a:pt x="3194" y="2465"/>
                      </a:lnTo>
                      <a:lnTo>
                        <a:pt x="4202" y="0"/>
                      </a:lnTo>
                      <a:lnTo>
                        <a:pt x="42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1165;p57">
                  <a:extLst>
                    <a:ext uri="{FF2B5EF4-FFF2-40B4-BE49-F238E27FC236}">
                      <a16:creationId xmlns:a16="http://schemas.microsoft.com/office/drawing/2014/main" id="{C3CBF8D9-8E9A-C64E-CF18-72B1EEBC707E}"/>
                    </a:ext>
                  </a:extLst>
                </p:cNvPr>
                <p:cNvSpPr/>
                <p:nvPr/>
              </p:nvSpPr>
              <p:spPr>
                <a:xfrm>
                  <a:off x="3168766" y="3094115"/>
                  <a:ext cx="29680" cy="32805"/>
                </a:xfrm>
                <a:custGeom>
                  <a:avLst/>
                  <a:gdLst/>
                  <a:ahLst/>
                  <a:cxnLst/>
                  <a:rect l="l" t="t" r="r" b="b"/>
                  <a:pathLst>
                    <a:path w="1877" h="2074" fill="none" extrusionOk="0">
                      <a:moveTo>
                        <a:pt x="140" y="1"/>
                      </a:moveTo>
                      <a:lnTo>
                        <a:pt x="140" y="1"/>
                      </a:lnTo>
                      <a:lnTo>
                        <a:pt x="0" y="141"/>
                      </a:lnTo>
                      <a:lnTo>
                        <a:pt x="0" y="2073"/>
                      </a:lnTo>
                      <a:lnTo>
                        <a:pt x="0" y="2073"/>
                      </a:lnTo>
                      <a:lnTo>
                        <a:pt x="1877" y="1065"/>
                      </a:lnTo>
                      <a:lnTo>
                        <a:pt x="1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1166;p57">
                  <a:extLst>
                    <a:ext uri="{FF2B5EF4-FFF2-40B4-BE49-F238E27FC236}">
                      <a16:creationId xmlns:a16="http://schemas.microsoft.com/office/drawing/2014/main" id="{F41526AD-D212-1CB5-151E-69EAC9F4F3AA}"/>
                    </a:ext>
                  </a:extLst>
                </p:cNvPr>
                <p:cNvSpPr/>
                <p:nvPr/>
              </p:nvSpPr>
              <p:spPr>
                <a:xfrm>
                  <a:off x="3185590" y="3067526"/>
                  <a:ext cx="39878" cy="32805"/>
                </a:xfrm>
                <a:custGeom>
                  <a:avLst/>
                  <a:gdLst/>
                  <a:ahLst/>
                  <a:cxnLst/>
                  <a:rect l="l" t="t" r="r" b="b"/>
                  <a:pathLst>
                    <a:path w="2522" h="2074" fill="none" extrusionOk="0">
                      <a:moveTo>
                        <a:pt x="1457" y="1"/>
                      </a:moveTo>
                      <a:lnTo>
                        <a:pt x="1457" y="1"/>
                      </a:lnTo>
                      <a:lnTo>
                        <a:pt x="1289" y="1"/>
                      </a:lnTo>
                      <a:lnTo>
                        <a:pt x="1093" y="57"/>
                      </a:lnTo>
                      <a:lnTo>
                        <a:pt x="925" y="113"/>
                      </a:lnTo>
                      <a:lnTo>
                        <a:pt x="757" y="225"/>
                      </a:lnTo>
                      <a:lnTo>
                        <a:pt x="393" y="477"/>
                      </a:lnTo>
                      <a:lnTo>
                        <a:pt x="1" y="785"/>
                      </a:lnTo>
                      <a:lnTo>
                        <a:pt x="2045" y="2074"/>
                      </a:lnTo>
                      <a:lnTo>
                        <a:pt x="2045" y="2074"/>
                      </a:lnTo>
                      <a:lnTo>
                        <a:pt x="2381" y="1878"/>
                      </a:lnTo>
                      <a:lnTo>
                        <a:pt x="2381" y="1878"/>
                      </a:lnTo>
                      <a:lnTo>
                        <a:pt x="2465" y="1570"/>
                      </a:lnTo>
                      <a:lnTo>
                        <a:pt x="2521" y="1289"/>
                      </a:lnTo>
                      <a:lnTo>
                        <a:pt x="2521" y="1037"/>
                      </a:lnTo>
                      <a:lnTo>
                        <a:pt x="2465" y="813"/>
                      </a:lnTo>
                      <a:lnTo>
                        <a:pt x="2409" y="617"/>
                      </a:lnTo>
                      <a:lnTo>
                        <a:pt x="2297" y="421"/>
                      </a:lnTo>
                      <a:lnTo>
                        <a:pt x="2157" y="281"/>
                      </a:lnTo>
                      <a:lnTo>
                        <a:pt x="1989" y="141"/>
                      </a:lnTo>
                      <a:lnTo>
                        <a:pt x="1989" y="141"/>
                      </a:lnTo>
                      <a:lnTo>
                        <a:pt x="1849" y="85"/>
                      </a:lnTo>
                      <a:lnTo>
                        <a:pt x="1709" y="29"/>
                      </a:lnTo>
                      <a:lnTo>
                        <a:pt x="1569" y="1"/>
                      </a:lnTo>
                      <a:lnTo>
                        <a:pt x="14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1167;p57">
                  <a:extLst>
                    <a:ext uri="{FF2B5EF4-FFF2-40B4-BE49-F238E27FC236}">
                      <a16:creationId xmlns:a16="http://schemas.microsoft.com/office/drawing/2014/main" id="{DE951D94-3DAC-7FF6-D120-B53751A5FE48}"/>
                    </a:ext>
                  </a:extLst>
                </p:cNvPr>
                <p:cNvSpPr/>
                <p:nvPr/>
              </p:nvSpPr>
              <p:spPr>
                <a:xfrm>
                  <a:off x="3168766" y="2976702"/>
                  <a:ext cx="157237" cy="104142"/>
                </a:xfrm>
                <a:custGeom>
                  <a:avLst/>
                  <a:gdLst/>
                  <a:ahLst/>
                  <a:cxnLst/>
                  <a:rect l="l" t="t" r="r" b="b"/>
                  <a:pathLst>
                    <a:path w="9944" h="6584" fill="none" extrusionOk="0">
                      <a:moveTo>
                        <a:pt x="8179" y="1"/>
                      </a:moveTo>
                      <a:lnTo>
                        <a:pt x="8179" y="1"/>
                      </a:lnTo>
                      <a:lnTo>
                        <a:pt x="6134" y="1233"/>
                      </a:lnTo>
                      <a:lnTo>
                        <a:pt x="4090" y="2466"/>
                      </a:lnTo>
                      <a:lnTo>
                        <a:pt x="2045" y="3642"/>
                      </a:lnTo>
                      <a:lnTo>
                        <a:pt x="0" y="4791"/>
                      </a:lnTo>
                      <a:lnTo>
                        <a:pt x="0" y="5099"/>
                      </a:lnTo>
                      <a:lnTo>
                        <a:pt x="0" y="5099"/>
                      </a:lnTo>
                      <a:lnTo>
                        <a:pt x="308" y="4847"/>
                      </a:lnTo>
                      <a:lnTo>
                        <a:pt x="616" y="4594"/>
                      </a:lnTo>
                      <a:lnTo>
                        <a:pt x="924" y="4370"/>
                      </a:lnTo>
                      <a:lnTo>
                        <a:pt x="1233" y="4174"/>
                      </a:lnTo>
                      <a:lnTo>
                        <a:pt x="1541" y="4006"/>
                      </a:lnTo>
                      <a:lnTo>
                        <a:pt x="1877" y="3866"/>
                      </a:lnTo>
                      <a:lnTo>
                        <a:pt x="2213" y="3782"/>
                      </a:lnTo>
                      <a:lnTo>
                        <a:pt x="2577" y="3754"/>
                      </a:lnTo>
                      <a:lnTo>
                        <a:pt x="2577" y="3754"/>
                      </a:lnTo>
                      <a:lnTo>
                        <a:pt x="2913" y="3782"/>
                      </a:lnTo>
                      <a:lnTo>
                        <a:pt x="3221" y="3866"/>
                      </a:lnTo>
                      <a:lnTo>
                        <a:pt x="3585" y="4006"/>
                      </a:lnTo>
                      <a:lnTo>
                        <a:pt x="3922" y="4174"/>
                      </a:lnTo>
                      <a:lnTo>
                        <a:pt x="3922" y="4174"/>
                      </a:lnTo>
                      <a:lnTo>
                        <a:pt x="4230" y="4370"/>
                      </a:lnTo>
                      <a:lnTo>
                        <a:pt x="4482" y="4623"/>
                      </a:lnTo>
                      <a:lnTo>
                        <a:pt x="4706" y="4875"/>
                      </a:lnTo>
                      <a:lnTo>
                        <a:pt x="4902" y="5155"/>
                      </a:lnTo>
                      <a:lnTo>
                        <a:pt x="5070" y="5463"/>
                      </a:lnTo>
                      <a:lnTo>
                        <a:pt x="5182" y="5827"/>
                      </a:lnTo>
                      <a:lnTo>
                        <a:pt x="5266" y="6191"/>
                      </a:lnTo>
                      <a:lnTo>
                        <a:pt x="5294" y="6583"/>
                      </a:lnTo>
                      <a:lnTo>
                        <a:pt x="5294" y="6583"/>
                      </a:lnTo>
                      <a:lnTo>
                        <a:pt x="7619" y="5239"/>
                      </a:lnTo>
                      <a:lnTo>
                        <a:pt x="9944" y="3866"/>
                      </a:lnTo>
                      <a:lnTo>
                        <a:pt x="9944" y="3866"/>
                      </a:lnTo>
                      <a:lnTo>
                        <a:pt x="9804" y="3334"/>
                      </a:lnTo>
                      <a:lnTo>
                        <a:pt x="9636" y="2858"/>
                      </a:lnTo>
                      <a:lnTo>
                        <a:pt x="9440" y="2354"/>
                      </a:lnTo>
                      <a:lnTo>
                        <a:pt x="9244" y="1849"/>
                      </a:lnTo>
                      <a:lnTo>
                        <a:pt x="9020" y="1373"/>
                      </a:lnTo>
                      <a:lnTo>
                        <a:pt x="8768" y="925"/>
                      </a:lnTo>
                      <a:lnTo>
                        <a:pt x="8487" y="449"/>
                      </a:lnTo>
                      <a:lnTo>
                        <a:pt x="81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1168;p57">
                  <a:extLst>
                    <a:ext uri="{FF2B5EF4-FFF2-40B4-BE49-F238E27FC236}">
                      <a16:creationId xmlns:a16="http://schemas.microsoft.com/office/drawing/2014/main" id="{5C3EE378-29A1-0DC0-B103-826D305262D1}"/>
                    </a:ext>
                  </a:extLst>
                </p:cNvPr>
                <p:cNvSpPr/>
                <p:nvPr/>
              </p:nvSpPr>
              <p:spPr>
                <a:xfrm>
                  <a:off x="3627178" y="2641750"/>
                  <a:ext cx="122703" cy="196738"/>
                </a:xfrm>
                <a:custGeom>
                  <a:avLst/>
                  <a:gdLst/>
                  <a:ahLst/>
                  <a:cxnLst/>
                  <a:rect l="l" t="t" r="r" b="b"/>
                  <a:pathLst>
                    <a:path w="7760" h="12438" fill="none" extrusionOk="0">
                      <a:moveTo>
                        <a:pt x="7731" y="0"/>
                      </a:moveTo>
                      <a:lnTo>
                        <a:pt x="7731" y="0"/>
                      </a:lnTo>
                      <a:lnTo>
                        <a:pt x="6331" y="1317"/>
                      </a:lnTo>
                      <a:lnTo>
                        <a:pt x="4902" y="2633"/>
                      </a:lnTo>
                      <a:lnTo>
                        <a:pt x="3390" y="3950"/>
                      </a:lnTo>
                      <a:lnTo>
                        <a:pt x="1877" y="5238"/>
                      </a:lnTo>
                      <a:lnTo>
                        <a:pt x="1877" y="5238"/>
                      </a:lnTo>
                      <a:lnTo>
                        <a:pt x="2353" y="5687"/>
                      </a:lnTo>
                      <a:lnTo>
                        <a:pt x="2886" y="6079"/>
                      </a:lnTo>
                      <a:lnTo>
                        <a:pt x="2886" y="6079"/>
                      </a:lnTo>
                      <a:lnTo>
                        <a:pt x="1457" y="9272"/>
                      </a:lnTo>
                      <a:lnTo>
                        <a:pt x="0" y="12437"/>
                      </a:lnTo>
                      <a:lnTo>
                        <a:pt x="0" y="12437"/>
                      </a:lnTo>
                      <a:lnTo>
                        <a:pt x="1793" y="11149"/>
                      </a:lnTo>
                      <a:lnTo>
                        <a:pt x="3558" y="9804"/>
                      </a:lnTo>
                      <a:lnTo>
                        <a:pt x="3558" y="9804"/>
                      </a:lnTo>
                      <a:lnTo>
                        <a:pt x="4650" y="7367"/>
                      </a:lnTo>
                      <a:lnTo>
                        <a:pt x="5687" y="4930"/>
                      </a:lnTo>
                      <a:lnTo>
                        <a:pt x="6723" y="2465"/>
                      </a:lnTo>
                      <a:lnTo>
                        <a:pt x="7759" y="0"/>
                      </a:lnTo>
                      <a:lnTo>
                        <a:pt x="7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1170;p57">
                  <a:extLst>
                    <a:ext uri="{FF2B5EF4-FFF2-40B4-BE49-F238E27FC236}">
                      <a16:creationId xmlns:a16="http://schemas.microsoft.com/office/drawing/2014/main" id="{F30FF4FC-D335-A3A4-F183-490C558E8FC3}"/>
                    </a:ext>
                  </a:extLst>
                </p:cNvPr>
                <p:cNvSpPr/>
                <p:nvPr/>
              </p:nvSpPr>
              <p:spPr>
                <a:xfrm>
                  <a:off x="3298094" y="2724602"/>
                  <a:ext cx="374718" cy="313266"/>
                </a:xfrm>
                <a:custGeom>
                  <a:avLst/>
                  <a:gdLst/>
                  <a:ahLst/>
                  <a:cxnLst/>
                  <a:rect l="l" t="t" r="r" b="b"/>
                  <a:pathLst>
                    <a:path w="23698" h="19805" fill="none" extrusionOk="0">
                      <a:moveTo>
                        <a:pt x="22689" y="0"/>
                      </a:moveTo>
                      <a:lnTo>
                        <a:pt x="22689" y="0"/>
                      </a:lnTo>
                      <a:lnTo>
                        <a:pt x="21401" y="1093"/>
                      </a:lnTo>
                      <a:lnTo>
                        <a:pt x="20056" y="2129"/>
                      </a:lnTo>
                      <a:lnTo>
                        <a:pt x="18740" y="3194"/>
                      </a:lnTo>
                      <a:lnTo>
                        <a:pt x="17367" y="4230"/>
                      </a:lnTo>
                      <a:lnTo>
                        <a:pt x="15995" y="5267"/>
                      </a:lnTo>
                      <a:lnTo>
                        <a:pt x="14594" y="6303"/>
                      </a:lnTo>
                      <a:lnTo>
                        <a:pt x="11737" y="8320"/>
                      </a:lnTo>
                      <a:lnTo>
                        <a:pt x="8852" y="10280"/>
                      </a:lnTo>
                      <a:lnTo>
                        <a:pt x="5939" y="12213"/>
                      </a:lnTo>
                      <a:lnTo>
                        <a:pt x="2969" y="14118"/>
                      </a:lnTo>
                      <a:lnTo>
                        <a:pt x="0" y="15939"/>
                      </a:lnTo>
                      <a:lnTo>
                        <a:pt x="0" y="15939"/>
                      </a:lnTo>
                      <a:lnTo>
                        <a:pt x="308" y="16387"/>
                      </a:lnTo>
                      <a:lnTo>
                        <a:pt x="589" y="16863"/>
                      </a:lnTo>
                      <a:lnTo>
                        <a:pt x="841" y="17311"/>
                      </a:lnTo>
                      <a:lnTo>
                        <a:pt x="1065" y="17787"/>
                      </a:lnTo>
                      <a:lnTo>
                        <a:pt x="1261" y="18292"/>
                      </a:lnTo>
                      <a:lnTo>
                        <a:pt x="1457" y="18796"/>
                      </a:lnTo>
                      <a:lnTo>
                        <a:pt x="1625" y="19272"/>
                      </a:lnTo>
                      <a:lnTo>
                        <a:pt x="1765" y="19804"/>
                      </a:lnTo>
                      <a:lnTo>
                        <a:pt x="1765" y="19804"/>
                      </a:lnTo>
                      <a:lnTo>
                        <a:pt x="4202" y="18320"/>
                      </a:lnTo>
                      <a:lnTo>
                        <a:pt x="6639" y="16807"/>
                      </a:lnTo>
                      <a:lnTo>
                        <a:pt x="9048" y="15294"/>
                      </a:lnTo>
                      <a:lnTo>
                        <a:pt x="11429" y="13726"/>
                      </a:lnTo>
                      <a:lnTo>
                        <a:pt x="13810" y="12129"/>
                      </a:lnTo>
                      <a:lnTo>
                        <a:pt x="16163" y="10533"/>
                      </a:lnTo>
                      <a:lnTo>
                        <a:pt x="18488" y="8880"/>
                      </a:lnTo>
                      <a:lnTo>
                        <a:pt x="20812" y="7199"/>
                      </a:lnTo>
                      <a:lnTo>
                        <a:pt x="20812" y="7199"/>
                      </a:lnTo>
                      <a:lnTo>
                        <a:pt x="22269" y="4034"/>
                      </a:lnTo>
                      <a:lnTo>
                        <a:pt x="23698" y="841"/>
                      </a:lnTo>
                      <a:lnTo>
                        <a:pt x="23698" y="841"/>
                      </a:lnTo>
                      <a:lnTo>
                        <a:pt x="23165" y="449"/>
                      </a:lnTo>
                      <a:lnTo>
                        <a:pt x="226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1171;p57">
                  <a:extLst>
                    <a:ext uri="{FF2B5EF4-FFF2-40B4-BE49-F238E27FC236}">
                      <a16:creationId xmlns:a16="http://schemas.microsoft.com/office/drawing/2014/main" id="{94809999-0990-A5AE-EADF-0A6C1581B4C3}"/>
                    </a:ext>
                  </a:extLst>
                </p:cNvPr>
                <p:cNvSpPr/>
                <p:nvPr/>
              </p:nvSpPr>
              <p:spPr>
                <a:xfrm>
                  <a:off x="3168766" y="3036081"/>
                  <a:ext cx="83726" cy="74896"/>
                </a:xfrm>
                <a:custGeom>
                  <a:avLst/>
                  <a:gdLst/>
                  <a:ahLst/>
                  <a:cxnLst/>
                  <a:rect l="l" t="t" r="r" b="b"/>
                  <a:pathLst>
                    <a:path w="5295" h="4735" fill="none" extrusionOk="0">
                      <a:moveTo>
                        <a:pt x="2577" y="0"/>
                      </a:moveTo>
                      <a:lnTo>
                        <a:pt x="2577" y="0"/>
                      </a:lnTo>
                      <a:lnTo>
                        <a:pt x="2213" y="28"/>
                      </a:lnTo>
                      <a:lnTo>
                        <a:pt x="1877" y="112"/>
                      </a:lnTo>
                      <a:lnTo>
                        <a:pt x="1541" y="252"/>
                      </a:lnTo>
                      <a:lnTo>
                        <a:pt x="1233" y="420"/>
                      </a:lnTo>
                      <a:lnTo>
                        <a:pt x="924" y="616"/>
                      </a:lnTo>
                      <a:lnTo>
                        <a:pt x="616" y="840"/>
                      </a:lnTo>
                      <a:lnTo>
                        <a:pt x="308" y="1093"/>
                      </a:lnTo>
                      <a:lnTo>
                        <a:pt x="0" y="1345"/>
                      </a:lnTo>
                      <a:lnTo>
                        <a:pt x="0" y="3810"/>
                      </a:lnTo>
                      <a:lnTo>
                        <a:pt x="0" y="3810"/>
                      </a:lnTo>
                      <a:lnTo>
                        <a:pt x="140" y="3670"/>
                      </a:lnTo>
                      <a:lnTo>
                        <a:pt x="1877" y="4734"/>
                      </a:lnTo>
                      <a:lnTo>
                        <a:pt x="1877" y="4734"/>
                      </a:lnTo>
                      <a:lnTo>
                        <a:pt x="3109" y="4062"/>
                      </a:lnTo>
                      <a:lnTo>
                        <a:pt x="1065" y="2773"/>
                      </a:lnTo>
                      <a:lnTo>
                        <a:pt x="1065" y="2773"/>
                      </a:lnTo>
                      <a:lnTo>
                        <a:pt x="1457" y="2465"/>
                      </a:lnTo>
                      <a:lnTo>
                        <a:pt x="1821" y="2213"/>
                      </a:lnTo>
                      <a:lnTo>
                        <a:pt x="1989" y="2101"/>
                      </a:lnTo>
                      <a:lnTo>
                        <a:pt x="2157" y="2045"/>
                      </a:lnTo>
                      <a:lnTo>
                        <a:pt x="2353" y="1989"/>
                      </a:lnTo>
                      <a:lnTo>
                        <a:pt x="2521" y="1989"/>
                      </a:lnTo>
                      <a:lnTo>
                        <a:pt x="2521" y="1989"/>
                      </a:lnTo>
                      <a:lnTo>
                        <a:pt x="2633" y="1989"/>
                      </a:lnTo>
                      <a:lnTo>
                        <a:pt x="2773" y="2017"/>
                      </a:lnTo>
                      <a:lnTo>
                        <a:pt x="2913" y="2073"/>
                      </a:lnTo>
                      <a:lnTo>
                        <a:pt x="3053" y="2129"/>
                      </a:lnTo>
                      <a:lnTo>
                        <a:pt x="3053" y="2129"/>
                      </a:lnTo>
                      <a:lnTo>
                        <a:pt x="3221" y="2269"/>
                      </a:lnTo>
                      <a:lnTo>
                        <a:pt x="3361" y="2409"/>
                      </a:lnTo>
                      <a:lnTo>
                        <a:pt x="3473" y="2605"/>
                      </a:lnTo>
                      <a:lnTo>
                        <a:pt x="3529" y="2801"/>
                      </a:lnTo>
                      <a:lnTo>
                        <a:pt x="3585" y="3025"/>
                      </a:lnTo>
                      <a:lnTo>
                        <a:pt x="3585" y="3277"/>
                      </a:lnTo>
                      <a:lnTo>
                        <a:pt x="3529" y="3558"/>
                      </a:lnTo>
                      <a:lnTo>
                        <a:pt x="3445" y="3866"/>
                      </a:lnTo>
                      <a:lnTo>
                        <a:pt x="3445" y="3866"/>
                      </a:lnTo>
                      <a:lnTo>
                        <a:pt x="5294" y="2829"/>
                      </a:lnTo>
                      <a:lnTo>
                        <a:pt x="5294" y="2829"/>
                      </a:lnTo>
                      <a:lnTo>
                        <a:pt x="5266" y="2437"/>
                      </a:lnTo>
                      <a:lnTo>
                        <a:pt x="5182" y="2073"/>
                      </a:lnTo>
                      <a:lnTo>
                        <a:pt x="5070" y="1709"/>
                      </a:lnTo>
                      <a:lnTo>
                        <a:pt x="4902" y="1401"/>
                      </a:lnTo>
                      <a:lnTo>
                        <a:pt x="4706" y="1121"/>
                      </a:lnTo>
                      <a:lnTo>
                        <a:pt x="4482" y="869"/>
                      </a:lnTo>
                      <a:lnTo>
                        <a:pt x="4230" y="616"/>
                      </a:lnTo>
                      <a:lnTo>
                        <a:pt x="3922" y="420"/>
                      </a:lnTo>
                      <a:lnTo>
                        <a:pt x="3922" y="420"/>
                      </a:lnTo>
                      <a:lnTo>
                        <a:pt x="3585" y="252"/>
                      </a:lnTo>
                      <a:lnTo>
                        <a:pt x="3221" y="112"/>
                      </a:lnTo>
                      <a:lnTo>
                        <a:pt x="2913" y="28"/>
                      </a:lnTo>
                      <a:lnTo>
                        <a:pt x="2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1173;p57">
                  <a:extLst>
                    <a:ext uri="{FF2B5EF4-FFF2-40B4-BE49-F238E27FC236}">
                      <a16:creationId xmlns:a16="http://schemas.microsoft.com/office/drawing/2014/main" id="{92B3FA06-4F10-1DBA-51DA-D6593684B63D}"/>
                    </a:ext>
                  </a:extLst>
                </p:cNvPr>
                <p:cNvSpPr/>
                <p:nvPr/>
              </p:nvSpPr>
              <p:spPr>
                <a:xfrm>
                  <a:off x="2654979" y="2676312"/>
                  <a:ext cx="1503711" cy="1243256"/>
                </a:xfrm>
                <a:custGeom>
                  <a:avLst/>
                  <a:gdLst/>
                  <a:ahLst/>
                  <a:cxnLst/>
                  <a:rect l="l" t="t" r="r" b="b"/>
                  <a:pathLst>
                    <a:path w="95098" h="78600" fill="none" extrusionOk="0">
                      <a:moveTo>
                        <a:pt x="95098" y="35518"/>
                      </a:moveTo>
                      <a:lnTo>
                        <a:pt x="95098" y="35518"/>
                      </a:lnTo>
                      <a:lnTo>
                        <a:pt x="93025" y="37227"/>
                      </a:lnTo>
                      <a:lnTo>
                        <a:pt x="90896" y="38936"/>
                      </a:lnTo>
                      <a:lnTo>
                        <a:pt x="88767" y="40616"/>
                      </a:lnTo>
                      <a:lnTo>
                        <a:pt x="86638" y="42269"/>
                      </a:lnTo>
                      <a:lnTo>
                        <a:pt x="84481" y="43921"/>
                      </a:lnTo>
                      <a:lnTo>
                        <a:pt x="82297" y="45518"/>
                      </a:lnTo>
                      <a:lnTo>
                        <a:pt x="80112" y="47115"/>
                      </a:lnTo>
                      <a:lnTo>
                        <a:pt x="77899" y="48655"/>
                      </a:lnTo>
                      <a:lnTo>
                        <a:pt x="75686" y="50196"/>
                      </a:lnTo>
                      <a:lnTo>
                        <a:pt x="73445" y="51709"/>
                      </a:lnTo>
                      <a:lnTo>
                        <a:pt x="71176" y="53221"/>
                      </a:lnTo>
                      <a:lnTo>
                        <a:pt x="68907" y="54678"/>
                      </a:lnTo>
                      <a:lnTo>
                        <a:pt x="66610" y="56106"/>
                      </a:lnTo>
                      <a:lnTo>
                        <a:pt x="64314" y="57535"/>
                      </a:lnTo>
                      <a:lnTo>
                        <a:pt x="61989" y="58907"/>
                      </a:lnTo>
                      <a:lnTo>
                        <a:pt x="59664" y="60280"/>
                      </a:lnTo>
                      <a:lnTo>
                        <a:pt x="57311" y="61624"/>
                      </a:lnTo>
                      <a:lnTo>
                        <a:pt x="54958" y="62941"/>
                      </a:lnTo>
                      <a:lnTo>
                        <a:pt x="52577" y="64229"/>
                      </a:lnTo>
                      <a:lnTo>
                        <a:pt x="50196" y="65490"/>
                      </a:lnTo>
                      <a:lnTo>
                        <a:pt x="47787" y="66722"/>
                      </a:lnTo>
                      <a:lnTo>
                        <a:pt x="45350" y="67927"/>
                      </a:lnTo>
                      <a:lnTo>
                        <a:pt x="42941" y="69103"/>
                      </a:lnTo>
                      <a:lnTo>
                        <a:pt x="40476" y="70280"/>
                      </a:lnTo>
                      <a:lnTo>
                        <a:pt x="38039" y="71400"/>
                      </a:lnTo>
                      <a:lnTo>
                        <a:pt x="35574" y="72521"/>
                      </a:lnTo>
                      <a:lnTo>
                        <a:pt x="33081" y="73585"/>
                      </a:lnTo>
                      <a:lnTo>
                        <a:pt x="30588" y="74649"/>
                      </a:lnTo>
                      <a:lnTo>
                        <a:pt x="28067" y="75658"/>
                      </a:lnTo>
                      <a:lnTo>
                        <a:pt x="25546" y="76666"/>
                      </a:lnTo>
                      <a:lnTo>
                        <a:pt x="23025" y="77647"/>
                      </a:lnTo>
                      <a:lnTo>
                        <a:pt x="20476" y="78599"/>
                      </a:lnTo>
                      <a:lnTo>
                        <a:pt x="20476" y="78599"/>
                      </a:lnTo>
                      <a:lnTo>
                        <a:pt x="0" y="43081"/>
                      </a:lnTo>
                      <a:lnTo>
                        <a:pt x="0" y="43081"/>
                      </a:lnTo>
                      <a:lnTo>
                        <a:pt x="2521" y="42129"/>
                      </a:lnTo>
                      <a:lnTo>
                        <a:pt x="5070" y="41148"/>
                      </a:lnTo>
                      <a:lnTo>
                        <a:pt x="7591" y="40168"/>
                      </a:lnTo>
                      <a:lnTo>
                        <a:pt x="10084" y="39132"/>
                      </a:lnTo>
                      <a:lnTo>
                        <a:pt x="12577" y="38067"/>
                      </a:lnTo>
                      <a:lnTo>
                        <a:pt x="15070" y="37003"/>
                      </a:lnTo>
                      <a:lnTo>
                        <a:pt x="17535" y="35882"/>
                      </a:lnTo>
                      <a:lnTo>
                        <a:pt x="20000" y="34762"/>
                      </a:lnTo>
                      <a:lnTo>
                        <a:pt x="22437" y="33613"/>
                      </a:lnTo>
                      <a:lnTo>
                        <a:pt x="24874" y="32409"/>
                      </a:lnTo>
                      <a:lnTo>
                        <a:pt x="27283" y="31204"/>
                      </a:lnTo>
                      <a:lnTo>
                        <a:pt x="29692" y="29972"/>
                      </a:lnTo>
                      <a:lnTo>
                        <a:pt x="32073" y="28712"/>
                      </a:lnTo>
                      <a:lnTo>
                        <a:pt x="34454" y="27423"/>
                      </a:lnTo>
                      <a:lnTo>
                        <a:pt x="36807" y="26106"/>
                      </a:lnTo>
                      <a:lnTo>
                        <a:pt x="39160" y="24790"/>
                      </a:lnTo>
                      <a:lnTo>
                        <a:pt x="41485" y="23417"/>
                      </a:lnTo>
                      <a:lnTo>
                        <a:pt x="43810" y="22017"/>
                      </a:lnTo>
                      <a:lnTo>
                        <a:pt x="46106" y="20616"/>
                      </a:lnTo>
                      <a:lnTo>
                        <a:pt x="48403" y="19160"/>
                      </a:lnTo>
                      <a:lnTo>
                        <a:pt x="50672" y="17703"/>
                      </a:lnTo>
                      <a:lnTo>
                        <a:pt x="52941" y="16219"/>
                      </a:lnTo>
                      <a:lnTo>
                        <a:pt x="55182" y="14706"/>
                      </a:lnTo>
                      <a:lnTo>
                        <a:pt x="57395" y="13165"/>
                      </a:lnTo>
                      <a:lnTo>
                        <a:pt x="59608" y="11625"/>
                      </a:lnTo>
                      <a:lnTo>
                        <a:pt x="61793" y="10028"/>
                      </a:lnTo>
                      <a:lnTo>
                        <a:pt x="63977" y="8404"/>
                      </a:lnTo>
                      <a:lnTo>
                        <a:pt x="66134" y="6779"/>
                      </a:lnTo>
                      <a:lnTo>
                        <a:pt x="68291" y="5126"/>
                      </a:lnTo>
                      <a:lnTo>
                        <a:pt x="70420" y="3446"/>
                      </a:lnTo>
                      <a:lnTo>
                        <a:pt x="72521" y="1737"/>
                      </a:lnTo>
                      <a:lnTo>
                        <a:pt x="74594" y="0"/>
                      </a:lnTo>
                      <a:lnTo>
                        <a:pt x="74594" y="0"/>
                      </a:lnTo>
                      <a:lnTo>
                        <a:pt x="95098" y="35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1175;p57">
                  <a:extLst>
                    <a:ext uri="{FF2B5EF4-FFF2-40B4-BE49-F238E27FC236}">
                      <a16:creationId xmlns:a16="http://schemas.microsoft.com/office/drawing/2014/main" id="{BEC20C57-C69A-FE46-F321-03A6BB1E9127}"/>
                    </a:ext>
                  </a:extLst>
                </p:cNvPr>
                <p:cNvSpPr/>
                <p:nvPr/>
              </p:nvSpPr>
              <p:spPr>
                <a:xfrm>
                  <a:off x="2978751" y="3919108"/>
                  <a:ext cx="1344" cy="459"/>
                </a:xfrm>
                <a:custGeom>
                  <a:avLst/>
                  <a:gdLst/>
                  <a:ahLst/>
                  <a:cxnLst/>
                  <a:rect l="l" t="t" r="r" b="b"/>
                  <a:pathLst>
                    <a:path w="85" h="29" fill="none" extrusionOk="0">
                      <a:moveTo>
                        <a:pt x="84" y="0"/>
                      </a:moveTo>
                      <a:lnTo>
                        <a:pt x="0" y="0"/>
                      </a:lnTo>
                      <a:lnTo>
                        <a:pt x="0" y="0"/>
                      </a:lnTo>
                      <a:lnTo>
                        <a:pt x="0" y="28"/>
                      </a:lnTo>
                      <a:lnTo>
                        <a:pt x="0" y="28"/>
                      </a:lnTo>
                      <a:lnTo>
                        <a:pt x="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1176;p57">
                  <a:extLst>
                    <a:ext uri="{FF2B5EF4-FFF2-40B4-BE49-F238E27FC236}">
                      <a16:creationId xmlns:a16="http://schemas.microsoft.com/office/drawing/2014/main" id="{69485B1F-5DBE-7E3E-F487-9F9DDF77646E}"/>
                    </a:ext>
                  </a:extLst>
                </p:cNvPr>
                <p:cNvSpPr/>
                <p:nvPr/>
              </p:nvSpPr>
              <p:spPr>
                <a:xfrm>
                  <a:off x="3166995" y="3744974"/>
                  <a:ext cx="139084" cy="100156"/>
                </a:xfrm>
                <a:custGeom>
                  <a:avLst/>
                  <a:gdLst/>
                  <a:ahLst/>
                  <a:cxnLst/>
                  <a:rect l="l" t="t" r="r" b="b"/>
                  <a:pathLst>
                    <a:path w="8796" h="6332" fill="none" extrusionOk="0">
                      <a:moveTo>
                        <a:pt x="8795" y="1"/>
                      </a:moveTo>
                      <a:lnTo>
                        <a:pt x="8795" y="1"/>
                      </a:lnTo>
                      <a:lnTo>
                        <a:pt x="6639" y="1037"/>
                      </a:lnTo>
                      <a:lnTo>
                        <a:pt x="4482" y="2017"/>
                      </a:lnTo>
                      <a:lnTo>
                        <a:pt x="2297" y="2998"/>
                      </a:lnTo>
                      <a:lnTo>
                        <a:pt x="112" y="3950"/>
                      </a:lnTo>
                      <a:lnTo>
                        <a:pt x="112" y="5155"/>
                      </a:lnTo>
                      <a:lnTo>
                        <a:pt x="112" y="5155"/>
                      </a:lnTo>
                      <a:lnTo>
                        <a:pt x="84" y="5743"/>
                      </a:lnTo>
                      <a:lnTo>
                        <a:pt x="0" y="6331"/>
                      </a:lnTo>
                      <a:lnTo>
                        <a:pt x="0" y="6331"/>
                      </a:lnTo>
                      <a:lnTo>
                        <a:pt x="2213" y="5379"/>
                      </a:lnTo>
                      <a:lnTo>
                        <a:pt x="4426" y="4398"/>
                      </a:lnTo>
                      <a:lnTo>
                        <a:pt x="6611" y="3418"/>
                      </a:lnTo>
                      <a:lnTo>
                        <a:pt x="8795" y="2382"/>
                      </a:lnTo>
                      <a:lnTo>
                        <a:pt x="87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1177;p57">
                  <a:extLst>
                    <a:ext uri="{FF2B5EF4-FFF2-40B4-BE49-F238E27FC236}">
                      <a16:creationId xmlns:a16="http://schemas.microsoft.com/office/drawing/2014/main" id="{6D0B16D3-1DA2-7996-400C-718A24C464DE}"/>
                    </a:ext>
                  </a:extLst>
                </p:cNvPr>
                <p:cNvSpPr/>
                <p:nvPr/>
              </p:nvSpPr>
              <p:spPr>
                <a:xfrm>
                  <a:off x="3454888" y="3355531"/>
                  <a:ext cx="34566" cy="39006"/>
                </a:xfrm>
                <a:custGeom>
                  <a:avLst/>
                  <a:gdLst/>
                  <a:ahLst/>
                  <a:cxnLst/>
                  <a:rect l="l" t="t" r="r" b="b"/>
                  <a:pathLst>
                    <a:path w="2186" h="2466" fill="none" extrusionOk="0">
                      <a:moveTo>
                        <a:pt x="1009" y="0"/>
                      </a:moveTo>
                      <a:lnTo>
                        <a:pt x="1009" y="0"/>
                      </a:lnTo>
                      <a:lnTo>
                        <a:pt x="756" y="0"/>
                      </a:lnTo>
                      <a:lnTo>
                        <a:pt x="532" y="28"/>
                      </a:lnTo>
                      <a:lnTo>
                        <a:pt x="0" y="140"/>
                      </a:lnTo>
                      <a:lnTo>
                        <a:pt x="0" y="140"/>
                      </a:lnTo>
                      <a:lnTo>
                        <a:pt x="1317" y="2465"/>
                      </a:lnTo>
                      <a:lnTo>
                        <a:pt x="1317" y="2465"/>
                      </a:lnTo>
                      <a:lnTo>
                        <a:pt x="1625" y="2213"/>
                      </a:lnTo>
                      <a:lnTo>
                        <a:pt x="1849" y="1933"/>
                      </a:lnTo>
                      <a:lnTo>
                        <a:pt x="2017" y="1681"/>
                      </a:lnTo>
                      <a:lnTo>
                        <a:pt x="2129" y="1429"/>
                      </a:lnTo>
                      <a:lnTo>
                        <a:pt x="2185" y="1205"/>
                      </a:lnTo>
                      <a:lnTo>
                        <a:pt x="2185" y="952"/>
                      </a:lnTo>
                      <a:lnTo>
                        <a:pt x="2129" y="728"/>
                      </a:lnTo>
                      <a:lnTo>
                        <a:pt x="2045" y="504"/>
                      </a:lnTo>
                      <a:lnTo>
                        <a:pt x="2017" y="504"/>
                      </a:lnTo>
                      <a:lnTo>
                        <a:pt x="2017" y="504"/>
                      </a:lnTo>
                      <a:lnTo>
                        <a:pt x="1933" y="392"/>
                      </a:lnTo>
                      <a:lnTo>
                        <a:pt x="1821" y="280"/>
                      </a:lnTo>
                      <a:lnTo>
                        <a:pt x="1709" y="196"/>
                      </a:lnTo>
                      <a:lnTo>
                        <a:pt x="1597" y="112"/>
                      </a:lnTo>
                      <a:lnTo>
                        <a:pt x="1457" y="56"/>
                      </a:lnTo>
                      <a:lnTo>
                        <a:pt x="1317" y="2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1178;p57">
                  <a:extLst>
                    <a:ext uri="{FF2B5EF4-FFF2-40B4-BE49-F238E27FC236}">
                      <a16:creationId xmlns:a16="http://schemas.microsoft.com/office/drawing/2014/main" id="{B9D7CBC5-11B4-2D83-6372-B268CD4B0696}"/>
                    </a:ext>
                  </a:extLst>
                </p:cNvPr>
                <p:cNvSpPr/>
                <p:nvPr/>
              </p:nvSpPr>
              <p:spPr>
                <a:xfrm>
                  <a:off x="3386674" y="3301467"/>
                  <a:ext cx="34123" cy="39006"/>
                </a:xfrm>
                <a:custGeom>
                  <a:avLst/>
                  <a:gdLst/>
                  <a:ahLst/>
                  <a:cxnLst/>
                  <a:rect l="l" t="t" r="r" b="b"/>
                  <a:pathLst>
                    <a:path w="2158" h="2466" fill="none" extrusionOk="0">
                      <a:moveTo>
                        <a:pt x="813" y="1"/>
                      </a:moveTo>
                      <a:lnTo>
                        <a:pt x="813" y="1"/>
                      </a:lnTo>
                      <a:lnTo>
                        <a:pt x="533" y="253"/>
                      </a:lnTo>
                      <a:lnTo>
                        <a:pt x="309" y="505"/>
                      </a:lnTo>
                      <a:lnTo>
                        <a:pt x="141" y="757"/>
                      </a:lnTo>
                      <a:lnTo>
                        <a:pt x="56" y="1009"/>
                      </a:lnTo>
                      <a:lnTo>
                        <a:pt x="0" y="1261"/>
                      </a:lnTo>
                      <a:lnTo>
                        <a:pt x="0" y="1485"/>
                      </a:lnTo>
                      <a:lnTo>
                        <a:pt x="56" y="1737"/>
                      </a:lnTo>
                      <a:lnTo>
                        <a:pt x="169" y="1962"/>
                      </a:lnTo>
                      <a:lnTo>
                        <a:pt x="169" y="1962"/>
                      </a:lnTo>
                      <a:lnTo>
                        <a:pt x="253" y="2074"/>
                      </a:lnTo>
                      <a:lnTo>
                        <a:pt x="365" y="2186"/>
                      </a:lnTo>
                      <a:lnTo>
                        <a:pt x="477" y="2270"/>
                      </a:lnTo>
                      <a:lnTo>
                        <a:pt x="617" y="2326"/>
                      </a:lnTo>
                      <a:lnTo>
                        <a:pt x="757" y="2382"/>
                      </a:lnTo>
                      <a:lnTo>
                        <a:pt x="897" y="2438"/>
                      </a:lnTo>
                      <a:lnTo>
                        <a:pt x="1261" y="2466"/>
                      </a:lnTo>
                      <a:lnTo>
                        <a:pt x="1261" y="2466"/>
                      </a:lnTo>
                      <a:lnTo>
                        <a:pt x="1681" y="2410"/>
                      </a:lnTo>
                      <a:lnTo>
                        <a:pt x="2157" y="2326"/>
                      </a:lnTo>
                      <a:lnTo>
                        <a:pt x="8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1179;p57">
                  <a:extLst>
                    <a:ext uri="{FF2B5EF4-FFF2-40B4-BE49-F238E27FC236}">
                      <a16:creationId xmlns:a16="http://schemas.microsoft.com/office/drawing/2014/main" id="{5EB91630-B190-7DF6-8413-469C56D9692A}"/>
                    </a:ext>
                  </a:extLst>
                </p:cNvPr>
                <p:cNvSpPr/>
                <p:nvPr/>
              </p:nvSpPr>
              <p:spPr>
                <a:xfrm>
                  <a:off x="3356995" y="3245647"/>
                  <a:ext cx="161237" cy="204710"/>
                </a:xfrm>
                <a:custGeom>
                  <a:avLst/>
                  <a:gdLst/>
                  <a:ahLst/>
                  <a:cxnLst/>
                  <a:rect l="l" t="t" r="r" b="b"/>
                  <a:pathLst>
                    <a:path w="10197" h="12942" fill="none" extrusionOk="0">
                      <a:moveTo>
                        <a:pt x="2718" y="7843"/>
                      </a:moveTo>
                      <a:lnTo>
                        <a:pt x="2718" y="7843"/>
                      </a:lnTo>
                      <a:lnTo>
                        <a:pt x="2382" y="7843"/>
                      </a:lnTo>
                      <a:lnTo>
                        <a:pt x="2046" y="7787"/>
                      </a:lnTo>
                      <a:lnTo>
                        <a:pt x="1737" y="7703"/>
                      </a:lnTo>
                      <a:lnTo>
                        <a:pt x="1429" y="7563"/>
                      </a:lnTo>
                      <a:lnTo>
                        <a:pt x="1149" y="7395"/>
                      </a:lnTo>
                      <a:lnTo>
                        <a:pt x="869" y="7143"/>
                      </a:lnTo>
                      <a:lnTo>
                        <a:pt x="617" y="6863"/>
                      </a:lnTo>
                      <a:lnTo>
                        <a:pt x="393" y="6527"/>
                      </a:lnTo>
                      <a:lnTo>
                        <a:pt x="393" y="6527"/>
                      </a:lnTo>
                      <a:lnTo>
                        <a:pt x="253" y="6275"/>
                      </a:lnTo>
                      <a:lnTo>
                        <a:pt x="141" y="5995"/>
                      </a:lnTo>
                      <a:lnTo>
                        <a:pt x="57" y="5743"/>
                      </a:lnTo>
                      <a:lnTo>
                        <a:pt x="29" y="5462"/>
                      </a:lnTo>
                      <a:lnTo>
                        <a:pt x="1" y="5182"/>
                      </a:lnTo>
                      <a:lnTo>
                        <a:pt x="1" y="4902"/>
                      </a:lnTo>
                      <a:lnTo>
                        <a:pt x="29" y="4622"/>
                      </a:lnTo>
                      <a:lnTo>
                        <a:pt x="113" y="4314"/>
                      </a:lnTo>
                      <a:lnTo>
                        <a:pt x="197" y="4034"/>
                      </a:lnTo>
                      <a:lnTo>
                        <a:pt x="337" y="3754"/>
                      </a:lnTo>
                      <a:lnTo>
                        <a:pt x="505" y="3474"/>
                      </a:lnTo>
                      <a:lnTo>
                        <a:pt x="701" y="3194"/>
                      </a:lnTo>
                      <a:lnTo>
                        <a:pt x="953" y="2913"/>
                      </a:lnTo>
                      <a:lnTo>
                        <a:pt x="1205" y="2633"/>
                      </a:lnTo>
                      <a:lnTo>
                        <a:pt x="1513" y="2353"/>
                      </a:lnTo>
                      <a:lnTo>
                        <a:pt x="1877" y="2101"/>
                      </a:lnTo>
                      <a:lnTo>
                        <a:pt x="1877" y="2101"/>
                      </a:lnTo>
                      <a:lnTo>
                        <a:pt x="1009" y="617"/>
                      </a:lnTo>
                      <a:lnTo>
                        <a:pt x="2074" y="0"/>
                      </a:lnTo>
                      <a:lnTo>
                        <a:pt x="2914" y="1457"/>
                      </a:lnTo>
                      <a:lnTo>
                        <a:pt x="2914" y="1457"/>
                      </a:lnTo>
                      <a:lnTo>
                        <a:pt x="3278" y="1289"/>
                      </a:lnTo>
                      <a:lnTo>
                        <a:pt x="3670" y="1121"/>
                      </a:lnTo>
                      <a:lnTo>
                        <a:pt x="4034" y="981"/>
                      </a:lnTo>
                      <a:lnTo>
                        <a:pt x="4426" y="897"/>
                      </a:lnTo>
                      <a:lnTo>
                        <a:pt x="4819" y="813"/>
                      </a:lnTo>
                      <a:lnTo>
                        <a:pt x="5211" y="729"/>
                      </a:lnTo>
                      <a:lnTo>
                        <a:pt x="5603" y="701"/>
                      </a:lnTo>
                      <a:lnTo>
                        <a:pt x="5995" y="701"/>
                      </a:lnTo>
                      <a:lnTo>
                        <a:pt x="5995" y="701"/>
                      </a:lnTo>
                      <a:lnTo>
                        <a:pt x="6051" y="701"/>
                      </a:lnTo>
                      <a:lnTo>
                        <a:pt x="6051" y="701"/>
                      </a:lnTo>
                      <a:lnTo>
                        <a:pt x="6275" y="2325"/>
                      </a:lnTo>
                      <a:lnTo>
                        <a:pt x="6275" y="2325"/>
                      </a:lnTo>
                      <a:lnTo>
                        <a:pt x="5631" y="2381"/>
                      </a:lnTo>
                      <a:lnTo>
                        <a:pt x="4987" y="2493"/>
                      </a:lnTo>
                      <a:lnTo>
                        <a:pt x="4342" y="2661"/>
                      </a:lnTo>
                      <a:lnTo>
                        <a:pt x="3754" y="2885"/>
                      </a:lnTo>
                      <a:lnTo>
                        <a:pt x="3754" y="2885"/>
                      </a:lnTo>
                      <a:lnTo>
                        <a:pt x="5267" y="5547"/>
                      </a:lnTo>
                      <a:lnTo>
                        <a:pt x="5267" y="5547"/>
                      </a:lnTo>
                      <a:lnTo>
                        <a:pt x="5855" y="5378"/>
                      </a:lnTo>
                      <a:lnTo>
                        <a:pt x="6443" y="5238"/>
                      </a:lnTo>
                      <a:lnTo>
                        <a:pt x="7003" y="5126"/>
                      </a:lnTo>
                      <a:lnTo>
                        <a:pt x="7284" y="5098"/>
                      </a:lnTo>
                      <a:lnTo>
                        <a:pt x="7564" y="5098"/>
                      </a:lnTo>
                      <a:lnTo>
                        <a:pt x="7564" y="5098"/>
                      </a:lnTo>
                      <a:lnTo>
                        <a:pt x="7900" y="5098"/>
                      </a:lnTo>
                      <a:lnTo>
                        <a:pt x="8208" y="5154"/>
                      </a:lnTo>
                      <a:lnTo>
                        <a:pt x="8516" y="5238"/>
                      </a:lnTo>
                      <a:lnTo>
                        <a:pt x="8824" y="5350"/>
                      </a:lnTo>
                      <a:lnTo>
                        <a:pt x="9104" y="5547"/>
                      </a:lnTo>
                      <a:lnTo>
                        <a:pt x="9356" y="5771"/>
                      </a:lnTo>
                      <a:lnTo>
                        <a:pt x="9608" y="6051"/>
                      </a:lnTo>
                      <a:lnTo>
                        <a:pt x="9833" y="6387"/>
                      </a:lnTo>
                      <a:lnTo>
                        <a:pt x="9833" y="6387"/>
                      </a:lnTo>
                      <a:lnTo>
                        <a:pt x="9945" y="6639"/>
                      </a:lnTo>
                      <a:lnTo>
                        <a:pt x="10057" y="6891"/>
                      </a:lnTo>
                      <a:lnTo>
                        <a:pt x="10141" y="7143"/>
                      </a:lnTo>
                      <a:lnTo>
                        <a:pt x="10197" y="7423"/>
                      </a:lnTo>
                      <a:lnTo>
                        <a:pt x="10197" y="7703"/>
                      </a:lnTo>
                      <a:lnTo>
                        <a:pt x="10197" y="7983"/>
                      </a:lnTo>
                      <a:lnTo>
                        <a:pt x="10169" y="8264"/>
                      </a:lnTo>
                      <a:lnTo>
                        <a:pt x="10085" y="8572"/>
                      </a:lnTo>
                      <a:lnTo>
                        <a:pt x="10001" y="8852"/>
                      </a:lnTo>
                      <a:lnTo>
                        <a:pt x="9861" y="9160"/>
                      </a:lnTo>
                      <a:lnTo>
                        <a:pt x="9693" y="9440"/>
                      </a:lnTo>
                      <a:lnTo>
                        <a:pt x="9496" y="9720"/>
                      </a:lnTo>
                      <a:lnTo>
                        <a:pt x="9272" y="10000"/>
                      </a:lnTo>
                      <a:lnTo>
                        <a:pt x="8992" y="10280"/>
                      </a:lnTo>
                      <a:lnTo>
                        <a:pt x="8684" y="10560"/>
                      </a:lnTo>
                      <a:lnTo>
                        <a:pt x="8348" y="10841"/>
                      </a:lnTo>
                      <a:lnTo>
                        <a:pt x="8348" y="10841"/>
                      </a:lnTo>
                      <a:lnTo>
                        <a:pt x="9188" y="12297"/>
                      </a:lnTo>
                      <a:lnTo>
                        <a:pt x="8124" y="12941"/>
                      </a:lnTo>
                      <a:lnTo>
                        <a:pt x="7284" y="11485"/>
                      </a:lnTo>
                      <a:lnTo>
                        <a:pt x="7284" y="11485"/>
                      </a:lnTo>
                      <a:lnTo>
                        <a:pt x="6919" y="11653"/>
                      </a:lnTo>
                      <a:lnTo>
                        <a:pt x="6527" y="11821"/>
                      </a:lnTo>
                      <a:lnTo>
                        <a:pt x="6163" y="11961"/>
                      </a:lnTo>
                      <a:lnTo>
                        <a:pt x="5771" y="12073"/>
                      </a:lnTo>
                      <a:lnTo>
                        <a:pt x="5379" y="12157"/>
                      </a:lnTo>
                      <a:lnTo>
                        <a:pt x="4959" y="12213"/>
                      </a:lnTo>
                      <a:lnTo>
                        <a:pt x="4567" y="12241"/>
                      </a:lnTo>
                      <a:lnTo>
                        <a:pt x="4174" y="12269"/>
                      </a:lnTo>
                      <a:lnTo>
                        <a:pt x="4174" y="12269"/>
                      </a:lnTo>
                      <a:lnTo>
                        <a:pt x="3782" y="12241"/>
                      </a:lnTo>
                      <a:lnTo>
                        <a:pt x="3418" y="12213"/>
                      </a:lnTo>
                      <a:lnTo>
                        <a:pt x="3418" y="12213"/>
                      </a:lnTo>
                      <a:lnTo>
                        <a:pt x="3250" y="10560"/>
                      </a:lnTo>
                      <a:lnTo>
                        <a:pt x="3250" y="10560"/>
                      </a:lnTo>
                      <a:lnTo>
                        <a:pt x="3614" y="10588"/>
                      </a:lnTo>
                      <a:lnTo>
                        <a:pt x="4006" y="10617"/>
                      </a:lnTo>
                      <a:lnTo>
                        <a:pt x="4006" y="10617"/>
                      </a:lnTo>
                      <a:lnTo>
                        <a:pt x="4314" y="10617"/>
                      </a:lnTo>
                      <a:lnTo>
                        <a:pt x="4623" y="10588"/>
                      </a:lnTo>
                      <a:lnTo>
                        <a:pt x="4959" y="10532"/>
                      </a:lnTo>
                      <a:lnTo>
                        <a:pt x="5267" y="10476"/>
                      </a:lnTo>
                      <a:lnTo>
                        <a:pt x="5575" y="10392"/>
                      </a:lnTo>
                      <a:lnTo>
                        <a:pt x="5855" y="10308"/>
                      </a:lnTo>
                      <a:lnTo>
                        <a:pt x="6163" y="10196"/>
                      </a:lnTo>
                      <a:lnTo>
                        <a:pt x="6443" y="10056"/>
                      </a:lnTo>
                      <a:lnTo>
                        <a:pt x="4959" y="7451"/>
                      </a:lnTo>
                      <a:lnTo>
                        <a:pt x="4959" y="7451"/>
                      </a:lnTo>
                      <a:lnTo>
                        <a:pt x="4398" y="7591"/>
                      </a:lnTo>
                      <a:lnTo>
                        <a:pt x="3838" y="7731"/>
                      </a:lnTo>
                      <a:lnTo>
                        <a:pt x="3278" y="7815"/>
                      </a:lnTo>
                      <a:lnTo>
                        <a:pt x="2718" y="7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1180;p57">
                  <a:extLst>
                    <a:ext uri="{FF2B5EF4-FFF2-40B4-BE49-F238E27FC236}">
                      <a16:creationId xmlns:a16="http://schemas.microsoft.com/office/drawing/2014/main" id="{2F969A02-075A-C408-A9F9-7A960B07E5AA}"/>
                    </a:ext>
                  </a:extLst>
                </p:cNvPr>
                <p:cNvSpPr/>
                <p:nvPr/>
              </p:nvSpPr>
              <p:spPr>
                <a:xfrm>
                  <a:off x="3241834" y="3162352"/>
                  <a:ext cx="361879" cy="349583"/>
                </a:xfrm>
                <a:custGeom>
                  <a:avLst/>
                  <a:gdLst/>
                  <a:ahLst/>
                  <a:cxnLst/>
                  <a:rect l="l" t="t" r="r" b="b"/>
                  <a:pathLst>
                    <a:path w="22886" h="22101" fill="none" extrusionOk="0">
                      <a:moveTo>
                        <a:pt x="11737" y="0"/>
                      </a:moveTo>
                      <a:lnTo>
                        <a:pt x="11737" y="0"/>
                      </a:lnTo>
                      <a:lnTo>
                        <a:pt x="10981" y="0"/>
                      </a:lnTo>
                      <a:lnTo>
                        <a:pt x="10253" y="84"/>
                      </a:lnTo>
                      <a:lnTo>
                        <a:pt x="9497" y="196"/>
                      </a:lnTo>
                      <a:lnTo>
                        <a:pt x="8740" y="392"/>
                      </a:lnTo>
                      <a:lnTo>
                        <a:pt x="8012" y="617"/>
                      </a:lnTo>
                      <a:lnTo>
                        <a:pt x="7284" y="869"/>
                      </a:lnTo>
                      <a:lnTo>
                        <a:pt x="6555" y="1205"/>
                      </a:lnTo>
                      <a:lnTo>
                        <a:pt x="5855" y="1569"/>
                      </a:lnTo>
                      <a:lnTo>
                        <a:pt x="5855" y="1569"/>
                      </a:lnTo>
                      <a:lnTo>
                        <a:pt x="5351" y="1877"/>
                      </a:lnTo>
                      <a:lnTo>
                        <a:pt x="4875" y="2213"/>
                      </a:lnTo>
                      <a:lnTo>
                        <a:pt x="4399" y="2549"/>
                      </a:lnTo>
                      <a:lnTo>
                        <a:pt x="3950" y="2913"/>
                      </a:lnTo>
                      <a:lnTo>
                        <a:pt x="3530" y="3306"/>
                      </a:lnTo>
                      <a:lnTo>
                        <a:pt x="3138" y="3698"/>
                      </a:lnTo>
                      <a:lnTo>
                        <a:pt x="2774" y="4118"/>
                      </a:lnTo>
                      <a:lnTo>
                        <a:pt x="2410" y="4538"/>
                      </a:lnTo>
                      <a:lnTo>
                        <a:pt x="2074" y="4986"/>
                      </a:lnTo>
                      <a:lnTo>
                        <a:pt x="1766" y="5434"/>
                      </a:lnTo>
                      <a:lnTo>
                        <a:pt x="1485" y="5911"/>
                      </a:lnTo>
                      <a:lnTo>
                        <a:pt x="1233" y="6387"/>
                      </a:lnTo>
                      <a:lnTo>
                        <a:pt x="1009" y="6863"/>
                      </a:lnTo>
                      <a:lnTo>
                        <a:pt x="785" y="7367"/>
                      </a:lnTo>
                      <a:lnTo>
                        <a:pt x="589" y="7871"/>
                      </a:lnTo>
                      <a:lnTo>
                        <a:pt x="449" y="8404"/>
                      </a:lnTo>
                      <a:lnTo>
                        <a:pt x="309" y="8908"/>
                      </a:lnTo>
                      <a:lnTo>
                        <a:pt x="197" y="9440"/>
                      </a:lnTo>
                      <a:lnTo>
                        <a:pt x="113" y="9972"/>
                      </a:lnTo>
                      <a:lnTo>
                        <a:pt x="57" y="10504"/>
                      </a:lnTo>
                      <a:lnTo>
                        <a:pt x="1" y="11065"/>
                      </a:lnTo>
                      <a:lnTo>
                        <a:pt x="1" y="11597"/>
                      </a:lnTo>
                      <a:lnTo>
                        <a:pt x="29" y="12129"/>
                      </a:lnTo>
                      <a:lnTo>
                        <a:pt x="85" y="12689"/>
                      </a:lnTo>
                      <a:lnTo>
                        <a:pt x="141" y="13221"/>
                      </a:lnTo>
                      <a:lnTo>
                        <a:pt x="253" y="13754"/>
                      </a:lnTo>
                      <a:lnTo>
                        <a:pt x="393" y="14314"/>
                      </a:lnTo>
                      <a:lnTo>
                        <a:pt x="561" y="14846"/>
                      </a:lnTo>
                      <a:lnTo>
                        <a:pt x="729" y="15378"/>
                      </a:lnTo>
                      <a:lnTo>
                        <a:pt x="953" y="15911"/>
                      </a:lnTo>
                      <a:lnTo>
                        <a:pt x="1205" y="16415"/>
                      </a:lnTo>
                      <a:lnTo>
                        <a:pt x="1485" y="16947"/>
                      </a:lnTo>
                      <a:lnTo>
                        <a:pt x="1485" y="16947"/>
                      </a:lnTo>
                      <a:lnTo>
                        <a:pt x="1766" y="17395"/>
                      </a:lnTo>
                      <a:lnTo>
                        <a:pt x="2046" y="17815"/>
                      </a:lnTo>
                      <a:lnTo>
                        <a:pt x="2354" y="18235"/>
                      </a:lnTo>
                      <a:lnTo>
                        <a:pt x="2690" y="18656"/>
                      </a:lnTo>
                      <a:lnTo>
                        <a:pt x="3026" y="19048"/>
                      </a:lnTo>
                      <a:lnTo>
                        <a:pt x="3390" y="19412"/>
                      </a:lnTo>
                      <a:lnTo>
                        <a:pt x="3782" y="19748"/>
                      </a:lnTo>
                      <a:lnTo>
                        <a:pt x="4147" y="20084"/>
                      </a:lnTo>
                      <a:lnTo>
                        <a:pt x="4567" y="20420"/>
                      </a:lnTo>
                      <a:lnTo>
                        <a:pt x="4959" y="20700"/>
                      </a:lnTo>
                      <a:lnTo>
                        <a:pt x="5379" y="20981"/>
                      </a:lnTo>
                      <a:lnTo>
                        <a:pt x="5827" y="21261"/>
                      </a:lnTo>
                      <a:lnTo>
                        <a:pt x="6275" y="21485"/>
                      </a:lnTo>
                      <a:lnTo>
                        <a:pt x="6724" y="21709"/>
                      </a:lnTo>
                      <a:lnTo>
                        <a:pt x="7172" y="21905"/>
                      </a:lnTo>
                      <a:lnTo>
                        <a:pt x="7648" y="22101"/>
                      </a:lnTo>
                      <a:lnTo>
                        <a:pt x="10589" y="22101"/>
                      </a:lnTo>
                      <a:lnTo>
                        <a:pt x="11149" y="22101"/>
                      </a:lnTo>
                      <a:lnTo>
                        <a:pt x="11149" y="22101"/>
                      </a:lnTo>
                      <a:lnTo>
                        <a:pt x="12914" y="22101"/>
                      </a:lnTo>
                      <a:lnTo>
                        <a:pt x="12914" y="22101"/>
                      </a:lnTo>
                      <a:lnTo>
                        <a:pt x="13950" y="22101"/>
                      </a:lnTo>
                      <a:lnTo>
                        <a:pt x="13950" y="22101"/>
                      </a:lnTo>
                      <a:lnTo>
                        <a:pt x="15155" y="22101"/>
                      </a:lnTo>
                      <a:lnTo>
                        <a:pt x="15155" y="22101"/>
                      </a:lnTo>
                      <a:lnTo>
                        <a:pt x="15659" y="22101"/>
                      </a:lnTo>
                      <a:lnTo>
                        <a:pt x="15659" y="22101"/>
                      </a:lnTo>
                      <a:lnTo>
                        <a:pt x="16051" y="21933"/>
                      </a:lnTo>
                      <a:lnTo>
                        <a:pt x="16443" y="21765"/>
                      </a:lnTo>
                      <a:lnTo>
                        <a:pt x="16835" y="21569"/>
                      </a:lnTo>
                      <a:lnTo>
                        <a:pt x="17228" y="21345"/>
                      </a:lnTo>
                      <a:lnTo>
                        <a:pt x="17228" y="21345"/>
                      </a:lnTo>
                      <a:lnTo>
                        <a:pt x="17648" y="21121"/>
                      </a:lnTo>
                      <a:lnTo>
                        <a:pt x="18012" y="20868"/>
                      </a:lnTo>
                      <a:lnTo>
                        <a:pt x="18376" y="20588"/>
                      </a:lnTo>
                      <a:lnTo>
                        <a:pt x="18740" y="20308"/>
                      </a:lnTo>
                      <a:lnTo>
                        <a:pt x="19076" y="20028"/>
                      </a:lnTo>
                      <a:lnTo>
                        <a:pt x="19412" y="19720"/>
                      </a:lnTo>
                      <a:lnTo>
                        <a:pt x="19721" y="19412"/>
                      </a:lnTo>
                      <a:lnTo>
                        <a:pt x="20029" y="19076"/>
                      </a:lnTo>
                      <a:lnTo>
                        <a:pt x="20309" y="18740"/>
                      </a:lnTo>
                      <a:lnTo>
                        <a:pt x="20589" y="18375"/>
                      </a:lnTo>
                      <a:lnTo>
                        <a:pt x="20841" y="18039"/>
                      </a:lnTo>
                      <a:lnTo>
                        <a:pt x="21065" y="17675"/>
                      </a:lnTo>
                      <a:lnTo>
                        <a:pt x="21513" y="16919"/>
                      </a:lnTo>
                      <a:lnTo>
                        <a:pt x="21905" y="16135"/>
                      </a:lnTo>
                      <a:lnTo>
                        <a:pt x="22214" y="15322"/>
                      </a:lnTo>
                      <a:lnTo>
                        <a:pt x="22466" y="14482"/>
                      </a:lnTo>
                      <a:lnTo>
                        <a:pt x="22662" y="13642"/>
                      </a:lnTo>
                      <a:lnTo>
                        <a:pt x="22802" y="12773"/>
                      </a:lnTo>
                      <a:lnTo>
                        <a:pt x="22886" y="11905"/>
                      </a:lnTo>
                      <a:lnTo>
                        <a:pt x="22886" y="11009"/>
                      </a:lnTo>
                      <a:lnTo>
                        <a:pt x="22830" y="10140"/>
                      </a:lnTo>
                      <a:lnTo>
                        <a:pt x="22690" y="9272"/>
                      </a:lnTo>
                      <a:lnTo>
                        <a:pt x="22298" y="9272"/>
                      </a:lnTo>
                      <a:lnTo>
                        <a:pt x="22298" y="7619"/>
                      </a:lnTo>
                      <a:lnTo>
                        <a:pt x="22298" y="7619"/>
                      </a:lnTo>
                      <a:lnTo>
                        <a:pt x="22102" y="7087"/>
                      </a:lnTo>
                      <a:lnTo>
                        <a:pt x="21877" y="6555"/>
                      </a:lnTo>
                      <a:lnTo>
                        <a:pt x="21625" y="6023"/>
                      </a:lnTo>
                      <a:lnTo>
                        <a:pt x="21345" y="5518"/>
                      </a:lnTo>
                      <a:lnTo>
                        <a:pt x="21345" y="5518"/>
                      </a:lnTo>
                      <a:lnTo>
                        <a:pt x="20953" y="4874"/>
                      </a:lnTo>
                      <a:lnTo>
                        <a:pt x="20505" y="4258"/>
                      </a:lnTo>
                      <a:lnTo>
                        <a:pt x="20029" y="3670"/>
                      </a:lnTo>
                      <a:lnTo>
                        <a:pt x="19525" y="3138"/>
                      </a:lnTo>
                      <a:lnTo>
                        <a:pt x="18992" y="2633"/>
                      </a:lnTo>
                      <a:lnTo>
                        <a:pt x="18404" y="2185"/>
                      </a:lnTo>
                      <a:lnTo>
                        <a:pt x="17816" y="1765"/>
                      </a:lnTo>
                      <a:lnTo>
                        <a:pt x="17200" y="1401"/>
                      </a:lnTo>
                      <a:lnTo>
                        <a:pt x="16583" y="1065"/>
                      </a:lnTo>
                      <a:lnTo>
                        <a:pt x="15939" y="785"/>
                      </a:lnTo>
                      <a:lnTo>
                        <a:pt x="15267" y="561"/>
                      </a:lnTo>
                      <a:lnTo>
                        <a:pt x="14567" y="336"/>
                      </a:lnTo>
                      <a:lnTo>
                        <a:pt x="13866" y="196"/>
                      </a:lnTo>
                      <a:lnTo>
                        <a:pt x="13166" y="84"/>
                      </a:lnTo>
                      <a:lnTo>
                        <a:pt x="12466" y="0"/>
                      </a:lnTo>
                      <a:lnTo>
                        <a:pt x="1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1181;p57">
                  <a:extLst>
                    <a:ext uri="{FF2B5EF4-FFF2-40B4-BE49-F238E27FC236}">
                      <a16:creationId xmlns:a16="http://schemas.microsoft.com/office/drawing/2014/main" id="{F85B681A-7335-2BE9-9FB1-1C1A96D1088B}"/>
                    </a:ext>
                  </a:extLst>
                </p:cNvPr>
                <p:cNvSpPr/>
                <p:nvPr/>
              </p:nvSpPr>
              <p:spPr>
                <a:xfrm>
                  <a:off x="3168766" y="2676312"/>
                  <a:ext cx="989925" cy="704923"/>
                </a:xfrm>
                <a:custGeom>
                  <a:avLst/>
                  <a:gdLst/>
                  <a:ahLst/>
                  <a:cxnLst/>
                  <a:rect l="l" t="t" r="r" b="b"/>
                  <a:pathLst>
                    <a:path w="62605" h="44566" fill="none" extrusionOk="0">
                      <a:moveTo>
                        <a:pt x="42101" y="0"/>
                      </a:moveTo>
                      <a:lnTo>
                        <a:pt x="42101" y="0"/>
                      </a:lnTo>
                      <a:lnTo>
                        <a:pt x="40504" y="1345"/>
                      </a:lnTo>
                      <a:lnTo>
                        <a:pt x="38907" y="2661"/>
                      </a:lnTo>
                      <a:lnTo>
                        <a:pt x="37255" y="3950"/>
                      </a:lnTo>
                      <a:lnTo>
                        <a:pt x="35630" y="5238"/>
                      </a:lnTo>
                      <a:lnTo>
                        <a:pt x="33977" y="6527"/>
                      </a:lnTo>
                      <a:lnTo>
                        <a:pt x="32325" y="7787"/>
                      </a:lnTo>
                      <a:lnTo>
                        <a:pt x="30672" y="9020"/>
                      </a:lnTo>
                      <a:lnTo>
                        <a:pt x="28991" y="10252"/>
                      </a:lnTo>
                      <a:lnTo>
                        <a:pt x="28991" y="10252"/>
                      </a:lnTo>
                      <a:lnTo>
                        <a:pt x="26667" y="11933"/>
                      </a:lnTo>
                      <a:lnTo>
                        <a:pt x="24342" y="13586"/>
                      </a:lnTo>
                      <a:lnTo>
                        <a:pt x="21989" y="15182"/>
                      </a:lnTo>
                      <a:lnTo>
                        <a:pt x="19608" y="16779"/>
                      </a:lnTo>
                      <a:lnTo>
                        <a:pt x="17227" y="18347"/>
                      </a:lnTo>
                      <a:lnTo>
                        <a:pt x="14818" y="19860"/>
                      </a:lnTo>
                      <a:lnTo>
                        <a:pt x="12381" y="21373"/>
                      </a:lnTo>
                      <a:lnTo>
                        <a:pt x="9944" y="22857"/>
                      </a:lnTo>
                      <a:lnTo>
                        <a:pt x="9944" y="22857"/>
                      </a:lnTo>
                      <a:lnTo>
                        <a:pt x="7619" y="24230"/>
                      </a:lnTo>
                      <a:lnTo>
                        <a:pt x="5294" y="25574"/>
                      </a:lnTo>
                      <a:lnTo>
                        <a:pt x="5294" y="25574"/>
                      </a:lnTo>
                      <a:lnTo>
                        <a:pt x="3445" y="26611"/>
                      </a:lnTo>
                      <a:lnTo>
                        <a:pt x="3445" y="26611"/>
                      </a:lnTo>
                      <a:lnTo>
                        <a:pt x="3109" y="26807"/>
                      </a:lnTo>
                      <a:lnTo>
                        <a:pt x="3109" y="26807"/>
                      </a:lnTo>
                      <a:lnTo>
                        <a:pt x="1877" y="27479"/>
                      </a:lnTo>
                      <a:lnTo>
                        <a:pt x="1877" y="27479"/>
                      </a:lnTo>
                      <a:lnTo>
                        <a:pt x="0" y="28487"/>
                      </a:lnTo>
                      <a:lnTo>
                        <a:pt x="0" y="30868"/>
                      </a:lnTo>
                      <a:lnTo>
                        <a:pt x="0" y="30868"/>
                      </a:lnTo>
                      <a:lnTo>
                        <a:pt x="2437" y="29580"/>
                      </a:lnTo>
                      <a:lnTo>
                        <a:pt x="4874" y="28235"/>
                      </a:lnTo>
                      <a:lnTo>
                        <a:pt x="7283" y="26863"/>
                      </a:lnTo>
                      <a:lnTo>
                        <a:pt x="9664" y="25490"/>
                      </a:lnTo>
                      <a:lnTo>
                        <a:pt x="12045" y="24062"/>
                      </a:lnTo>
                      <a:lnTo>
                        <a:pt x="14398" y="22605"/>
                      </a:lnTo>
                      <a:lnTo>
                        <a:pt x="16751" y="21149"/>
                      </a:lnTo>
                      <a:lnTo>
                        <a:pt x="19076" y="19664"/>
                      </a:lnTo>
                      <a:lnTo>
                        <a:pt x="21400" y="18123"/>
                      </a:lnTo>
                      <a:lnTo>
                        <a:pt x="23697" y="16583"/>
                      </a:lnTo>
                      <a:lnTo>
                        <a:pt x="25966" y="15014"/>
                      </a:lnTo>
                      <a:lnTo>
                        <a:pt x="28235" y="13418"/>
                      </a:lnTo>
                      <a:lnTo>
                        <a:pt x="30476" y="11793"/>
                      </a:lnTo>
                      <a:lnTo>
                        <a:pt x="32717" y="10140"/>
                      </a:lnTo>
                      <a:lnTo>
                        <a:pt x="34930" y="8460"/>
                      </a:lnTo>
                      <a:lnTo>
                        <a:pt x="37115" y="6779"/>
                      </a:lnTo>
                      <a:lnTo>
                        <a:pt x="37115" y="6779"/>
                      </a:lnTo>
                      <a:lnTo>
                        <a:pt x="37395" y="7227"/>
                      </a:lnTo>
                      <a:lnTo>
                        <a:pt x="37731" y="7675"/>
                      </a:lnTo>
                      <a:lnTo>
                        <a:pt x="37731" y="7675"/>
                      </a:lnTo>
                      <a:lnTo>
                        <a:pt x="38095" y="8039"/>
                      </a:lnTo>
                      <a:lnTo>
                        <a:pt x="38487" y="8348"/>
                      </a:lnTo>
                      <a:lnTo>
                        <a:pt x="38907" y="8628"/>
                      </a:lnTo>
                      <a:lnTo>
                        <a:pt x="39327" y="8852"/>
                      </a:lnTo>
                      <a:lnTo>
                        <a:pt x="39776" y="9020"/>
                      </a:lnTo>
                      <a:lnTo>
                        <a:pt x="40252" y="9160"/>
                      </a:lnTo>
                      <a:lnTo>
                        <a:pt x="40728" y="9216"/>
                      </a:lnTo>
                      <a:lnTo>
                        <a:pt x="41204" y="9244"/>
                      </a:lnTo>
                      <a:lnTo>
                        <a:pt x="41204" y="9244"/>
                      </a:lnTo>
                      <a:lnTo>
                        <a:pt x="41624" y="9216"/>
                      </a:lnTo>
                      <a:lnTo>
                        <a:pt x="42017" y="9188"/>
                      </a:lnTo>
                      <a:lnTo>
                        <a:pt x="42437" y="9076"/>
                      </a:lnTo>
                      <a:lnTo>
                        <a:pt x="42829" y="8964"/>
                      </a:lnTo>
                      <a:lnTo>
                        <a:pt x="43221" y="8796"/>
                      </a:lnTo>
                      <a:lnTo>
                        <a:pt x="43585" y="8600"/>
                      </a:lnTo>
                      <a:lnTo>
                        <a:pt x="43949" y="8376"/>
                      </a:lnTo>
                      <a:lnTo>
                        <a:pt x="44285" y="8095"/>
                      </a:lnTo>
                      <a:lnTo>
                        <a:pt x="44341" y="8067"/>
                      </a:lnTo>
                      <a:lnTo>
                        <a:pt x="57086" y="30196"/>
                      </a:lnTo>
                      <a:lnTo>
                        <a:pt x="57058" y="30224"/>
                      </a:lnTo>
                      <a:lnTo>
                        <a:pt x="57058" y="30224"/>
                      </a:lnTo>
                      <a:lnTo>
                        <a:pt x="56610" y="30616"/>
                      </a:lnTo>
                      <a:lnTo>
                        <a:pt x="56218" y="31064"/>
                      </a:lnTo>
                      <a:lnTo>
                        <a:pt x="55882" y="31513"/>
                      </a:lnTo>
                      <a:lnTo>
                        <a:pt x="55574" y="31989"/>
                      </a:lnTo>
                      <a:lnTo>
                        <a:pt x="55294" y="32493"/>
                      </a:lnTo>
                      <a:lnTo>
                        <a:pt x="55070" y="33025"/>
                      </a:lnTo>
                      <a:lnTo>
                        <a:pt x="54902" y="33557"/>
                      </a:lnTo>
                      <a:lnTo>
                        <a:pt x="54762" y="34118"/>
                      </a:lnTo>
                      <a:lnTo>
                        <a:pt x="54677" y="34678"/>
                      </a:lnTo>
                      <a:lnTo>
                        <a:pt x="54649" y="35238"/>
                      </a:lnTo>
                      <a:lnTo>
                        <a:pt x="54677" y="35798"/>
                      </a:lnTo>
                      <a:lnTo>
                        <a:pt x="54733" y="36387"/>
                      </a:lnTo>
                      <a:lnTo>
                        <a:pt x="54846" y="36947"/>
                      </a:lnTo>
                      <a:lnTo>
                        <a:pt x="54986" y="37507"/>
                      </a:lnTo>
                      <a:lnTo>
                        <a:pt x="55210" y="38039"/>
                      </a:lnTo>
                      <a:lnTo>
                        <a:pt x="55462" y="38571"/>
                      </a:lnTo>
                      <a:lnTo>
                        <a:pt x="55462" y="38571"/>
                      </a:lnTo>
                      <a:lnTo>
                        <a:pt x="52745" y="40700"/>
                      </a:lnTo>
                      <a:lnTo>
                        <a:pt x="49972" y="42745"/>
                      </a:lnTo>
                      <a:lnTo>
                        <a:pt x="49972" y="44258"/>
                      </a:lnTo>
                      <a:lnTo>
                        <a:pt x="51120" y="44258"/>
                      </a:lnTo>
                      <a:lnTo>
                        <a:pt x="51120" y="44566"/>
                      </a:lnTo>
                      <a:lnTo>
                        <a:pt x="51120" y="44566"/>
                      </a:lnTo>
                      <a:lnTo>
                        <a:pt x="54033" y="42353"/>
                      </a:lnTo>
                      <a:lnTo>
                        <a:pt x="56918" y="40112"/>
                      </a:lnTo>
                      <a:lnTo>
                        <a:pt x="59775" y="37843"/>
                      </a:lnTo>
                      <a:lnTo>
                        <a:pt x="62605" y="35518"/>
                      </a:lnTo>
                      <a:lnTo>
                        <a:pt x="62605" y="35518"/>
                      </a:lnTo>
                      <a:lnTo>
                        <a:pt x="48935" y="11793"/>
                      </a:lnTo>
                      <a:lnTo>
                        <a:pt x="48935" y="11793"/>
                      </a:lnTo>
                      <a:lnTo>
                        <a:pt x="43893" y="3081"/>
                      </a:lnTo>
                      <a:lnTo>
                        <a:pt x="43893" y="3081"/>
                      </a:lnTo>
                      <a:lnTo>
                        <a:pt x="421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1183;p57">
                  <a:extLst>
                    <a:ext uri="{FF2B5EF4-FFF2-40B4-BE49-F238E27FC236}">
                      <a16:creationId xmlns:a16="http://schemas.microsoft.com/office/drawing/2014/main" id="{75D84265-BE6D-3100-E4A9-0286761FD5C8}"/>
                    </a:ext>
                  </a:extLst>
                </p:cNvPr>
                <p:cNvSpPr/>
                <p:nvPr/>
              </p:nvSpPr>
              <p:spPr>
                <a:xfrm>
                  <a:off x="3489438" y="3308996"/>
                  <a:ext cx="140413" cy="202939"/>
                </a:xfrm>
                <a:custGeom>
                  <a:avLst/>
                  <a:gdLst/>
                  <a:ahLst/>
                  <a:cxnLst/>
                  <a:rect l="l" t="t" r="r" b="b"/>
                  <a:pathLst>
                    <a:path w="8880" h="12830" fill="none" extrusionOk="0">
                      <a:moveTo>
                        <a:pt x="7759" y="1"/>
                      </a:moveTo>
                      <a:lnTo>
                        <a:pt x="7031" y="1"/>
                      </a:lnTo>
                      <a:lnTo>
                        <a:pt x="7031" y="1"/>
                      </a:lnTo>
                      <a:lnTo>
                        <a:pt x="7171" y="869"/>
                      </a:lnTo>
                      <a:lnTo>
                        <a:pt x="7227" y="1738"/>
                      </a:lnTo>
                      <a:lnTo>
                        <a:pt x="7227" y="2634"/>
                      </a:lnTo>
                      <a:lnTo>
                        <a:pt x="7143" y="3502"/>
                      </a:lnTo>
                      <a:lnTo>
                        <a:pt x="7003" y="4371"/>
                      </a:lnTo>
                      <a:lnTo>
                        <a:pt x="6807" y="5211"/>
                      </a:lnTo>
                      <a:lnTo>
                        <a:pt x="6555" y="6051"/>
                      </a:lnTo>
                      <a:lnTo>
                        <a:pt x="6246" y="6864"/>
                      </a:lnTo>
                      <a:lnTo>
                        <a:pt x="5854" y="7648"/>
                      </a:lnTo>
                      <a:lnTo>
                        <a:pt x="5406" y="8404"/>
                      </a:lnTo>
                      <a:lnTo>
                        <a:pt x="5182" y="8768"/>
                      </a:lnTo>
                      <a:lnTo>
                        <a:pt x="4930" y="9104"/>
                      </a:lnTo>
                      <a:lnTo>
                        <a:pt x="4650" y="9469"/>
                      </a:lnTo>
                      <a:lnTo>
                        <a:pt x="4370" y="9805"/>
                      </a:lnTo>
                      <a:lnTo>
                        <a:pt x="4062" y="10141"/>
                      </a:lnTo>
                      <a:lnTo>
                        <a:pt x="3753" y="10449"/>
                      </a:lnTo>
                      <a:lnTo>
                        <a:pt x="3417" y="10757"/>
                      </a:lnTo>
                      <a:lnTo>
                        <a:pt x="3081" y="11037"/>
                      </a:lnTo>
                      <a:lnTo>
                        <a:pt x="2717" y="11317"/>
                      </a:lnTo>
                      <a:lnTo>
                        <a:pt x="2353" y="11597"/>
                      </a:lnTo>
                      <a:lnTo>
                        <a:pt x="1989" y="11850"/>
                      </a:lnTo>
                      <a:lnTo>
                        <a:pt x="1569" y="12074"/>
                      </a:lnTo>
                      <a:lnTo>
                        <a:pt x="1569" y="12074"/>
                      </a:lnTo>
                      <a:lnTo>
                        <a:pt x="1176" y="12298"/>
                      </a:lnTo>
                      <a:lnTo>
                        <a:pt x="784" y="12494"/>
                      </a:lnTo>
                      <a:lnTo>
                        <a:pt x="392" y="12662"/>
                      </a:lnTo>
                      <a:lnTo>
                        <a:pt x="0" y="12830"/>
                      </a:lnTo>
                      <a:lnTo>
                        <a:pt x="1120" y="12830"/>
                      </a:lnTo>
                      <a:lnTo>
                        <a:pt x="1120" y="12830"/>
                      </a:lnTo>
                      <a:lnTo>
                        <a:pt x="1709" y="12830"/>
                      </a:lnTo>
                      <a:lnTo>
                        <a:pt x="1709" y="12830"/>
                      </a:lnTo>
                      <a:lnTo>
                        <a:pt x="5042" y="12830"/>
                      </a:lnTo>
                      <a:lnTo>
                        <a:pt x="5042" y="12830"/>
                      </a:lnTo>
                      <a:lnTo>
                        <a:pt x="5350" y="12830"/>
                      </a:lnTo>
                      <a:lnTo>
                        <a:pt x="5350" y="12830"/>
                      </a:lnTo>
                      <a:lnTo>
                        <a:pt x="7759" y="12830"/>
                      </a:lnTo>
                      <a:lnTo>
                        <a:pt x="7759" y="8544"/>
                      </a:lnTo>
                      <a:lnTo>
                        <a:pt x="8879" y="8544"/>
                      </a:lnTo>
                      <a:lnTo>
                        <a:pt x="8879" y="4287"/>
                      </a:lnTo>
                      <a:lnTo>
                        <a:pt x="7759" y="4287"/>
                      </a:lnTo>
                      <a:lnTo>
                        <a:pt x="77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1184;p57">
                  <a:extLst>
                    <a:ext uri="{FF2B5EF4-FFF2-40B4-BE49-F238E27FC236}">
                      <a16:creationId xmlns:a16="http://schemas.microsoft.com/office/drawing/2014/main" id="{EF647887-03FE-2E6F-408F-C062F7FB3805}"/>
                    </a:ext>
                  </a:extLst>
                </p:cNvPr>
                <p:cNvSpPr/>
                <p:nvPr/>
              </p:nvSpPr>
              <p:spPr>
                <a:xfrm>
                  <a:off x="3168766" y="2783523"/>
                  <a:ext cx="902673" cy="1023946"/>
                </a:xfrm>
                <a:custGeom>
                  <a:avLst/>
                  <a:gdLst/>
                  <a:ahLst/>
                  <a:cxnLst/>
                  <a:rect l="l" t="t" r="r" b="b"/>
                  <a:pathLst>
                    <a:path w="57087" h="64735" fill="none" extrusionOk="0">
                      <a:moveTo>
                        <a:pt x="37115" y="1"/>
                      </a:moveTo>
                      <a:lnTo>
                        <a:pt x="37115" y="1"/>
                      </a:lnTo>
                      <a:lnTo>
                        <a:pt x="34930" y="1682"/>
                      </a:lnTo>
                      <a:lnTo>
                        <a:pt x="32717" y="3362"/>
                      </a:lnTo>
                      <a:lnTo>
                        <a:pt x="30476" y="5015"/>
                      </a:lnTo>
                      <a:lnTo>
                        <a:pt x="28235" y="6640"/>
                      </a:lnTo>
                      <a:lnTo>
                        <a:pt x="25966" y="8236"/>
                      </a:lnTo>
                      <a:lnTo>
                        <a:pt x="23697" y="9805"/>
                      </a:lnTo>
                      <a:lnTo>
                        <a:pt x="21400" y="11345"/>
                      </a:lnTo>
                      <a:lnTo>
                        <a:pt x="19076" y="12886"/>
                      </a:lnTo>
                      <a:lnTo>
                        <a:pt x="16751" y="14371"/>
                      </a:lnTo>
                      <a:lnTo>
                        <a:pt x="14398" y="15827"/>
                      </a:lnTo>
                      <a:lnTo>
                        <a:pt x="12045" y="17284"/>
                      </a:lnTo>
                      <a:lnTo>
                        <a:pt x="9664" y="18712"/>
                      </a:lnTo>
                      <a:lnTo>
                        <a:pt x="7283" y="20085"/>
                      </a:lnTo>
                      <a:lnTo>
                        <a:pt x="4874" y="21457"/>
                      </a:lnTo>
                      <a:lnTo>
                        <a:pt x="2437" y="22802"/>
                      </a:lnTo>
                      <a:lnTo>
                        <a:pt x="0" y="24090"/>
                      </a:lnTo>
                      <a:lnTo>
                        <a:pt x="0" y="64734"/>
                      </a:lnTo>
                      <a:lnTo>
                        <a:pt x="0" y="64734"/>
                      </a:lnTo>
                      <a:lnTo>
                        <a:pt x="2185" y="63782"/>
                      </a:lnTo>
                      <a:lnTo>
                        <a:pt x="4370" y="62801"/>
                      </a:lnTo>
                      <a:lnTo>
                        <a:pt x="6527" y="61821"/>
                      </a:lnTo>
                      <a:lnTo>
                        <a:pt x="8683" y="60785"/>
                      </a:lnTo>
                      <a:lnTo>
                        <a:pt x="8683" y="58908"/>
                      </a:lnTo>
                      <a:lnTo>
                        <a:pt x="9244" y="58908"/>
                      </a:lnTo>
                      <a:lnTo>
                        <a:pt x="9244" y="54650"/>
                      </a:lnTo>
                      <a:lnTo>
                        <a:pt x="8683" y="54650"/>
                      </a:lnTo>
                      <a:lnTo>
                        <a:pt x="8683" y="50337"/>
                      </a:lnTo>
                      <a:lnTo>
                        <a:pt x="10364" y="50337"/>
                      </a:lnTo>
                      <a:lnTo>
                        <a:pt x="10364" y="46051"/>
                      </a:lnTo>
                      <a:lnTo>
                        <a:pt x="12269" y="46051"/>
                      </a:lnTo>
                      <a:lnTo>
                        <a:pt x="12269" y="46051"/>
                      </a:lnTo>
                      <a:lnTo>
                        <a:pt x="11793" y="45855"/>
                      </a:lnTo>
                      <a:lnTo>
                        <a:pt x="11345" y="45659"/>
                      </a:lnTo>
                      <a:lnTo>
                        <a:pt x="10896" y="45435"/>
                      </a:lnTo>
                      <a:lnTo>
                        <a:pt x="10448" y="45211"/>
                      </a:lnTo>
                      <a:lnTo>
                        <a:pt x="10000" y="44931"/>
                      </a:lnTo>
                      <a:lnTo>
                        <a:pt x="9580" y="44650"/>
                      </a:lnTo>
                      <a:lnTo>
                        <a:pt x="9188" y="44370"/>
                      </a:lnTo>
                      <a:lnTo>
                        <a:pt x="8768" y="44034"/>
                      </a:lnTo>
                      <a:lnTo>
                        <a:pt x="8403" y="43698"/>
                      </a:lnTo>
                      <a:lnTo>
                        <a:pt x="8011" y="43362"/>
                      </a:lnTo>
                      <a:lnTo>
                        <a:pt x="7647" y="42998"/>
                      </a:lnTo>
                      <a:lnTo>
                        <a:pt x="7311" y="42606"/>
                      </a:lnTo>
                      <a:lnTo>
                        <a:pt x="6975" y="42185"/>
                      </a:lnTo>
                      <a:lnTo>
                        <a:pt x="6667" y="41765"/>
                      </a:lnTo>
                      <a:lnTo>
                        <a:pt x="6387" y="41345"/>
                      </a:lnTo>
                      <a:lnTo>
                        <a:pt x="6106" y="40897"/>
                      </a:lnTo>
                      <a:lnTo>
                        <a:pt x="6106" y="40897"/>
                      </a:lnTo>
                      <a:lnTo>
                        <a:pt x="5826" y="40365"/>
                      </a:lnTo>
                      <a:lnTo>
                        <a:pt x="5574" y="39861"/>
                      </a:lnTo>
                      <a:lnTo>
                        <a:pt x="5350" y="39328"/>
                      </a:lnTo>
                      <a:lnTo>
                        <a:pt x="5182" y="38796"/>
                      </a:lnTo>
                      <a:lnTo>
                        <a:pt x="5014" y="38264"/>
                      </a:lnTo>
                      <a:lnTo>
                        <a:pt x="4874" y="37704"/>
                      </a:lnTo>
                      <a:lnTo>
                        <a:pt x="4762" y="37171"/>
                      </a:lnTo>
                      <a:lnTo>
                        <a:pt x="4706" y="36639"/>
                      </a:lnTo>
                      <a:lnTo>
                        <a:pt x="4650" y="36079"/>
                      </a:lnTo>
                      <a:lnTo>
                        <a:pt x="4622" y="35547"/>
                      </a:lnTo>
                      <a:lnTo>
                        <a:pt x="4622" y="35015"/>
                      </a:lnTo>
                      <a:lnTo>
                        <a:pt x="4678" y="34454"/>
                      </a:lnTo>
                      <a:lnTo>
                        <a:pt x="4734" y="33922"/>
                      </a:lnTo>
                      <a:lnTo>
                        <a:pt x="4818" y="33390"/>
                      </a:lnTo>
                      <a:lnTo>
                        <a:pt x="4930" y="32858"/>
                      </a:lnTo>
                      <a:lnTo>
                        <a:pt x="5070" y="32354"/>
                      </a:lnTo>
                      <a:lnTo>
                        <a:pt x="5210" y="31821"/>
                      </a:lnTo>
                      <a:lnTo>
                        <a:pt x="5406" y="31317"/>
                      </a:lnTo>
                      <a:lnTo>
                        <a:pt x="5630" y="30813"/>
                      </a:lnTo>
                      <a:lnTo>
                        <a:pt x="5854" y="30337"/>
                      </a:lnTo>
                      <a:lnTo>
                        <a:pt x="6106" y="29861"/>
                      </a:lnTo>
                      <a:lnTo>
                        <a:pt x="6387" y="29384"/>
                      </a:lnTo>
                      <a:lnTo>
                        <a:pt x="6695" y="28936"/>
                      </a:lnTo>
                      <a:lnTo>
                        <a:pt x="7031" y="28488"/>
                      </a:lnTo>
                      <a:lnTo>
                        <a:pt x="7395" y="28068"/>
                      </a:lnTo>
                      <a:lnTo>
                        <a:pt x="7759" y="27648"/>
                      </a:lnTo>
                      <a:lnTo>
                        <a:pt x="8151" y="27256"/>
                      </a:lnTo>
                      <a:lnTo>
                        <a:pt x="8571" y="26863"/>
                      </a:lnTo>
                      <a:lnTo>
                        <a:pt x="9020" y="26499"/>
                      </a:lnTo>
                      <a:lnTo>
                        <a:pt x="9496" y="26163"/>
                      </a:lnTo>
                      <a:lnTo>
                        <a:pt x="9972" y="25827"/>
                      </a:lnTo>
                      <a:lnTo>
                        <a:pt x="10476" y="25519"/>
                      </a:lnTo>
                      <a:lnTo>
                        <a:pt x="10476" y="25519"/>
                      </a:lnTo>
                      <a:lnTo>
                        <a:pt x="11176" y="25155"/>
                      </a:lnTo>
                      <a:lnTo>
                        <a:pt x="11905" y="24819"/>
                      </a:lnTo>
                      <a:lnTo>
                        <a:pt x="12633" y="24567"/>
                      </a:lnTo>
                      <a:lnTo>
                        <a:pt x="13361" y="24342"/>
                      </a:lnTo>
                      <a:lnTo>
                        <a:pt x="14118" y="24146"/>
                      </a:lnTo>
                      <a:lnTo>
                        <a:pt x="14874" y="24034"/>
                      </a:lnTo>
                      <a:lnTo>
                        <a:pt x="15602" y="23950"/>
                      </a:lnTo>
                      <a:lnTo>
                        <a:pt x="16358" y="23950"/>
                      </a:lnTo>
                      <a:lnTo>
                        <a:pt x="16358" y="23950"/>
                      </a:lnTo>
                      <a:lnTo>
                        <a:pt x="17087" y="23950"/>
                      </a:lnTo>
                      <a:lnTo>
                        <a:pt x="17787" y="24034"/>
                      </a:lnTo>
                      <a:lnTo>
                        <a:pt x="18487" y="24146"/>
                      </a:lnTo>
                      <a:lnTo>
                        <a:pt x="19188" y="24286"/>
                      </a:lnTo>
                      <a:lnTo>
                        <a:pt x="19888" y="24511"/>
                      </a:lnTo>
                      <a:lnTo>
                        <a:pt x="20560" y="24735"/>
                      </a:lnTo>
                      <a:lnTo>
                        <a:pt x="21204" y="25015"/>
                      </a:lnTo>
                      <a:lnTo>
                        <a:pt x="21821" y="25351"/>
                      </a:lnTo>
                      <a:lnTo>
                        <a:pt x="22437" y="25715"/>
                      </a:lnTo>
                      <a:lnTo>
                        <a:pt x="23025" y="26135"/>
                      </a:lnTo>
                      <a:lnTo>
                        <a:pt x="23613" y="26583"/>
                      </a:lnTo>
                      <a:lnTo>
                        <a:pt x="24146" y="27088"/>
                      </a:lnTo>
                      <a:lnTo>
                        <a:pt x="24650" y="27620"/>
                      </a:lnTo>
                      <a:lnTo>
                        <a:pt x="25126" y="28208"/>
                      </a:lnTo>
                      <a:lnTo>
                        <a:pt x="25574" y="28824"/>
                      </a:lnTo>
                      <a:lnTo>
                        <a:pt x="25966" y="29468"/>
                      </a:lnTo>
                      <a:lnTo>
                        <a:pt x="25966" y="29468"/>
                      </a:lnTo>
                      <a:lnTo>
                        <a:pt x="26246" y="29973"/>
                      </a:lnTo>
                      <a:lnTo>
                        <a:pt x="26498" y="30505"/>
                      </a:lnTo>
                      <a:lnTo>
                        <a:pt x="26723" y="31037"/>
                      </a:lnTo>
                      <a:lnTo>
                        <a:pt x="26919" y="31569"/>
                      </a:lnTo>
                      <a:lnTo>
                        <a:pt x="26919" y="28908"/>
                      </a:lnTo>
                      <a:lnTo>
                        <a:pt x="31736" y="28908"/>
                      </a:lnTo>
                      <a:lnTo>
                        <a:pt x="32297" y="28908"/>
                      </a:lnTo>
                      <a:lnTo>
                        <a:pt x="32297" y="28908"/>
                      </a:lnTo>
                      <a:lnTo>
                        <a:pt x="34061" y="28908"/>
                      </a:lnTo>
                      <a:lnTo>
                        <a:pt x="34061" y="28908"/>
                      </a:lnTo>
                      <a:lnTo>
                        <a:pt x="35126" y="28908"/>
                      </a:lnTo>
                      <a:lnTo>
                        <a:pt x="35126" y="28908"/>
                      </a:lnTo>
                      <a:lnTo>
                        <a:pt x="36330" y="28908"/>
                      </a:lnTo>
                      <a:lnTo>
                        <a:pt x="36330" y="28908"/>
                      </a:lnTo>
                      <a:lnTo>
                        <a:pt x="37927" y="28908"/>
                      </a:lnTo>
                      <a:lnTo>
                        <a:pt x="37927" y="28908"/>
                      </a:lnTo>
                      <a:lnTo>
                        <a:pt x="38543" y="28908"/>
                      </a:lnTo>
                      <a:lnTo>
                        <a:pt x="38543" y="28908"/>
                      </a:lnTo>
                      <a:lnTo>
                        <a:pt x="41876" y="28908"/>
                      </a:lnTo>
                      <a:lnTo>
                        <a:pt x="41876" y="28908"/>
                      </a:lnTo>
                      <a:lnTo>
                        <a:pt x="42185" y="28908"/>
                      </a:lnTo>
                      <a:lnTo>
                        <a:pt x="42185" y="28908"/>
                      </a:lnTo>
                      <a:lnTo>
                        <a:pt x="48851" y="28908"/>
                      </a:lnTo>
                      <a:lnTo>
                        <a:pt x="48851" y="33194"/>
                      </a:lnTo>
                      <a:lnTo>
                        <a:pt x="49972" y="33194"/>
                      </a:lnTo>
                      <a:lnTo>
                        <a:pt x="49972" y="35967"/>
                      </a:lnTo>
                      <a:lnTo>
                        <a:pt x="49972" y="35967"/>
                      </a:lnTo>
                      <a:lnTo>
                        <a:pt x="52745" y="33922"/>
                      </a:lnTo>
                      <a:lnTo>
                        <a:pt x="55462" y="31793"/>
                      </a:lnTo>
                      <a:lnTo>
                        <a:pt x="55462" y="31793"/>
                      </a:lnTo>
                      <a:lnTo>
                        <a:pt x="55210" y="31261"/>
                      </a:lnTo>
                      <a:lnTo>
                        <a:pt x="54986" y="30729"/>
                      </a:lnTo>
                      <a:lnTo>
                        <a:pt x="54846" y="30169"/>
                      </a:lnTo>
                      <a:lnTo>
                        <a:pt x="54733" y="29609"/>
                      </a:lnTo>
                      <a:lnTo>
                        <a:pt x="54677" y="29020"/>
                      </a:lnTo>
                      <a:lnTo>
                        <a:pt x="54649" y="28460"/>
                      </a:lnTo>
                      <a:lnTo>
                        <a:pt x="54677" y="27900"/>
                      </a:lnTo>
                      <a:lnTo>
                        <a:pt x="54762" y="27340"/>
                      </a:lnTo>
                      <a:lnTo>
                        <a:pt x="54902" y="26779"/>
                      </a:lnTo>
                      <a:lnTo>
                        <a:pt x="55070" y="26247"/>
                      </a:lnTo>
                      <a:lnTo>
                        <a:pt x="55294" y="25715"/>
                      </a:lnTo>
                      <a:lnTo>
                        <a:pt x="55574" y="25211"/>
                      </a:lnTo>
                      <a:lnTo>
                        <a:pt x="55882" y="24735"/>
                      </a:lnTo>
                      <a:lnTo>
                        <a:pt x="56218" y="24286"/>
                      </a:lnTo>
                      <a:lnTo>
                        <a:pt x="56610" y="23838"/>
                      </a:lnTo>
                      <a:lnTo>
                        <a:pt x="57058" y="23446"/>
                      </a:lnTo>
                      <a:lnTo>
                        <a:pt x="57086" y="23418"/>
                      </a:lnTo>
                      <a:lnTo>
                        <a:pt x="44341" y="1289"/>
                      </a:lnTo>
                      <a:lnTo>
                        <a:pt x="44285" y="1317"/>
                      </a:lnTo>
                      <a:lnTo>
                        <a:pt x="44285" y="1317"/>
                      </a:lnTo>
                      <a:lnTo>
                        <a:pt x="43949" y="1598"/>
                      </a:lnTo>
                      <a:lnTo>
                        <a:pt x="43585" y="1822"/>
                      </a:lnTo>
                      <a:lnTo>
                        <a:pt x="43221" y="2018"/>
                      </a:lnTo>
                      <a:lnTo>
                        <a:pt x="42829" y="2186"/>
                      </a:lnTo>
                      <a:lnTo>
                        <a:pt x="42437" y="2298"/>
                      </a:lnTo>
                      <a:lnTo>
                        <a:pt x="42017" y="2410"/>
                      </a:lnTo>
                      <a:lnTo>
                        <a:pt x="41624" y="2438"/>
                      </a:lnTo>
                      <a:lnTo>
                        <a:pt x="41204" y="2466"/>
                      </a:lnTo>
                      <a:lnTo>
                        <a:pt x="41204" y="2466"/>
                      </a:lnTo>
                      <a:lnTo>
                        <a:pt x="40728" y="2438"/>
                      </a:lnTo>
                      <a:lnTo>
                        <a:pt x="40252" y="2382"/>
                      </a:lnTo>
                      <a:lnTo>
                        <a:pt x="39776" y="2242"/>
                      </a:lnTo>
                      <a:lnTo>
                        <a:pt x="39327" y="2074"/>
                      </a:lnTo>
                      <a:lnTo>
                        <a:pt x="38907" y="1850"/>
                      </a:lnTo>
                      <a:lnTo>
                        <a:pt x="38487" y="1570"/>
                      </a:lnTo>
                      <a:lnTo>
                        <a:pt x="38095" y="1261"/>
                      </a:lnTo>
                      <a:lnTo>
                        <a:pt x="37731" y="897"/>
                      </a:lnTo>
                      <a:lnTo>
                        <a:pt x="37731" y="897"/>
                      </a:lnTo>
                      <a:lnTo>
                        <a:pt x="37395" y="449"/>
                      </a:lnTo>
                      <a:lnTo>
                        <a:pt x="371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1185;p57">
                  <a:extLst>
                    <a:ext uri="{FF2B5EF4-FFF2-40B4-BE49-F238E27FC236}">
                      <a16:creationId xmlns:a16="http://schemas.microsoft.com/office/drawing/2014/main" id="{DD7BB2A3-7AD4-B5B6-8168-A0D0FCDEB9CE}"/>
                    </a:ext>
                  </a:extLst>
                </p:cNvPr>
                <p:cNvSpPr/>
                <p:nvPr/>
              </p:nvSpPr>
              <p:spPr>
                <a:xfrm>
                  <a:off x="3454888" y="3355531"/>
                  <a:ext cx="34566" cy="39006"/>
                </a:xfrm>
                <a:custGeom>
                  <a:avLst/>
                  <a:gdLst/>
                  <a:ahLst/>
                  <a:cxnLst/>
                  <a:rect l="l" t="t" r="r" b="b"/>
                  <a:pathLst>
                    <a:path w="2186" h="2466" fill="none" extrusionOk="0">
                      <a:moveTo>
                        <a:pt x="1317" y="2465"/>
                      </a:moveTo>
                      <a:lnTo>
                        <a:pt x="1317" y="2465"/>
                      </a:lnTo>
                      <a:lnTo>
                        <a:pt x="0" y="140"/>
                      </a:lnTo>
                      <a:lnTo>
                        <a:pt x="0" y="140"/>
                      </a:lnTo>
                      <a:lnTo>
                        <a:pt x="532" y="28"/>
                      </a:lnTo>
                      <a:lnTo>
                        <a:pt x="756" y="0"/>
                      </a:lnTo>
                      <a:lnTo>
                        <a:pt x="1009" y="0"/>
                      </a:lnTo>
                      <a:lnTo>
                        <a:pt x="1009" y="0"/>
                      </a:lnTo>
                      <a:lnTo>
                        <a:pt x="1317" y="28"/>
                      </a:lnTo>
                      <a:lnTo>
                        <a:pt x="1457" y="56"/>
                      </a:lnTo>
                      <a:lnTo>
                        <a:pt x="1597" y="112"/>
                      </a:lnTo>
                      <a:lnTo>
                        <a:pt x="1709" y="196"/>
                      </a:lnTo>
                      <a:lnTo>
                        <a:pt x="1821" y="280"/>
                      </a:lnTo>
                      <a:lnTo>
                        <a:pt x="1933" y="392"/>
                      </a:lnTo>
                      <a:lnTo>
                        <a:pt x="2017" y="504"/>
                      </a:lnTo>
                      <a:lnTo>
                        <a:pt x="2045" y="504"/>
                      </a:lnTo>
                      <a:lnTo>
                        <a:pt x="2045" y="504"/>
                      </a:lnTo>
                      <a:lnTo>
                        <a:pt x="2129" y="728"/>
                      </a:lnTo>
                      <a:lnTo>
                        <a:pt x="2185" y="952"/>
                      </a:lnTo>
                      <a:lnTo>
                        <a:pt x="2185" y="1205"/>
                      </a:lnTo>
                      <a:lnTo>
                        <a:pt x="2129" y="1429"/>
                      </a:lnTo>
                      <a:lnTo>
                        <a:pt x="2017" y="1681"/>
                      </a:lnTo>
                      <a:lnTo>
                        <a:pt x="1849" y="1933"/>
                      </a:lnTo>
                      <a:lnTo>
                        <a:pt x="1625" y="2213"/>
                      </a:lnTo>
                      <a:lnTo>
                        <a:pt x="1317" y="24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1186;p57">
                  <a:extLst>
                    <a:ext uri="{FF2B5EF4-FFF2-40B4-BE49-F238E27FC236}">
                      <a16:creationId xmlns:a16="http://schemas.microsoft.com/office/drawing/2014/main" id="{01916C5E-B911-549C-B775-8F0B0FBF9D8E}"/>
                    </a:ext>
                  </a:extLst>
                </p:cNvPr>
                <p:cNvSpPr/>
                <p:nvPr/>
              </p:nvSpPr>
              <p:spPr>
                <a:xfrm>
                  <a:off x="3386674" y="3301467"/>
                  <a:ext cx="34123" cy="39006"/>
                </a:xfrm>
                <a:custGeom>
                  <a:avLst/>
                  <a:gdLst/>
                  <a:ahLst/>
                  <a:cxnLst/>
                  <a:rect l="l" t="t" r="r" b="b"/>
                  <a:pathLst>
                    <a:path w="2158" h="2466" fill="none" extrusionOk="0">
                      <a:moveTo>
                        <a:pt x="1261" y="2466"/>
                      </a:moveTo>
                      <a:lnTo>
                        <a:pt x="1261" y="2466"/>
                      </a:lnTo>
                      <a:lnTo>
                        <a:pt x="897" y="2438"/>
                      </a:lnTo>
                      <a:lnTo>
                        <a:pt x="757" y="2382"/>
                      </a:lnTo>
                      <a:lnTo>
                        <a:pt x="617" y="2326"/>
                      </a:lnTo>
                      <a:lnTo>
                        <a:pt x="477" y="2270"/>
                      </a:lnTo>
                      <a:lnTo>
                        <a:pt x="365" y="2186"/>
                      </a:lnTo>
                      <a:lnTo>
                        <a:pt x="253" y="2074"/>
                      </a:lnTo>
                      <a:lnTo>
                        <a:pt x="169" y="1962"/>
                      </a:lnTo>
                      <a:lnTo>
                        <a:pt x="169" y="1962"/>
                      </a:lnTo>
                      <a:lnTo>
                        <a:pt x="56" y="1737"/>
                      </a:lnTo>
                      <a:lnTo>
                        <a:pt x="0" y="1485"/>
                      </a:lnTo>
                      <a:lnTo>
                        <a:pt x="0" y="1261"/>
                      </a:lnTo>
                      <a:lnTo>
                        <a:pt x="56" y="1009"/>
                      </a:lnTo>
                      <a:lnTo>
                        <a:pt x="141" y="757"/>
                      </a:lnTo>
                      <a:lnTo>
                        <a:pt x="309" y="505"/>
                      </a:lnTo>
                      <a:lnTo>
                        <a:pt x="533" y="253"/>
                      </a:lnTo>
                      <a:lnTo>
                        <a:pt x="813" y="1"/>
                      </a:lnTo>
                      <a:lnTo>
                        <a:pt x="2157" y="2326"/>
                      </a:lnTo>
                      <a:lnTo>
                        <a:pt x="2157" y="2326"/>
                      </a:lnTo>
                      <a:lnTo>
                        <a:pt x="1681" y="2410"/>
                      </a:lnTo>
                      <a:lnTo>
                        <a:pt x="1261" y="24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1187;p57">
                  <a:extLst>
                    <a:ext uri="{FF2B5EF4-FFF2-40B4-BE49-F238E27FC236}">
                      <a16:creationId xmlns:a16="http://schemas.microsoft.com/office/drawing/2014/main" id="{8483F1CE-F7AF-4A14-8C96-D470AA2CE35F}"/>
                    </a:ext>
                  </a:extLst>
                </p:cNvPr>
                <p:cNvSpPr/>
                <p:nvPr/>
              </p:nvSpPr>
              <p:spPr>
                <a:xfrm>
                  <a:off x="3356995" y="3245647"/>
                  <a:ext cx="161237" cy="204710"/>
                </a:xfrm>
                <a:custGeom>
                  <a:avLst/>
                  <a:gdLst/>
                  <a:ahLst/>
                  <a:cxnLst/>
                  <a:rect l="l" t="t" r="r" b="b"/>
                  <a:pathLst>
                    <a:path w="10197" h="12942" fill="none" extrusionOk="0">
                      <a:moveTo>
                        <a:pt x="2074" y="0"/>
                      </a:moveTo>
                      <a:lnTo>
                        <a:pt x="1009" y="617"/>
                      </a:lnTo>
                      <a:lnTo>
                        <a:pt x="1009" y="617"/>
                      </a:lnTo>
                      <a:lnTo>
                        <a:pt x="1877" y="2101"/>
                      </a:lnTo>
                      <a:lnTo>
                        <a:pt x="1877" y="2101"/>
                      </a:lnTo>
                      <a:lnTo>
                        <a:pt x="1513" y="2353"/>
                      </a:lnTo>
                      <a:lnTo>
                        <a:pt x="1205" y="2633"/>
                      </a:lnTo>
                      <a:lnTo>
                        <a:pt x="953" y="2913"/>
                      </a:lnTo>
                      <a:lnTo>
                        <a:pt x="701" y="3194"/>
                      </a:lnTo>
                      <a:lnTo>
                        <a:pt x="505" y="3474"/>
                      </a:lnTo>
                      <a:lnTo>
                        <a:pt x="337" y="3754"/>
                      </a:lnTo>
                      <a:lnTo>
                        <a:pt x="197" y="4034"/>
                      </a:lnTo>
                      <a:lnTo>
                        <a:pt x="113" y="4314"/>
                      </a:lnTo>
                      <a:lnTo>
                        <a:pt x="29" y="4622"/>
                      </a:lnTo>
                      <a:lnTo>
                        <a:pt x="1" y="4902"/>
                      </a:lnTo>
                      <a:lnTo>
                        <a:pt x="1" y="5182"/>
                      </a:lnTo>
                      <a:lnTo>
                        <a:pt x="29" y="5462"/>
                      </a:lnTo>
                      <a:lnTo>
                        <a:pt x="57" y="5743"/>
                      </a:lnTo>
                      <a:lnTo>
                        <a:pt x="141" y="5995"/>
                      </a:lnTo>
                      <a:lnTo>
                        <a:pt x="253" y="6275"/>
                      </a:lnTo>
                      <a:lnTo>
                        <a:pt x="393" y="6527"/>
                      </a:lnTo>
                      <a:lnTo>
                        <a:pt x="393" y="6527"/>
                      </a:lnTo>
                      <a:lnTo>
                        <a:pt x="617" y="6863"/>
                      </a:lnTo>
                      <a:lnTo>
                        <a:pt x="869" y="7143"/>
                      </a:lnTo>
                      <a:lnTo>
                        <a:pt x="1149" y="7395"/>
                      </a:lnTo>
                      <a:lnTo>
                        <a:pt x="1429" y="7563"/>
                      </a:lnTo>
                      <a:lnTo>
                        <a:pt x="1737" y="7703"/>
                      </a:lnTo>
                      <a:lnTo>
                        <a:pt x="2046" y="7787"/>
                      </a:lnTo>
                      <a:lnTo>
                        <a:pt x="2382" y="7843"/>
                      </a:lnTo>
                      <a:lnTo>
                        <a:pt x="2718" y="7843"/>
                      </a:lnTo>
                      <a:lnTo>
                        <a:pt x="2718" y="7843"/>
                      </a:lnTo>
                      <a:lnTo>
                        <a:pt x="3278" y="7815"/>
                      </a:lnTo>
                      <a:lnTo>
                        <a:pt x="3838" y="7731"/>
                      </a:lnTo>
                      <a:lnTo>
                        <a:pt x="4398" y="7591"/>
                      </a:lnTo>
                      <a:lnTo>
                        <a:pt x="4959" y="7451"/>
                      </a:lnTo>
                      <a:lnTo>
                        <a:pt x="6443" y="10056"/>
                      </a:lnTo>
                      <a:lnTo>
                        <a:pt x="6443" y="10056"/>
                      </a:lnTo>
                      <a:lnTo>
                        <a:pt x="6163" y="10196"/>
                      </a:lnTo>
                      <a:lnTo>
                        <a:pt x="5855" y="10308"/>
                      </a:lnTo>
                      <a:lnTo>
                        <a:pt x="5575" y="10392"/>
                      </a:lnTo>
                      <a:lnTo>
                        <a:pt x="5267" y="10476"/>
                      </a:lnTo>
                      <a:lnTo>
                        <a:pt x="4959" y="10532"/>
                      </a:lnTo>
                      <a:lnTo>
                        <a:pt x="4623" y="10588"/>
                      </a:lnTo>
                      <a:lnTo>
                        <a:pt x="4314" y="10617"/>
                      </a:lnTo>
                      <a:lnTo>
                        <a:pt x="4006" y="10617"/>
                      </a:lnTo>
                      <a:lnTo>
                        <a:pt x="4006" y="10617"/>
                      </a:lnTo>
                      <a:lnTo>
                        <a:pt x="3614" y="10588"/>
                      </a:lnTo>
                      <a:lnTo>
                        <a:pt x="3250" y="10560"/>
                      </a:lnTo>
                      <a:lnTo>
                        <a:pt x="3250" y="10560"/>
                      </a:lnTo>
                      <a:lnTo>
                        <a:pt x="3418" y="12213"/>
                      </a:lnTo>
                      <a:lnTo>
                        <a:pt x="3418" y="12213"/>
                      </a:lnTo>
                      <a:lnTo>
                        <a:pt x="3782" y="12241"/>
                      </a:lnTo>
                      <a:lnTo>
                        <a:pt x="4174" y="12269"/>
                      </a:lnTo>
                      <a:lnTo>
                        <a:pt x="4174" y="12269"/>
                      </a:lnTo>
                      <a:lnTo>
                        <a:pt x="4567" y="12241"/>
                      </a:lnTo>
                      <a:lnTo>
                        <a:pt x="4959" y="12213"/>
                      </a:lnTo>
                      <a:lnTo>
                        <a:pt x="5379" y="12157"/>
                      </a:lnTo>
                      <a:lnTo>
                        <a:pt x="5771" y="12073"/>
                      </a:lnTo>
                      <a:lnTo>
                        <a:pt x="6163" y="11961"/>
                      </a:lnTo>
                      <a:lnTo>
                        <a:pt x="6527" y="11821"/>
                      </a:lnTo>
                      <a:lnTo>
                        <a:pt x="6919" y="11653"/>
                      </a:lnTo>
                      <a:lnTo>
                        <a:pt x="7284" y="11485"/>
                      </a:lnTo>
                      <a:lnTo>
                        <a:pt x="8124" y="12941"/>
                      </a:lnTo>
                      <a:lnTo>
                        <a:pt x="9188" y="12297"/>
                      </a:lnTo>
                      <a:lnTo>
                        <a:pt x="9188" y="12297"/>
                      </a:lnTo>
                      <a:lnTo>
                        <a:pt x="8348" y="10841"/>
                      </a:lnTo>
                      <a:lnTo>
                        <a:pt x="8348" y="10841"/>
                      </a:lnTo>
                      <a:lnTo>
                        <a:pt x="8684" y="10560"/>
                      </a:lnTo>
                      <a:lnTo>
                        <a:pt x="8992" y="10280"/>
                      </a:lnTo>
                      <a:lnTo>
                        <a:pt x="9272" y="10000"/>
                      </a:lnTo>
                      <a:lnTo>
                        <a:pt x="9496" y="9720"/>
                      </a:lnTo>
                      <a:lnTo>
                        <a:pt x="9693" y="9440"/>
                      </a:lnTo>
                      <a:lnTo>
                        <a:pt x="9861" y="9160"/>
                      </a:lnTo>
                      <a:lnTo>
                        <a:pt x="10001" y="8852"/>
                      </a:lnTo>
                      <a:lnTo>
                        <a:pt x="10085" y="8572"/>
                      </a:lnTo>
                      <a:lnTo>
                        <a:pt x="10169" y="8264"/>
                      </a:lnTo>
                      <a:lnTo>
                        <a:pt x="10197" y="7983"/>
                      </a:lnTo>
                      <a:lnTo>
                        <a:pt x="10197" y="7703"/>
                      </a:lnTo>
                      <a:lnTo>
                        <a:pt x="10197" y="7423"/>
                      </a:lnTo>
                      <a:lnTo>
                        <a:pt x="10141" y="7143"/>
                      </a:lnTo>
                      <a:lnTo>
                        <a:pt x="10057" y="6891"/>
                      </a:lnTo>
                      <a:lnTo>
                        <a:pt x="9945" y="6639"/>
                      </a:lnTo>
                      <a:lnTo>
                        <a:pt x="9833" y="6387"/>
                      </a:lnTo>
                      <a:lnTo>
                        <a:pt x="9833" y="6387"/>
                      </a:lnTo>
                      <a:lnTo>
                        <a:pt x="9608" y="6051"/>
                      </a:lnTo>
                      <a:lnTo>
                        <a:pt x="9356" y="5771"/>
                      </a:lnTo>
                      <a:lnTo>
                        <a:pt x="9104" y="5547"/>
                      </a:lnTo>
                      <a:lnTo>
                        <a:pt x="8824" y="5350"/>
                      </a:lnTo>
                      <a:lnTo>
                        <a:pt x="8516" y="5238"/>
                      </a:lnTo>
                      <a:lnTo>
                        <a:pt x="8208" y="5154"/>
                      </a:lnTo>
                      <a:lnTo>
                        <a:pt x="7900" y="5098"/>
                      </a:lnTo>
                      <a:lnTo>
                        <a:pt x="7564" y="5098"/>
                      </a:lnTo>
                      <a:lnTo>
                        <a:pt x="7564" y="5098"/>
                      </a:lnTo>
                      <a:lnTo>
                        <a:pt x="7284" y="5098"/>
                      </a:lnTo>
                      <a:lnTo>
                        <a:pt x="7003" y="5126"/>
                      </a:lnTo>
                      <a:lnTo>
                        <a:pt x="6443" y="5238"/>
                      </a:lnTo>
                      <a:lnTo>
                        <a:pt x="5855" y="5378"/>
                      </a:lnTo>
                      <a:lnTo>
                        <a:pt x="5267" y="5547"/>
                      </a:lnTo>
                      <a:lnTo>
                        <a:pt x="5267" y="5547"/>
                      </a:lnTo>
                      <a:lnTo>
                        <a:pt x="3754" y="2885"/>
                      </a:lnTo>
                      <a:lnTo>
                        <a:pt x="3754" y="2885"/>
                      </a:lnTo>
                      <a:lnTo>
                        <a:pt x="4342" y="2661"/>
                      </a:lnTo>
                      <a:lnTo>
                        <a:pt x="4987" y="2493"/>
                      </a:lnTo>
                      <a:lnTo>
                        <a:pt x="5631" y="2381"/>
                      </a:lnTo>
                      <a:lnTo>
                        <a:pt x="6275" y="2325"/>
                      </a:lnTo>
                      <a:lnTo>
                        <a:pt x="6275" y="2325"/>
                      </a:lnTo>
                      <a:lnTo>
                        <a:pt x="6051" y="701"/>
                      </a:lnTo>
                      <a:lnTo>
                        <a:pt x="6051" y="701"/>
                      </a:lnTo>
                      <a:lnTo>
                        <a:pt x="5995" y="701"/>
                      </a:lnTo>
                      <a:lnTo>
                        <a:pt x="5995" y="701"/>
                      </a:lnTo>
                      <a:lnTo>
                        <a:pt x="5603" y="701"/>
                      </a:lnTo>
                      <a:lnTo>
                        <a:pt x="5211" y="729"/>
                      </a:lnTo>
                      <a:lnTo>
                        <a:pt x="4819" y="813"/>
                      </a:lnTo>
                      <a:lnTo>
                        <a:pt x="4426" y="897"/>
                      </a:lnTo>
                      <a:lnTo>
                        <a:pt x="4034" y="981"/>
                      </a:lnTo>
                      <a:lnTo>
                        <a:pt x="3670" y="1121"/>
                      </a:lnTo>
                      <a:lnTo>
                        <a:pt x="3278" y="1289"/>
                      </a:lnTo>
                      <a:lnTo>
                        <a:pt x="2914" y="1457"/>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1189;p57">
                  <a:extLst>
                    <a:ext uri="{FF2B5EF4-FFF2-40B4-BE49-F238E27FC236}">
                      <a16:creationId xmlns:a16="http://schemas.microsoft.com/office/drawing/2014/main" id="{17E2A272-48FA-66F7-45DE-80A7C340B88D}"/>
                    </a:ext>
                  </a:extLst>
                </p:cNvPr>
                <p:cNvSpPr/>
                <p:nvPr/>
              </p:nvSpPr>
              <p:spPr>
                <a:xfrm>
                  <a:off x="3612125" y="3850872"/>
                  <a:ext cx="347252" cy="68237"/>
                </a:xfrm>
                <a:custGeom>
                  <a:avLst/>
                  <a:gdLst/>
                  <a:ahLst/>
                  <a:cxnLst/>
                  <a:rect l="l" t="t" r="r" b="b"/>
                  <a:pathLst>
                    <a:path w="21961" h="4314" fill="none" extrusionOk="0">
                      <a:moveTo>
                        <a:pt x="21961" y="4314"/>
                      </a:moveTo>
                      <a:lnTo>
                        <a:pt x="0" y="4314"/>
                      </a:lnTo>
                      <a:lnTo>
                        <a:pt x="0" y="0"/>
                      </a:lnTo>
                      <a:lnTo>
                        <a:pt x="21961" y="0"/>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1191;p57">
                  <a:extLst>
                    <a:ext uri="{FF2B5EF4-FFF2-40B4-BE49-F238E27FC236}">
                      <a16:creationId xmlns:a16="http://schemas.microsoft.com/office/drawing/2014/main" id="{5C078E87-711E-F329-1C1E-EF2BD0420316}"/>
                    </a:ext>
                  </a:extLst>
                </p:cNvPr>
                <p:cNvSpPr/>
                <p:nvPr/>
              </p:nvSpPr>
              <p:spPr>
                <a:xfrm>
                  <a:off x="3612125" y="3851315"/>
                  <a:ext cx="76626" cy="67794"/>
                </a:xfrm>
                <a:custGeom>
                  <a:avLst/>
                  <a:gdLst/>
                  <a:ahLst/>
                  <a:cxnLst/>
                  <a:rect l="l" t="t" r="r" b="b"/>
                  <a:pathLst>
                    <a:path w="4846" h="4286" fill="none" extrusionOk="0">
                      <a:moveTo>
                        <a:pt x="4846" y="0"/>
                      </a:moveTo>
                      <a:lnTo>
                        <a:pt x="2577" y="0"/>
                      </a:lnTo>
                      <a:lnTo>
                        <a:pt x="2577" y="4286"/>
                      </a:lnTo>
                      <a:lnTo>
                        <a:pt x="0" y="4286"/>
                      </a:lnTo>
                      <a:lnTo>
                        <a:pt x="4846" y="4286"/>
                      </a:lnTo>
                      <a:lnTo>
                        <a:pt x="48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1193;p57">
                  <a:extLst>
                    <a:ext uri="{FF2B5EF4-FFF2-40B4-BE49-F238E27FC236}">
                      <a16:creationId xmlns:a16="http://schemas.microsoft.com/office/drawing/2014/main" id="{6C901F60-7C52-F1E6-173A-04373D4C7856}"/>
                    </a:ext>
                  </a:extLst>
                </p:cNvPr>
                <p:cNvSpPr/>
                <p:nvPr/>
              </p:nvSpPr>
              <p:spPr>
                <a:xfrm>
                  <a:off x="3697606" y="3851315"/>
                  <a:ext cx="27466" cy="67794"/>
                </a:xfrm>
                <a:custGeom>
                  <a:avLst/>
                  <a:gdLst/>
                  <a:ahLst/>
                  <a:cxnLst/>
                  <a:rect l="l" t="t" r="r" b="b"/>
                  <a:pathLst>
                    <a:path w="1737" h="4286" fill="none" extrusionOk="0">
                      <a:moveTo>
                        <a:pt x="1737" y="0"/>
                      </a:moveTo>
                      <a:lnTo>
                        <a:pt x="0" y="0"/>
                      </a:lnTo>
                      <a:lnTo>
                        <a:pt x="0" y="4286"/>
                      </a:lnTo>
                      <a:lnTo>
                        <a:pt x="1737" y="4286"/>
                      </a:lnTo>
                      <a:lnTo>
                        <a:pt x="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1198;p57">
                  <a:extLst>
                    <a:ext uri="{FF2B5EF4-FFF2-40B4-BE49-F238E27FC236}">
                      <a16:creationId xmlns:a16="http://schemas.microsoft.com/office/drawing/2014/main" id="{25D123D2-75D9-DB0C-E723-8AB90773152D}"/>
                    </a:ext>
                  </a:extLst>
                </p:cNvPr>
                <p:cNvSpPr/>
                <p:nvPr/>
              </p:nvSpPr>
              <p:spPr>
                <a:xfrm>
                  <a:off x="3628507" y="3783078"/>
                  <a:ext cx="347268" cy="68253"/>
                </a:xfrm>
                <a:custGeom>
                  <a:avLst/>
                  <a:gdLst/>
                  <a:ahLst/>
                  <a:cxnLst/>
                  <a:rect l="l" t="t" r="r" b="b"/>
                  <a:pathLst>
                    <a:path w="21962" h="4315" fill="none" extrusionOk="0">
                      <a:moveTo>
                        <a:pt x="21961" y="4314"/>
                      </a:moveTo>
                      <a:lnTo>
                        <a:pt x="0" y="4314"/>
                      </a:lnTo>
                      <a:lnTo>
                        <a:pt x="0" y="1"/>
                      </a:lnTo>
                      <a:lnTo>
                        <a:pt x="21961" y="1"/>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1200;p57">
                  <a:extLst>
                    <a:ext uri="{FF2B5EF4-FFF2-40B4-BE49-F238E27FC236}">
                      <a16:creationId xmlns:a16="http://schemas.microsoft.com/office/drawing/2014/main" id="{BD1D9622-9292-2381-CF16-AA50E4C4199F}"/>
                    </a:ext>
                  </a:extLst>
                </p:cNvPr>
                <p:cNvSpPr/>
                <p:nvPr/>
              </p:nvSpPr>
              <p:spPr>
                <a:xfrm>
                  <a:off x="3652873" y="3783521"/>
                  <a:ext cx="52275" cy="67810"/>
                </a:xfrm>
                <a:custGeom>
                  <a:avLst/>
                  <a:gdLst/>
                  <a:ahLst/>
                  <a:cxnLst/>
                  <a:rect l="l" t="t" r="r" b="b"/>
                  <a:pathLst>
                    <a:path w="3306" h="4287" fill="none" extrusionOk="0">
                      <a:moveTo>
                        <a:pt x="3305" y="1"/>
                      </a:moveTo>
                      <a:lnTo>
                        <a:pt x="1149" y="1"/>
                      </a:lnTo>
                      <a:lnTo>
                        <a:pt x="1149" y="4286"/>
                      </a:lnTo>
                      <a:lnTo>
                        <a:pt x="0" y="4286"/>
                      </a:lnTo>
                      <a:lnTo>
                        <a:pt x="3305" y="4286"/>
                      </a:lnTo>
                      <a:lnTo>
                        <a:pt x="33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1203;p57">
                  <a:extLst>
                    <a:ext uri="{FF2B5EF4-FFF2-40B4-BE49-F238E27FC236}">
                      <a16:creationId xmlns:a16="http://schemas.microsoft.com/office/drawing/2014/main" id="{26B6187B-F17E-B969-4585-5CF5A28F621B}"/>
                    </a:ext>
                  </a:extLst>
                </p:cNvPr>
                <p:cNvSpPr/>
                <p:nvPr/>
              </p:nvSpPr>
              <p:spPr>
                <a:xfrm>
                  <a:off x="3758278" y="3783521"/>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1207;p57">
                  <a:extLst>
                    <a:ext uri="{FF2B5EF4-FFF2-40B4-BE49-F238E27FC236}">
                      <a16:creationId xmlns:a16="http://schemas.microsoft.com/office/drawing/2014/main" id="{B63740E5-13AF-7749-0A00-DF2EEB10BA0A}"/>
                    </a:ext>
                  </a:extLst>
                </p:cNvPr>
                <p:cNvSpPr/>
                <p:nvPr/>
              </p:nvSpPr>
              <p:spPr>
                <a:xfrm>
                  <a:off x="3597499" y="3715284"/>
                  <a:ext cx="347268" cy="68253"/>
                </a:xfrm>
                <a:custGeom>
                  <a:avLst/>
                  <a:gdLst/>
                  <a:ahLst/>
                  <a:cxnLst/>
                  <a:rect l="l" t="t" r="r" b="b"/>
                  <a:pathLst>
                    <a:path w="21962" h="4315" fill="none" extrusionOk="0">
                      <a:moveTo>
                        <a:pt x="21961" y="4315"/>
                      </a:moveTo>
                      <a:lnTo>
                        <a:pt x="1" y="4315"/>
                      </a:lnTo>
                      <a:lnTo>
                        <a:pt x="1" y="1"/>
                      </a:lnTo>
                      <a:lnTo>
                        <a:pt x="21961" y="1"/>
                      </a:lnTo>
                      <a:lnTo>
                        <a:pt x="21961"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1209;p57">
                  <a:extLst>
                    <a:ext uri="{FF2B5EF4-FFF2-40B4-BE49-F238E27FC236}">
                      <a16:creationId xmlns:a16="http://schemas.microsoft.com/office/drawing/2014/main" id="{A71332B4-F274-472E-3361-8966DCC0EB70}"/>
                    </a:ext>
                  </a:extLst>
                </p:cNvPr>
                <p:cNvSpPr/>
                <p:nvPr/>
              </p:nvSpPr>
              <p:spPr>
                <a:xfrm>
                  <a:off x="3652873" y="3715727"/>
                  <a:ext cx="21267" cy="67810"/>
                </a:xfrm>
                <a:custGeom>
                  <a:avLst/>
                  <a:gdLst/>
                  <a:ahLst/>
                  <a:cxnLst/>
                  <a:rect l="l" t="t" r="r" b="b"/>
                  <a:pathLst>
                    <a:path w="1345" h="4287" fill="none" extrusionOk="0">
                      <a:moveTo>
                        <a:pt x="1345" y="1"/>
                      </a:moveTo>
                      <a:lnTo>
                        <a:pt x="0" y="1"/>
                      </a:lnTo>
                      <a:lnTo>
                        <a:pt x="0" y="4259"/>
                      </a:lnTo>
                      <a:lnTo>
                        <a:pt x="1149" y="4259"/>
                      </a:lnTo>
                      <a:lnTo>
                        <a:pt x="1149" y="4287"/>
                      </a:lnTo>
                      <a:lnTo>
                        <a:pt x="1345" y="4287"/>
                      </a:lnTo>
                      <a:lnTo>
                        <a:pt x="13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1213;p57">
                  <a:extLst>
                    <a:ext uri="{FF2B5EF4-FFF2-40B4-BE49-F238E27FC236}">
                      <a16:creationId xmlns:a16="http://schemas.microsoft.com/office/drawing/2014/main" id="{99D903EA-1D4D-F834-5E31-C68F44082250}"/>
                    </a:ext>
                  </a:extLst>
                </p:cNvPr>
                <p:cNvSpPr/>
                <p:nvPr/>
              </p:nvSpPr>
              <p:spPr>
                <a:xfrm>
                  <a:off x="3727270" y="3715727"/>
                  <a:ext cx="19070" cy="67810"/>
                </a:xfrm>
                <a:custGeom>
                  <a:avLst/>
                  <a:gdLst/>
                  <a:ahLst/>
                  <a:cxnLst/>
                  <a:rect l="l" t="t" r="r" b="b"/>
                  <a:pathLst>
                    <a:path w="1206" h="4287" fill="none" extrusionOk="0">
                      <a:moveTo>
                        <a:pt x="1205" y="1"/>
                      </a:moveTo>
                      <a:lnTo>
                        <a:pt x="1" y="1"/>
                      </a:lnTo>
                      <a:lnTo>
                        <a:pt x="1" y="4287"/>
                      </a:lnTo>
                      <a:lnTo>
                        <a:pt x="1205" y="4287"/>
                      </a:lnTo>
                      <a:lnTo>
                        <a:pt x="120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1219;p57">
                  <a:extLst>
                    <a:ext uri="{FF2B5EF4-FFF2-40B4-BE49-F238E27FC236}">
                      <a16:creationId xmlns:a16="http://schemas.microsoft.com/office/drawing/2014/main" id="{C76420D8-8BDF-CBD1-A42E-F549B79284EA}"/>
                    </a:ext>
                  </a:extLst>
                </p:cNvPr>
                <p:cNvSpPr/>
                <p:nvPr/>
              </p:nvSpPr>
              <p:spPr>
                <a:xfrm>
                  <a:off x="3652873" y="3647949"/>
                  <a:ext cx="35878" cy="67794"/>
                </a:xfrm>
                <a:custGeom>
                  <a:avLst/>
                  <a:gdLst/>
                  <a:ahLst/>
                  <a:cxnLst/>
                  <a:rect l="l" t="t" r="r" b="b"/>
                  <a:pathLst>
                    <a:path w="2269" h="4286" fill="none" extrusionOk="0">
                      <a:moveTo>
                        <a:pt x="2269" y="0"/>
                      </a:moveTo>
                      <a:lnTo>
                        <a:pt x="588" y="0"/>
                      </a:lnTo>
                      <a:lnTo>
                        <a:pt x="588" y="4286"/>
                      </a:lnTo>
                      <a:lnTo>
                        <a:pt x="0" y="4286"/>
                      </a:lnTo>
                      <a:lnTo>
                        <a:pt x="2269" y="4286"/>
                      </a:lnTo>
                      <a:lnTo>
                        <a:pt x="2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1223;p57">
                  <a:extLst>
                    <a:ext uri="{FF2B5EF4-FFF2-40B4-BE49-F238E27FC236}">
                      <a16:creationId xmlns:a16="http://schemas.microsoft.com/office/drawing/2014/main" id="{993695E8-1E57-F856-F131-4A0AA58BF37B}"/>
                    </a:ext>
                  </a:extLst>
                </p:cNvPr>
                <p:cNvSpPr/>
                <p:nvPr/>
              </p:nvSpPr>
              <p:spPr>
                <a:xfrm>
                  <a:off x="3741896" y="3647949"/>
                  <a:ext cx="19054" cy="67794"/>
                </a:xfrm>
                <a:custGeom>
                  <a:avLst/>
                  <a:gdLst/>
                  <a:ahLst/>
                  <a:cxnLst/>
                  <a:rect l="l" t="t" r="r" b="b"/>
                  <a:pathLst>
                    <a:path w="1205" h="4286" fill="none" extrusionOk="0">
                      <a:moveTo>
                        <a:pt x="1205" y="0"/>
                      </a:moveTo>
                      <a:lnTo>
                        <a:pt x="0" y="0"/>
                      </a:lnTo>
                      <a:lnTo>
                        <a:pt x="0"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1227;p57">
                  <a:extLst>
                    <a:ext uri="{FF2B5EF4-FFF2-40B4-BE49-F238E27FC236}">
                      <a16:creationId xmlns:a16="http://schemas.microsoft.com/office/drawing/2014/main" id="{E8BD6DCF-4063-2007-4586-589B3E317C4F}"/>
                    </a:ext>
                  </a:extLst>
                </p:cNvPr>
                <p:cNvSpPr/>
                <p:nvPr/>
              </p:nvSpPr>
              <p:spPr>
                <a:xfrm>
                  <a:off x="3620980" y="3579712"/>
                  <a:ext cx="346810" cy="68253"/>
                </a:xfrm>
                <a:custGeom>
                  <a:avLst/>
                  <a:gdLst/>
                  <a:ahLst/>
                  <a:cxnLst/>
                  <a:rect l="l" t="t" r="r" b="b"/>
                  <a:pathLst>
                    <a:path w="21933" h="4315" fill="none" extrusionOk="0">
                      <a:moveTo>
                        <a:pt x="21933" y="4314"/>
                      </a:moveTo>
                      <a:lnTo>
                        <a:pt x="0" y="4314"/>
                      </a:lnTo>
                      <a:lnTo>
                        <a:pt x="0" y="1"/>
                      </a:lnTo>
                      <a:lnTo>
                        <a:pt x="21933" y="1"/>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1229;p57">
                  <a:extLst>
                    <a:ext uri="{FF2B5EF4-FFF2-40B4-BE49-F238E27FC236}">
                      <a16:creationId xmlns:a16="http://schemas.microsoft.com/office/drawing/2014/main" id="{894D115F-1B30-465B-83FC-BA88D8F98228}"/>
                    </a:ext>
                  </a:extLst>
                </p:cNvPr>
                <p:cNvSpPr/>
                <p:nvPr/>
              </p:nvSpPr>
              <p:spPr>
                <a:xfrm>
                  <a:off x="3652873" y="3580155"/>
                  <a:ext cx="44306" cy="67810"/>
                </a:xfrm>
                <a:custGeom>
                  <a:avLst/>
                  <a:gdLst/>
                  <a:ahLst/>
                  <a:cxnLst/>
                  <a:rect l="l" t="t" r="r" b="b"/>
                  <a:pathLst>
                    <a:path w="2802" h="4287" fill="none" extrusionOk="0">
                      <a:moveTo>
                        <a:pt x="2801" y="1"/>
                      </a:moveTo>
                      <a:lnTo>
                        <a:pt x="0" y="1"/>
                      </a:lnTo>
                      <a:lnTo>
                        <a:pt x="0" y="4258"/>
                      </a:lnTo>
                      <a:lnTo>
                        <a:pt x="588" y="4258"/>
                      </a:lnTo>
                      <a:lnTo>
                        <a:pt x="588" y="4286"/>
                      </a:lnTo>
                      <a:lnTo>
                        <a:pt x="2801" y="4286"/>
                      </a:lnTo>
                      <a:lnTo>
                        <a:pt x="28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1231;p57">
                  <a:extLst>
                    <a:ext uri="{FF2B5EF4-FFF2-40B4-BE49-F238E27FC236}">
                      <a16:creationId xmlns:a16="http://schemas.microsoft.com/office/drawing/2014/main" id="{B9061962-9DC8-85A5-3C55-94A4D22BFE4A}"/>
                    </a:ext>
                  </a:extLst>
                </p:cNvPr>
                <p:cNvSpPr/>
                <p:nvPr/>
              </p:nvSpPr>
              <p:spPr>
                <a:xfrm>
                  <a:off x="3706461" y="3580155"/>
                  <a:ext cx="27924" cy="67810"/>
                </a:xfrm>
                <a:custGeom>
                  <a:avLst/>
                  <a:gdLst/>
                  <a:ahLst/>
                  <a:cxnLst/>
                  <a:rect l="l" t="t" r="r" b="b"/>
                  <a:pathLst>
                    <a:path w="1766" h="4287" fill="none" extrusionOk="0">
                      <a:moveTo>
                        <a:pt x="1765" y="1"/>
                      </a:moveTo>
                      <a:lnTo>
                        <a:pt x="0" y="1"/>
                      </a:lnTo>
                      <a:lnTo>
                        <a:pt x="0"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1233;p57">
                  <a:extLst>
                    <a:ext uri="{FF2B5EF4-FFF2-40B4-BE49-F238E27FC236}">
                      <a16:creationId xmlns:a16="http://schemas.microsoft.com/office/drawing/2014/main" id="{11483C24-B72B-CD4C-692D-8A62F0BF500F}"/>
                    </a:ext>
                  </a:extLst>
                </p:cNvPr>
                <p:cNvSpPr/>
                <p:nvPr/>
              </p:nvSpPr>
              <p:spPr>
                <a:xfrm>
                  <a:off x="3750751" y="3580155"/>
                  <a:ext cx="19054" cy="67810"/>
                </a:xfrm>
                <a:custGeom>
                  <a:avLst/>
                  <a:gdLst/>
                  <a:ahLst/>
                  <a:cxnLst/>
                  <a:rect l="l" t="t" r="r" b="b"/>
                  <a:pathLst>
                    <a:path w="1205" h="4287" fill="none" extrusionOk="0">
                      <a:moveTo>
                        <a:pt x="1205" y="1"/>
                      </a:moveTo>
                      <a:lnTo>
                        <a:pt x="0" y="1"/>
                      </a:lnTo>
                      <a:lnTo>
                        <a:pt x="0"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1237;p57">
                  <a:extLst>
                    <a:ext uri="{FF2B5EF4-FFF2-40B4-BE49-F238E27FC236}">
                      <a16:creationId xmlns:a16="http://schemas.microsoft.com/office/drawing/2014/main" id="{2B2F7DC5-9F28-51D9-2EC3-97CFCF86125D}"/>
                    </a:ext>
                  </a:extLst>
                </p:cNvPr>
                <p:cNvSpPr/>
                <p:nvPr/>
              </p:nvSpPr>
              <p:spPr>
                <a:xfrm>
                  <a:off x="3612125" y="3511918"/>
                  <a:ext cx="346810" cy="68253"/>
                </a:xfrm>
                <a:custGeom>
                  <a:avLst/>
                  <a:gdLst/>
                  <a:ahLst/>
                  <a:cxnLst/>
                  <a:rect l="l" t="t" r="r" b="b"/>
                  <a:pathLst>
                    <a:path w="21933"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1240;p57">
                  <a:extLst>
                    <a:ext uri="{FF2B5EF4-FFF2-40B4-BE49-F238E27FC236}">
                      <a16:creationId xmlns:a16="http://schemas.microsoft.com/office/drawing/2014/main" id="{1AAD990F-F753-38A7-74C9-A18F6B0DB782}"/>
                    </a:ext>
                  </a:extLst>
                </p:cNvPr>
                <p:cNvSpPr/>
                <p:nvPr/>
              </p:nvSpPr>
              <p:spPr>
                <a:xfrm>
                  <a:off x="3697606" y="3512361"/>
                  <a:ext cx="27466" cy="67810"/>
                </a:xfrm>
                <a:custGeom>
                  <a:avLst/>
                  <a:gdLst/>
                  <a:ahLst/>
                  <a:cxnLst/>
                  <a:rect l="l" t="t" r="r" b="b"/>
                  <a:pathLst>
                    <a:path w="1737" h="4287" fill="none" extrusionOk="0">
                      <a:moveTo>
                        <a:pt x="1737" y="1"/>
                      </a:moveTo>
                      <a:lnTo>
                        <a:pt x="0" y="1"/>
                      </a:lnTo>
                      <a:lnTo>
                        <a:pt x="0" y="4287"/>
                      </a:lnTo>
                      <a:lnTo>
                        <a:pt x="1737" y="4287"/>
                      </a:lnTo>
                      <a:lnTo>
                        <a:pt x="1737"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1242;p57">
                  <a:extLst>
                    <a:ext uri="{FF2B5EF4-FFF2-40B4-BE49-F238E27FC236}">
                      <a16:creationId xmlns:a16="http://schemas.microsoft.com/office/drawing/2014/main" id="{CCCBF760-5C87-8A48-4650-D92A252711AB}"/>
                    </a:ext>
                  </a:extLst>
                </p:cNvPr>
                <p:cNvSpPr/>
                <p:nvPr/>
              </p:nvSpPr>
              <p:spPr>
                <a:xfrm>
                  <a:off x="3741896" y="3512361"/>
                  <a:ext cx="19054" cy="67810"/>
                </a:xfrm>
                <a:custGeom>
                  <a:avLst/>
                  <a:gdLst/>
                  <a:ahLst/>
                  <a:cxnLst/>
                  <a:rect l="l" t="t" r="r" b="b"/>
                  <a:pathLst>
                    <a:path w="1205" h="4287" fill="none" extrusionOk="0">
                      <a:moveTo>
                        <a:pt x="1205" y="1"/>
                      </a:moveTo>
                      <a:lnTo>
                        <a:pt x="0" y="1"/>
                      </a:lnTo>
                      <a:lnTo>
                        <a:pt x="0" y="4287"/>
                      </a:lnTo>
                      <a:lnTo>
                        <a:pt x="1205" y="4287"/>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1246;p57">
                  <a:extLst>
                    <a:ext uri="{FF2B5EF4-FFF2-40B4-BE49-F238E27FC236}">
                      <a16:creationId xmlns:a16="http://schemas.microsoft.com/office/drawing/2014/main" id="{AFA8AC46-2976-E81F-87DD-D9116CB6B8DB}"/>
                    </a:ext>
                  </a:extLst>
                </p:cNvPr>
                <p:cNvSpPr/>
                <p:nvPr/>
              </p:nvSpPr>
              <p:spPr>
                <a:xfrm>
                  <a:off x="3612125" y="3444140"/>
                  <a:ext cx="346810" cy="68237"/>
                </a:xfrm>
                <a:custGeom>
                  <a:avLst/>
                  <a:gdLst/>
                  <a:ahLst/>
                  <a:cxnLst/>
                  <a:rect l="l" t="t" r="r" b="b"/>
                  <a:pathLst>
                    <a:path w="21933" h="4314" fill="none" extrusionOk="0">
                      <a:moveTo>
                        <a:pt x="21933" y="4314"/>
                      </a:moveTo>
                      <a:lnTo>
                        <a:pt x="0" y="4314"/>
                      </a:lnTo>
                      <a:lnTo>
                        <a:pt x="0"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1248;p57">
                  <a:extLst>
                    <a:ext uri="{FF2B5EF4-FFF2-40B4-BE49-F238E27FC236}">
                      <a16:creationId xmlns:a16="http://schemas.microsoft.com/office/drawing/2014/main" id="{DCB956C7-9EE0-CBD7-BDBD-14F2E741077A}"/>
                    </a:ext>
                  </a:extLst>
                </p:cNvPr>
                <p:cNvSpPr/>
                <p:nvPr/>
              </p:nvSpPr>
              <p:spPr>
                <a:xfrm>
                  <a:off x="3612125" y="3444140"/>
                  <a:ext cx="76183" cy="68237"/>
                </a:xfrm>
                <a:custGeom>
                  <a:avLst/>
                  <a:gdLst/>
                  <a:ahLst/>
                  <a:cxnLst/>
                  <a:rect l="l" t="t" r="r" b="b"/>
                  <a:pathLst>
                    <a:path w="4818" h="4314" fill="none" extrusionOk="0">
                      <a:moveTo>
                        <a:pt x="1120" y="0"/>
                      </a:moveTo>
                      <a:lnTo>
                        <a:pt x="0" y="0"/>
                      </a:lnTo>
                      <a:lnTo>
                        <a:pt x="0" y="4286"/>
                      </a:lnTo>
                      <a:lnTo>
                        <a:pt x="4286" y="4286"/>
                      </a:lnTo>
                      <a:lnTo>
                        <a:pt x="4286" y="4314"/>
                      </a:lnTo>
                      <a:lnTo>
                        <a:pt x="4818" y="4314"/>
                      </a:lnTo>
                      <a:lnTo>
                        <a:pt x="4818" y="28"/>
                      </a:lnTo>
                      <a:lnTo>
                        <a:pt x="1120" y="28"/>
                      </a:lnTo>
                      <a:lnTo>
                        <a:pt x="1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1250;p57">
                  <a:extLst>
                    <a:ext uri="{FF2B5EF4-FFF2-40B4-BE49-F238E27FC236}">
                      <a16:creationId xmlns:a16="http://schemas.microsoft.com/office/drawing/2014/main" id="{611A2D2D-A7CF-0517-6443-2567C67CFCA2}"/>
                    </a:ext>
                  </a:extLst>
                </p:cNvPr>
                <p:cNvSpPr/>
                <p:nvPr/>
              </p:nvSpPr>
              <p:spPr>
                <a:xfrm>
                  <a:off x="3697606" y="3444583"/>
                  <a:ext cx="27466" cy="67794"/>
                </a:xfrm>
                <a:custGeom>
                  <a:avLst/>
                  <a:gdLst/>
                  <a:ahLst/>
                  <a:cxnLst/>
                  <a:rect l="l" t="t" r="r" b="b"/>
                  <a:pathLst>
                    <a:path w="1737" h="4286" fill="none" extrusionOk="0">
                      <a:moveTo>
                        <a:pt x="1737" y="0"/>
                      </a:moveTo>
                      <a:lnTo>
                        <a:pt x="0" y="0"/>
                      </a:lnTo>
                      <a:lnTo>
                        <a:pt x="0" y="4286"/>
                      </a:lnTo>
                      <a:lnTo>
                        <a:pt x="1737" y="4286"/>
                      </a:lnTo>
                      <a:lnTo>
                        <a:pt x="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1256;p57">
                  <a:extLst>
                    <a:ext uri="{FF2B5EF4-FFF2-40B4-BE49-F238E27FC236}">
                      <a16:creationId xmlns:a16="http://schemas.microsoft.com/office/drawing/2014/main" id="{11F40948-DAA3-207C-D384-5E25E2FD7EE8}"/>
                    </a:ext>
                  </a:extLst>
                </p:cNvPr>
                <p:cNvSpPr/>
                <p:nvPr/>
              </p:nvSpPr>
              <p:spPr>
                <a:xfrm>
                  <a:off x="3629835" y="3376347"/>
                  <a:ext cx="347268" cy="68253"/>
                </a:xfrm>
                <a:custGeom>
                  <a:avLst/>
                  <a:gdLst/>
                  <a:ahLst/>
                  <a:cxnLst/>
                  <a:rect l="l" t="t" r="r" b="b"/>
                  <a:pathLst>
                    <a:path w="21962" h="4315" fill="none" extrusionOk="0">
                      <a:moveTo>
                        <a:pt x="21961" y="4314"/>
                      </a:moveTo>
                      <a:lnTo>
                        <a:pt x="0" y="4314"/>
                      </a:lnTo>
                      <a:lnTo>
                        <a:pt x="0" y="1"/>
                      </a:lnTo>
                      <a:lnTo>
                        <a:pt x="21961" y="1"/>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1258;p57">
                  <a:extLst>
                    <a:ext uri="{FF2B5EF4-FFF2-40B4-BE49-F238E27FC236}">
                      <a16:creationId xmlns:a16="http://schemas.microsoft.com/office/drawing/2014/main" id="{1E459947-F83E-8989-C7AA-E7549D74E8C8}"/>
                    </a:ext>
                  </a:extLst>
                </p:cNvPr>
                <p:cNvSpPr/>
                <p:nvPr/>
              </p:nvSpPr>
              <p:spPr>
                <a:xfrm>
                  <a:off x="3629835" y="3376790"/>
                  <a:ext cx="76642" cy="67810"/>
                </a:xfrm>
                <a:custGeom>
                  <a:avLst/>
                  <a:gdLst/>
                  <a:ahLst/>
                  <a:cxnLst/>
                  <a:rect l="l" t="t" r="r" b="b"/>
                  <a:pathLst>
                    <a:path w="4847" h="4287" fill="none" extrusionOk="0">
                      <a:moveTo>
                        <a:pt x="4846" y="1"/>
                      </a:moveTo>
                      <a:lnTo>
                        <a:pt x="0" y="1"/>
                      </a:lnTo>
                      <a:lnTo>
                        <a:pt x="0" y="4286"/>
                      </a:lnTo>
                      <a:lnTo>
                        <a:pt x="4846" y="4286"/>
                      </a:lnTo>
                      <a:lnTo>
                        <a:pt x="48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1260;p57">
                  <a:extLst>
                    <a:ext uri="{FF2B5EF4-FFF2-40B4-BE49-F238E27FC236}">
                      <a16:creationId xmlns:a16="http://schemas.microsoft.com/office/drawing/2014/main" id="{B55EF7DA-6301-9C7E-15C1-339014355A0B}"/>
                    </a:ext>
                  </a:extLst>
                </p:cNvPr>
                <p:cNvSpPr/>
                <p:nvPr/>
              </p:nvSpPr>
              <p:spPr>
                <a:xfrm>
                  <a:off x="3715316" y="3376790"/>
                  <a:ext cx="27924" cy="67810"/>
                </a:xfrm>
                <a:custGeom>
                  <a:avLst/>
                  <a:gdLst/>
                  <a:ahLst/>
                  <a:cxnLst/>
                  <a:rect l="l" t="t" r="r" b="b"/>
                  <a:pathLst>
                    <a:path w="1766" h="4287" fill="none" extrusionOk="0">
                      <a:moveTo>
                        <a:pt x="1765" y="1"/>
                      </a:moveTo>
                      <a:lnTo>
                        <a:pt x="1" y="1"/>
                      </a:lnTo>
                      <a:lnTo>
                        <a:pt x="1"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1262;p57">
                  <a:extLst>
                    <a:ext uri="{FF2B5EF4-FFF2-40B4-BE49-F238E27FC236}">
                      <a16:creationId xmlns:a16="http://schemas.microsoft.com/office/drawing/2014/main" id="{403A7C39-5224-A1C6-D4C5-14D2E31C5A4A}"/>
                    </a:ext>
                  </a:extLst>
                </p:cNvPr>
                <p:cNvSpPr/>
                <p:nvPr/>
              </p:nvSpPr>
              <p:spPr>
                <a:xfrm>
                  <a:off x="3759606" y="3376790"/>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1266;p57">
                  <a:extLst>
                    <a:ext uri="{FF2B5EF4-FFF2-40B4-BE49-F238E27FC236}">
                      <a16:creationId xmlns:a16="http://schemas.microsoft.com/office/drawing/2014/main" id="{B748A962-9EDF-B5C7-7FCF-9284FEF166B2}"/>
                    </a:ext>
                  </a:extLst>
                </p:cNvPr>
                <p:cNvSpPr/>
                <p:nvPr/>
              </p:nvSpPr>
              <p:spPr>
                <a:xfrm>
                  <a:off x="3612125" y="3308553"/>
                  <a:ext cx="346810" cy="68253"/>
                </a:xfrm>
                <a:custGeom>
                  <a:avLst/>
                  <a:gdLst/>
                  <a:ahLst/>
                  <a:cxnLst/>
                  <a:rect l="l" t="t" r="r" b="b"/>
                  <a:pathLst>
                    <a:path w="21933"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1" name="Google Shape;1268;p57">
                  <a:extLst>
                    <a:ext uri="{FF2B5EF4-FFF2-40B4-BE49-F238E27FC236}">
                      <a16:creationId xmlns:a16="http://schemas.microsoft.com/office/drawing/2014/main" id="{23D3AC4D-CEAF-EC03-45E9-E09A04C6D3AA}"/>
                    </a:ext>
                  </a:extLst>
                </p:cNvPr>
                <p:cNvSpPr/>
                <p:nvPr/>
              </p:nvSpPr>
              <p:spPr>
                <a:xfrm>
                  <a:off x="3612125" y="3308996"/>
                  <a:ext cx="76183" cy="67810"/>
                </a:xfrm>
                <a:custGeom>
                  <a:avLst/>
                  <a:gdLst/>
                  <a:ahLst/>
                  <a:cxnLst/>
                  <a:rect l="l" t="t" r="r" b="b"/>
                  <a:pathLst>
                    <a:path w="4818" h="4287" fill="none" extrusionOk="0">
                      <a:moveTo>
                        <a:pt x="4818" y="1"/>
                      </a:moveTo>
                      <a:lnTo>
                        <a:pt x="0" y="1"/>
                      </a:lnTo>
                      <a:lnTo>
                        <a:pt x="0" y="4287"/>
                      </a:lnTo>
                      <a:lnTo>
                        <a:pt x="4818" y="4287"/>
                      </a:lnTo>
                      <a:lnTo>
                        <a:pt x="48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1270;p57">
                  <a:extLst>
                    <a:ext uri="{FF2B5EF4-FFF2-40B4-BE49-F238E27FC236}">
                      <a16:creationId xmlns:a16="http://schemas.microsoft.com/office/drawing/2014/main" id="{3E2F23ED-F805-864A-CFFB-DA7E0C436729}"/>
                    </a:ext>
                  </a:extLst>
                </p:cNvPr>
                <p:cNvSpPr/>
                <p:nvPr/>
              </p:nvSpPr>
              <p:spPr>
                <a:xfrm>
                  <a:off x="3697606" y="3308996"/>
                  <a:ext cx="27466" cy="67810"/>
                </a:xfrm>
                <a:custGeom>
                  <a:avLst/>
                  <a:gdLst/>
                  <a:ahLst/>
                  <a:cxnLst/>
                  <a:rect l="l" t="t" r="r" b="b"/>
                  <a:pathLst>
                    <a:path w="1737" h="4287" fill="none" extrusionOk="0">
                      <a:moveTo>
                        <a:pt x="1737" y="1"/>
                      </a:moveTo>
                      <a:lnTo>
                        <a:pt x="0" y="1"/>
                      </a:lnTo>
                      <a:lnTo>
                        <a:pt x="0" y="4287"/>
                      </a:lnTo>
                      <a:lnTo>
                        <a:pt x="1737" y="4287"/>
                      </a:lnTo>
                      <a:lnTo>
                        <a:pt x="17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1272;p57">
                  <a:extLst>
                    <a:ext uri="{FF2B5EF4-FFF2-40B4-BE49-F238E27FC236}">
                      <a16:creationId xmlns:a16="http://schemas.microsoft.com/office/drawing/2014/main" id="{F1B2ED4B-EC08-7339-23E5-575CB308B6B3}"/>
                    </a:ext>
                  </a:extLst>
                </p:cNvPr>
                <p:cNvSpPr/>
                <p:nvPr/>
              </p:nvSpPr>
              <p:spPr>
                <a:xfrm>
                  <a:off x="3741896" y="3308996"/>
                  <a:ext cx="19054" cy="67810"/>
                </a:xfrm>
                <a:custGeom>
                  <a:avLst/>
                  <a:gdLst/>
                  <a:ahLst/>
                  <a:cxnLst/>
                  <a:rect l="l" t="t" r="r" b="b"/>
                  <a:pathLst>
                    <a:path w="1205" h="4287" fill="none" extrusionOk="0">
                      <a:moveTo>
                        <a:pt x="1205" y="1"/>
                      </a:moveTo>
                      <a:lnTo>
                        <a:pt x="0" y="1"/>
                      </a:lnTo>
                      <a:lnTo>
                        <a:pt x="0" y="4287"/>
                      </a:lnTo>
                      <a:lnTo>
                        <a:pt x="1205" y="4287"/>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1276;p57">
                  <a:extLst>
                    <a:ext uri="{FF2B5EF4-FFF2-40B4-BE49-F238E27FC236}">
                      <a16:creationId xmlns:a16="http://schemas.microsoft.com/office/drawing/2014/main" id="{0988DC05-950A-B26D-6623-BF28097712E4}"/>
                    </a:ext>
                  </a:extLst>
                </p:cNvPr>
                <p:cNvSpPr/>
                <p:nvPr/>
              </p:nvSpPr>
              <p:spPr>
                <a:xfrm>
                  <a:off x="3594400" y="3240775"/>
                  <a:ext cx="346825" cy="68237"/>
                </a:xfrm>
                <a:custGeom>
                  <a:avLst/>
                  <a:gdLst/>
                  <a:ahLst/>
                  <a:cxnLst/>
                  <a:rect l="l" t="t" r="r" b="b"/>
                  <a:pathLst>
                    <a:path w="21934" h="4314" fill="none" extrusionOk="0">
                      <a:moveTo>
                        <a:pt x="21933" y="4314"/>
                      </a:moveTo>
                      <a:lnTo>
                        <a:pt x="1" y="4314"/>
                      </a:lnTo>
                      <a:lnTo>
                        <a:pt x="1"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1278;p57">
                  <a:extLst>
                    <a:ext uri="{FF2B5EF4-FFF2-40B4-BE49-F238E27FC236}">
                      <a16:creationId xmlns:a16="http://schemas.microsoft.com/office/drawing/2014/main" id="{46DFF068-3346-540C-108A-90F75DE0901C}"/>
                    </a:ext>
                  </a:extLst>
                </p:cNvPr>
                <p:cNvSpPr/>
                <p:nvPr/>
              </p:nvSpPr>
              <p:spPr>
                <a:xfrm>
                  <a:off x="3594400" y="3240775"/>
                  <a:ext cx="76199" cy="68237"/>
                </a:xfrm>
                <a:custGeom>
                  <a:avLst/>
                  <a:gdLst/>
                  <a:ahLst/>
                  <a:cxnLst/>
                  <a:rect l="l" t="t" r="r" b="b"/>
                  <a:pathLst>
                    <a:path w="4819" h="4314" fill="none" extrusionOk="0">
                      <a:moveTo>
                        <a:pt x="4818" y="0"/>
                      </a:moveTo>
                      <a:lnTo>
                        <a:pt x="1" y="0"/>
                      </a:lnTo>
                      <a:lnTo>
                        <a:pt x="1" y="4314"/>
                      </a:lnTo>
                      <a:lnTo>
                        <a:pt x="4818" y="4314"/>
                      </a:lnTo>
                      <a:lnTo>
                        <a:pt x="48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1279;p57">
                  <a:extLst>
                    <a:ext uri="{FF2B5EF4-FFF2-40B4-BE49-F238E27FC236}">
                      <a16:creationId xmlns:a16="http://schemas.microsoft.com/office/drawing/2014/main" id="{873B6D21-FD5B-E478-DF84-48996C730B42}"/>
                    </a:ext>
                  </a:extLst>
                </p:cNvPr>
                <p:cNvSpPr/>
                <p:nvPr/>
              </p:nvSpPr>
              <p:spPr>
                <a:xfrm>
                  <a:off x="3679438" y="3240775"/>
                  <a:ext cx="27924" cy="16"/>
                </a:xfrm>
                <a:custGeom>
                  <a:avLst/>
                  <a:gdLst/>
                  <a:ahLst/>
                  <a:cxnLst/>
                  <a:rect l="l" t="t" r="r" b="b"/>
                  <a:pathLst>
                    <a:path w="1766" h="1" extrusionOk="0">
                      <a:moveTo>
                        <a:pt x="1765" y="0"/>
                      </a:moveTo>
                      <a:lnTo>
                        <a:pt x="1" y="0"/>
                      </a:lnTo>
                      <a:lnTo>
                        <a:pt x="1" y="0"/>
                      </a:lnTo>
                      <a:lnTo>
                        <a:pt x="1765" y="0"/>
                      </a:lnTo>
                      <a:lnTo>
                        <a:pt x="1765"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1280;p57">
                  <a:extLst>
                    <a:ext uri="{FF2B5EF4-FFF2-40B4-BE49-F238E27FC236}">
                      <a16:creationId xmlns:a16="http://schemas.microsoft.com/office/drawing/2014/main" id="{787A8B4B-F5F0-85B1-E828-C68BB9984415}"/>
                    </a:ext>
                  </a:extLst>
                </p:cNvPr>
                <p:cNvSpPr/>
                <p:nvPr/>
              </p:nvSpPr>
              <p:spPr>
                <a:xfrm>
                  <a:off x="3679438" y="3240775"/>
                  <a:ext cx="27924" cy="16"/>
                </a:xfrm>
                <a:custGeom>
                  <a:avLst/>
                  <a:gdLst/>
                  <a:ahLst/>
                  <a:cxnLst/>
                  <a:rect l="l" t="t" r="r" b="b"/>
                  <a:pathLst>
                    <a:path w="1766" h="1" fill="none" extrusionOk="0">
                      <a:moveTo>
                        <a:pt x="1765" y="0"/>
                      </a:moveTo>
                      <a:lnTo>
                        <a:pt x="1" y="0"/>
                      </a:lnTo>
                      <a:lnTo>
                        <a:pt x="1" y="0"/>
                      </a:lnTo>
                      <a:lnTo>
                        <a:pt x="1765" y="0"/>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1282;p57">
                  <a:extLst>
                    <a:ext uri="{FF2B5EF4-FFF2-40B4-BE49-F238E27FC236}">
                      <a16:creationId xmlns:a16="http://schemas.microsoft.com/office/drawing/2014/main" id="{88127FB3-1025-55CE-381A-28CA2D561F9A}"/>
                    </a:ext>
                  </a:extLst>
                </p:cNvPr>
                <p:cNvSpPr/>
                <p:nvPr/>
              </p:nvSpPr>
              <p:spPr>
                <a:xfrm>
                  <a:off x="3679438" y="3240775"/>
                  <a:ext cx="27924" cy="68237"/>
                </a:xfrm>
                <a:custGeom>
                  <a:avLst/>
                  <a:gdLst/>
                  <a:ahLst/>
                  <a:cxnLst/>
                  <a:rect l="l" t="t" r="r" b="b"/>
                  <a:pathLst>
                    <a:path w="1766" h="4314" fill="none" extrusionOk="0">
                      <a:moveTo>
                        <a:pt x="1765" y="0"/>
                      </a:moveTo>
                      <a:lnTo>
                        <a:pt x="1" y="0"/>
                      </a:lnTo>
                      <a:lnTo>
                        <a:pt x="1" y="4314"/>
                      </a:lnTo>
                      <a:lnTo>
                        <a:pt x="1765" y="4314"/>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1283;p57">
                  <a:extLst>
                    <a:ext uri="{FF2B5EF4-FFF2-40B4-BE49-F238E27FC236}">
                      <a16:creationId xmlns:a16="http://schemas.microsoft.com/office/drawing/2014/main" id="{0DF51B25-5FEB-D4EF-A6B0-11EF258E3431}"/>
                    </a:ext>
                  </a:extLst>
                </p:cNvPr>
                <p:cNvSpPr/>
                <p:nvPr/>
              </p:nvSpPr>
              <p:spPr>
                <a:xfrm>
                  <a:off x="3724171" y="3240775"/>
                  <a:ext cx="19070" cy="16"/>
                </a:xfrm>
                <a:custGeom>
                  <a:avLst/>
                  <a:gdLst/>
                  <a:ahLst/>
                  <a:cxnLst/>
                  <a:rect l="l" t="t" r="r" b="b"/>
                  <a:pathLst>
                    <a:path w="1206" h="1" extrusionOk="0">
                      <a:moveTo>
                        <a:pt x="1205" y="0"/>
                      </a:moveTo>
                      <a:lnTo>
                        <a:pt x="1" y="0"/>
                      </a:lnTo>
                      <a:lnTo>
                        <a:pt x="1" y="0"/>
                      </a:lnTo>
                      <a:lnTo>
                        <a:pt x="1205" y="0"/>
                      </a:lnTo>
                      <a:lnTo>
                        <a:pt x="1205"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1284;p57">
                  <a:extLst>
                    <a:ext uri="{FF2B5EF4-FFF2-40B4-BE49-F238E27FC236}">
                      <a16:creationId xmlns:a16="http://schemas.microsoft.com/office/drawing/2014/main" id="{2088A42F-A46C-9A67-40D7-28BF02E986E7}"/>
                    </a:ext>
                  </a:extLst>
                </p:cNvPr>
                <p:cNvSpPr/>
                <p:nvPr/>
              </p:nvSpPr>
              <p:spPr>
                <a:xfrm>
                  <a:off x="3724171" y="3240775"/>
                  <a:ext cx="19070" cy="16"/>
                </a:xfrm>
                <a:custGeom>
                  <a:avLst/>
                  <a:gdLst/>
                  <a:ahLst/>
                  <a:cxnLst/>
                  <a:rect l="l" t="t" r="r" b="b"/>
                  <a:pathLst>
                    <a:path w="1206" h="1" fill="none" extrusionOk="0">
                      <a:moveTo>
                        <a:pt x="1205" y="0"/>
                      </a:moveTo>
                      <a:lnTo>
                        <a:pt x="1" y="0"/>
                      </a:lnTo>
                      <a:lnTo>
                        <a:pt x="1" y="0"/>
                      </a:lnTo>
                      <a:lnTo>
                        <a:pt x="1205" y="0"/>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1286;p57">
                  <a:extLst>
                    <a:ext uri="{FF2B5EF4-FFF2-40B4-BE49-F238E27FC236}">
                      <a16:creationId xmlns:a16="http://schemas.microsoft.com/office/drawing/2014/main" id="{C4E40BE8-2BD3-DED4-ECD1-47A911525626}"/>
                    </a:ext>
                  </a:extLst>
                </p:cNvPr>
                <p:cNvSpPr/>
                <p:nvPr/>
              </p:nvSpPr>
              <p:spPr>
                <a:xfrm>
                  <a:off x="3724171" y="3240775"/>
                  <a:ext cx="19070" cy="68237"/>
                </a:xfrm>
                <a:custGeom>
                  <a:avLst/>
                  <a:gdLst/>
                  <a:ahLst/>
                  <a:cxnLst/>
                  <a:rect l="l" t="t" r="r" b="b"/>
                  <a:pathLst>
                    <a:path w="1206" h="4314" fill="none" extrusionOk="0">
                      <a:moveTo>
                        <a:pt x="1205" y="0"/>
                      </a:moveTo>
                      <a:lnTo>
                        <a:pt x="1" y="0"/>
                      </a:lnTo>
                      <a:lnTo>
                        <a:pt x="1" y="4314"/>
                      </a:lnTo>
                      <a:lnTo>
                        <a:pt x="1205" y="4314"/>
                      </a:lnTo>
                      <a:lnTo>
                        <a:pt x="120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287;p57">
                  <a:extLst>
                    <a:ext uri="{FF2B5EF4-FFF2-40B4-BE49-F238E27FC236}">
                      <a16:creationId xmlns:a16="http://schemas.microsoft.com/office/drawing/2014/main" id="{D9DF9556-2C9C-3093-1A0B-D7E8568983CD}"/>
                    </a:ext>
                  </a:extLst>
                </p:cNvPr>
                <p:cNvSpPr/>
                <p:nvPr/>
              </p:nvSpPr>
              <p:spPr>
                <a:xfrm>
                  <a:off x="3768461" y="3240775"/>
                  <a:ext cx="9772" cy="16"/>
                </a:xfrm>
                <a:custGeom>
                  <a:avLst/>
                  <a:gdLst/>
                  <a:ahLst/>
                  <a:cxnLst/>
                  <a:rect l="l" t="t" r="r" b="b"/>
                  <a:pathLst>
                    <a:path w="618" h="1" extrusionOk="0">
                      <a:moveTo>
                        <a:pt x="617" y="0"/>
                      </a:moveTo>
                      <a:lnTo>
                        <a:pt x="1" y="0"/>
                      </a:lnTo>
                      <a:lnTo>
                        <a:pt x="1" y="0"/>
                      </a:lnTo>
                      <a:lnTo>
                        <a:pt x="617" y="0"/>
                      </a:lnTo>
                      <a:lnTo>
                        <a:pt x="617"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1288;p57">
                  <a:extLst>
                    <a:ext uri="{FF2B5EF4-FFF2-40B4-BE49-F238E27FC236}">
                      <a16:creationId xmlns:a16="http://schemas.microsoft.com/office/drawing/2014/main" id="{1C468F96-87C8-FF97-8259-BDA9EA634E6A}"/>
                    </a:ext>
                  </a:extLst>
                </p:cNvPr>
                <p:cNvSpPr/>
                <p:nvPr/>
              </p:nvSpPr>
              <p:spPr>
                <a:xfrm>
                  <a:off x="3768461" y="3240775"/>
                  <a:ext cx="9772" cy="16"/>
                </a:xfrm>
                <a:custGeom>
                  <a:avLst/>
                  <a:gdLst/>
                  <a:ahLst/>
                  <a:cxnLst/>
                  <a:rect l="l" t="t" r="r" b="b"/>
                  <a:pathLst>
                    <a:path w="618" h="1" fill="none" extrusionOk="0">
                      <a:moveTo>
                        <a:pt x="617" y="0"/>
                      </a:moveTo>
                      <a:lnTo>
                        <a:pt x="1" y="0"/>
                      </a:lnTo>
                      <a:lnTo>
                        <a:pt x="1" y="0"/>
                      </a:lnTo>
                      <a:lnTo>
                        <a:pt x="617" y="0"/>
                      </a:lnTo>
                      <a:lnTo>
                        <a:pt x="6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1290;p57">
                  <a:extLst>
                    <a:ext uri="{FF2B5EF4-FFF2-40B4-BE49-F238E27FC236}">
                      <a16:creationId xmlns:a16="http://schemas.microsoft.com/office/drawing/2014/main" id="{5EACAB2C-7C3E-4F6A-B415-409DC717FEDC}"/>
                    </a:ext>
                  </a:extLst>
                </p:cNvPr>
                <p:cNvSpPr/>
                <p:nvPr/>
              </p:nvSpPr>
              <p:spPr>
                <a:xfrm>
                  <a:off x="3830919" y="3240775"/>
                  <a:ext cx="4886" cy="16"/>
                </a:xfrm>
                <a:custGeom>
                  <a:avLst/>
                  <a:gdLst/>
                  <a:ahLst/>
                  <a:cxnLst/>
                  <a:rect l="l" t="t" r="r" b="b"/>
                  <a:pathLst>
                    <a:path w="309" h="1" extrusionOk="0">
                      <a:moveTo>
                        <a:pt x="309" y="0"/>
                      </a:moveTo>
                      <a:lnTo>
                        <a:pt x="0" y="0"/>
                      </a:lnTo>
                      <a:lnTo>
                        <a:pt x="0" y="0"/>
                      </a:lnTo>
                      <a:lnTo>
                        <a:pt x="309" y="0"/>
                      </a:lnTo>
                      <a:lnTo>
                        <a:pt x="309"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1291;p57">
                  <a:extLst>
                    <a:ext uri="{FF2B5EF4-FFF2-40B4-BE49-F238E27FC236}">
                      <a16:creationId xmlns:a16="http://schemas.microsoft.com/office/drawing/2014/main" id="{FEFD17A5-CEB7-E853-5DF8-40602F5E237E}"/>
                    </a:ext>
                  </a:extLst>
                </p:cNvPr>
                <p:cNvSpPr/>
                <p:nvPr/>
              </p:nvSpPr>
              <p:spPr>
                <a:xfrm>
                  <a:off x="3830919" y="3240775"/>
                  <a:ext cx="4886" cy="16"/>
                </a:xfrm>
                <a:custGeom>
                  <a:avLst/>
                  <a:gdLst/>
                  <a:ahLst/>
                  <a:cxnLst/>
                  <a:rect l="l" t="t" r="r" b="b"/>
                  <a:pathLst>
                    <a:path w="309" h="1" fill="none" extrusionOk="0">
                      <a:moveTo>
                        <a:pt x="309" y="0"/>
                      </a:moveTo>
                      <a:lnTo>
                        <a:pt x="0" y="0"/>
                      </a:lnTo>
                      <a:lnTo>
                        <a:pt x="0" y="0"/>
                      </a:lnTo>
                      <a:lnTo>
                        <a:pt x="309" y="0"/>
                      </a:lnTo>
                      <a:lnTo>
                        <a:pt x="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1294;p57">
                  <a:extLst>
                    <a:ext uri="{FF2B5EF4-FFF2-40B4-BE49-F238E27FC236}">
                      <a16:creationId xmlns:a16="http://schemas.microsoft.com/office/drawing/2014/main" id="{16AE9629-E44B-9D5E-4398-3EAF55E5AED5}"/>
                    </a:ext>
                  </a:extLst>
                </p:cNvPr>
                <p:cNvSpPr/>
                <p:nvPr/>
              </p:nvSpPr>
              <p:spPr>
                <a:xfrm>
                  <a:off x="3306064" y="3850872"/>
                  <a:ext cx="346825" cy="68237"/>
                </a:xfrm>
                <a:custGeom>
                  <a:avLst/>
                  <a:gdLst/>
                  <a:ahLst/>
                  <a:cxnLst/>
                  <a:rect l="l" t="t" r="r" b="b"/>
                  <a:pathLst>
                    <a:path w="21934" h="4314" fill="none" extrusionOk="0">
                      <a:moveTo>
                        <a:pt x="21933" y="4314"/>
                      </a:moveTo>
                      <a:lnTo>
                        <a:pt x="0" y="4314"/>
                      </a:lnTo>
                      <a:lnTo>
                        <a:pt x="0"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1296;p57">
                  <a:extLst>
                    <a:ext uri="{FF2B5EF4-FFF2-40B4-BE49-F238E27FC236}">
                      <a16:creationId xmlns:a16="http://schemas.microsoft.com/office/drawing/2014/main" id="{48FFEF66-868A-735D-3E50-E297D6391752}"/>
                    </a:ext>
                  </a:extLst>
                </p:cNvPr>
                <p:cNvSpPr/>
                <p:nvPr/>
              </p:nvSpPr>
              <p:spPr>
                <a:xfrm>
                  <a:off x="3306064" y="3850872"/>
                  <a:ext cx="76199" cy="68237"/>
                </a:xfrm>
                <a:custGeom>
                  <a:avLst/>
                  <a:gdLst/>
                  <a:ahLst/>
                  <a:cxnLst/>
                  <a:rect l="l" t="t" r="r" b="b"/>
                  <a:pathLst>
                    <a:path w="4819" h="4314" fill="none" extrusionOk="0">
                      <a:moveTo>
                        <a:pt x="1121" y="0"/>
                      </a:moveTo>
                      <a:lnTo>
                        <a:pt x="0" y="0"/>
                      </a:lnTo>
                      <a:lnTo>
                        <a:pt x="0" y="4314"/>
                      </a:lnTo>
                      <a:lnTo>
                        <a:pt x="4818" y="4314"/>
                      </a:lnTo>
                      <a:lnTo>
                        <a:pt x="4818" y="28"/>
                      </a:lnTo>
                      <a:lnTo>
                        <a:pt x="1121" y="28"/>
                      </a:lnTo>
                      <a:lnTo>
                        <a:pt x="1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1298;p57">
                  <a:extLst>
                    <a:ext uri="{FF2B5EF4-FFF2-40B4-BE49-F238E27FC236}">
                      <a16:creationId xmlns:a16="http://schemas.microsoft.com/office/drawing/2014/main" id="{7052588F-7AC3-503D-F789-1FD3B21A3015}"/>
                    </a:ext>
                  </a:extLst>
                </p:cNvPr>
                <p:cNvSpPr/>
                <p:nvPr/>
              </p:nvSpPr>
              <p:spPr>
                <a:xfrm>
                  <a:off x="3391102" y="3851315"/>
                  <a:ext cx="27924" cy="67794"/>
                </a:xfrm>
                <a:custGeom>
                  <a:avLst/>
                  <a:gdLst/>
                  <a:ahLst/>
                  <a:cxnLst/>
                  <a:rect l="l" t="t" r="r" b="b"/>
                  <a:pathLst>
                    <a:path w="1766" h="4286" fill="none" extrusionOk="0">
                      <a:moveTo>
                        <a:pt x="1765" y="0"/>
                      </a:moveTo>
                      <a:lnTo>
                        <a:pt x="1" y="0"/>
                      </a:lnTo>
                      <a:lnTo>
                        <a:pt x="1" y="4286"/>
                      </a:lnTo>
                      <a:lnTo>
                        <a:pt x="1765" y="4286"/>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1300;p57">
                  <a:extLst>
                    <a:ext uri="{FF2B5EF4-FFF2-40B4-BE49-F238E27FC236}">
                      <a16:creationId xmlns:a16="http://schemas.microsoft.com/office/drawing/2014/main" id="{82898EEF-F10D-2F77-F762-3B80080FDD83}"/>
                    </a:ext>
                  </a:extLst>
                </p:cNvPr>
                <p:cNvSpPr/>
                <p:nvPr/>
              </p:nvSpPr>
              <p:spPr>
                <a:xfrm>
                  <a:off x="3435835" y="3851315"/>
                  <a:ext cx="19070" cy="67794"/>
                </a:xfrm>
                <a:custGeom>
                  <a:avLst/>
                  <a:gdLst/>
                  <a:ahLst/>
                  <a:cxnLst/>
                  <a:rect l="l" t="t" r="r" b="b"/>
                  <a:pathLst>
                    <a:path w="1206" h="4286" fill="none" extrusionOk="0">
                      <a:moveTo>
                        <a:pt x="1205" y="0"/>
                      </a:moveTo>
                      <a:lnTo>
                        <a:pt x="1" y="0"/>
                      </a:lnTo>
                      <a:lnTo>
                        <a:pt x="1"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1304;p57">
                  <a:extLst>
                    <a:ext uri="{FF2B5EF4-FFF2-40B4-BE49-F238E27FC236}">
                      <a16:creationId xmlns:a16="http://schemas.microsoft.com/office/drawing/2014/main" id="{670D9CCD-680E-0E6E-7933-D72C30F7A636}"/>
                    </a:ext>
                  </a:extLst>
                </p:cNvPr>
                <p:cNvSpPr/>
                <p:nvPr/>
              </p:nvSpPr>
              <p:spPr>
                <a:xfrm>
                  <a:off x="3323773" y="3783078"/>
                  <a:ext cx="347268" cy="68253"/>
                </a:xfrm>
                <a:custGeom>
                  <a:avLst/>
                  <a:gdLst/>
                  <a:ahLst/>
                  <a:cxnLst/>
                  <a:rect l="l" t="t" r="r" b="b"/>
                  <a:pathLst>
                    <a:path w="21962" h="4315" fill="none" extrusionOk="0">
                      <a:moveTo>
                        <a:pt x="21962" y="4314"/>
                      </a:moveTo>
                      <a:lnTo>
                        <a:pt x="1" y="4314"/>
                      </a:lnTo>
                      <a:lnTo>
                        <a:pt x="1" y="1"/>
                      </a:lnTo>
                      <a:lnTo>
                        <a:pt x="21962" y="1"/>
                      </a:lnTo>
                      <a:lnTo>
                        <a:pt x="21962"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1306;p57">
                  <a:extLst>
                    <a:ext uri="{FF2B5EF4-FFF2-40B4-BE49-F238E27FC236}">
                      <a16:creationId xmlns:a16="http://schemas.microsoft.com/office/drawing/2014/main" id="{574383A9-91BB-5380-9E19-FB2CF1F82823}"/>
                    </a:ext>
                  </a:extLst>
                </p:cNvPr>
                <p:cNvSpPr/>
                <p:nvPr/>
              </p:nvSpPr>
              <p:spPr>
                <a:xfrm>
                  <a:off x="3323773" y="3783521"/>
                  <a:ext cx="76642" cy="67810"/>
                </a:xfrm>
                <a:custGeom>
                  <a:avLst/>
                  <a:gdLst/>
                  <a:ahLst/>
                  <a:cxnLst/>
                  <a:rect l="l" t="t" r="r" b="b"/>
                  <a:pathLst>
                    <a:path w="4847" h="4287" fill="none" extrusionOk="0">
                      <a:moveTo>
                        <a:pt x="4847" y="1"/>
                      </a:moveTo>
                      <a:lnTo>
                        <a:pt x="1" y="1"/>
                      </a:lnTo>
                      <a:lnTo>
                        <a:pt x="1" y="4286"/>
                      </a:lnTo>
                      <a:lnTo>
                        <a:pt x="4847" y="4286"/>
                      </a:lnTo>
                      <a:lnTo>
                        <a:pt x="48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1308;p57">
                  <a:extLst>
                    <a:ext uri="{FF2B5EF4-FFF2-40B4-BE49-F238E27FC236}">
                      <a16:creationId xmlns:a16="http://schemas.microsoft.com/office/drawing/2014/main" id="{4F3A5175-6E9B-0A60-56A0-2899B4F7549D}"/>
                    </a:ext>
                  </a:extLst>
                </p:cNvPr>
                <p:cNvSpPr/>
                <p:nvPr/>
              </p:nvSpPr>
              <p:spPr>
                <a:xfrm>
                  <a:off x="3408827" y="3783521"/>
                  <a:ext cx="27909" cy="67810"/>
                </a:xfrm>
                <a:custGeom>
                  <a:avLst/>
                  <a:gdLst/>
                  <a:ahLst/>
                  <a:cxnLst/>
                  <a:rect l="l" t="t" r="r" b="b"/>
                  <a:pathLst>
                    <a:path w="1765" h="4287" fill="none" extrusionOk="0">
                      <a:moveTo>
                        <a:pt x="1765" y="1"/>
                      </a:moveTo>
                      <a:lnTo>
                        <a:pt x="0" y="1"/>
                      </a:lnTo>
                      <a:lnTo>
                        <a:pt x="0"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1310;p57">
                  <a:extLst>
                    <a:ext uri="{FF2B5EF4-FFF2-40B4-BE49-F238E27FC236}">
                      <a16:creationId xmlns:a16="http://schemas.microsoft.com/office/drawing/2014/main" id="{0AD5DEBE-F677-628B-4CA7-A64AB08CA4B3}"/>
                    </a:ext>
                  </a:extLst>
                </p:cNvPr>
                <p:cNvSpPr/>
                <p:nvPr/>
              </p:nvSpPr>
              <p:spPr>
                <a:xfrm>
                  <a:off x="3453560" y="3783521"/>
                  <a:ext cx="19054" cy="67810"/>
                </a:xfrm>
                <a:custGeom>
                  <a:avLst/>
                  <a:gdLst/>
                  <a:ahLst/>
                  <a:cxnLst/>
                  <a:rect l="l" t="t" r="r" b="b"/>
                  <a:pathLst>
                    <a:path w="1205" h="4287" fill="none" extrusionOk="0">
                      <a:moveTo>
                        <a:pt x="1205" y="1"/>
                      </a:moveTo>
                      <a:lnTo>
                        <a:pt x="0" y="1"/>
                      </a:lnTo>
                      <a:lnTo>
                        <a:pt x="0"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1314;p57">
                  <a:extLst>
                    <a:ext uri="{FF2B5EF4-FFF2-40B4-BE49-F238E27FC236}">
                      <a16:creationId xmlns:a16="http://schemas.microsoft.com/office/drawing/2014/main" id="{A4742F9C-5632-C136-C547-4FF58E278CAC}"/>
                    </a:ext>
                  </a:extLst>
                </p:cNvPr>
                <p:cNvSpPr/>
                <p:nvPr/>
              </p:nvSpPr>
              <p:spPr>
                <a:xfrm>
                  <a:off x="3306064" y="3715284"/>
                  <a:ext cx="346825" cy="68253"/>
                </a:xfrm>
                <a:custGeom>
                  <a:avLst/>
                  <a:gdLst/>
                  <a:ahLst/>
                  <a:cxnLst/>
                  <a:rect l="l" t="t" r="r" b="b"/>
                  <a:pathLst>
                    <a:path w="21934"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1316;p57">
                  <a:extLst>
                    <a:ext uri="{FF2B5EF4-FFF2-40B4-BE49-F238E27FC236}">
                      <a16:creationId xmlns:a16="http://schemas.microsoft.com/office/drawing/2014/main" id="{0FCD53EF-8777-3CA5-2550-4E707C613D64}"/>
                    </a:ext>
                  </a:extLst>
                </p:cNvPr>
                <p:cNvSpPr/>
                <p:nvPr/>
              </p:nvSpPr>
              <p:spPr>
                <a:xfrm>
                  <a:off x="3306064" y="3715284"/>
                  <a:ext cx="76199" cy="68253"/>
                </a:xfrm>
                <a:custGeom>
                  <a:avLst/>
                  <a:gdLst/>
                  <a:ahLst/>
                  <a:cxnLst/>
                  <a:rect l="l" t="t" r="r" b="b"/>
                  <a:pathLst>
                    <a:path w="4819" h="4315" fill="none" extrusionOk="0">
                      <a:moveTo>
                        <a:pt x="561" y="1"/>
                      </a:moveTo>
                      <a:lnTo>
                        <a:pt x="0" y="1"/>
                      </a:lnTo>
                      <a:lnTo>
                        <a:pt x="0" y="4315"/>
                      </a:lnTo>
                      <a:lnTo>
                        <a:pt x="4818" y="4315"/>
                      </a:lnTo>
                      <a:lnTo>
                        <a:pt x="4818" y="29"/>
                      </a:lnTo>
                      <a:lnTo>
                        <a:pt x="561" y="29"/>
                      </a:lnTo>
                      <a:lnTo>
                        <a:pt x="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1318;p57">
                  <a:extLst>
                    <a:ext uri="{FF2B5EF4-FFF2-40B4-BE49-F238E27FC236}">
                      <a16:creationId xmlns:a16="http://schemas.microsoft.com/office/drawing/2014/main" id="{8F7EDEFC-23B9-CE35-6915-D782450CEA6F}"/>
                    </a:ext>
                  </a:extLst>
                </p:cNvPr>
                <p:cNvSpPr/>
                <p:nvPr/>
              </p:nvSpPr>
              <p:spPr>
                <a:xfrm>
                  <a:off x="3391102" y="3715727"/>
                  <a:ext cx="27924" cy="67810"/>
                </a:xfrm>
                <a:custGeom>
                  <a:avLst/>
                  <a:gdLst/>
                  <a:ahLst/>
                  <a:cxnLst/>
                  <a:rect l="l" t="t" r="r" b="b"/>
                  <a:pathLst>
                    <a:path w="1766" h="4287" fill="none" extrusionOk="0">
                      <a:moveTo>
                        <a:pt x="1765" y="1"/>
                      </a:moveTo>
                      <a:lnTo>
                        <a:pt x="1" y="1"/>
                      </a:lnTo>
                      <a:lnTo>
                        <a:pt x="1" y="4287"/>
                      </a:lnTo>
                      <a:lnTo>
                        <a:pt x="1765" y="4287"/>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1320;p57">
                  <a:extLst>
                    <a:ext uri="{FF2B5EF4-FFF2-40B4-BE49-F238E27FC236}">
                      <a16:creationId xmlns:a16="http://schemas.microsoft.com/office/drawing/2014/main" id="{20619273-DF0D-A8AB-5125-F648CAA0A087}"/>
                    </a:ext>
                  </a:extLst>
                </p:cNvPr>
                <p:cNvSpPr/>
                <p:nvPr/>
              </p:nvSpPr>
              <p:spPr>
                <a:xfrm>
                  <a:off x="3435835" y="3715727"/>
                  <a:ext cx="19070" cy="67810"/>
                </a:xfrm>
                <a:custGeom>
                  <a:avLst/>
                  <a:gdLst/>
                  <a:ahLst/>
                  <a:cxnLst/>
                  <a:rect l="l" t="t" r="r" b="b"/>
                  <a:pathLst>
                    <a:path w="1206" h="4287" fill="none" extrusionOk="0">
                      <a:moveTo>
                        <a:pt x="1205" y="1"/>
                      </a:moveTo>
                      <a:lnTo>
                        <a:pt x="1" y="1"/>
                      </a:lnTo>
                      <a:lnTo>
                        <a:pt x="1" y="4287"/>
                      </a:lnTo>
                      <a:lnTo>
                        <a:pt x="1205" y="4287"/>
                      </a:lnTo>
                      <a:lnTo>
                        <a:pt x="120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1324;p57">
                  <a:extLst>
                    <a:ext uri="{FF2B5EF4-FFF2-40B4-BE49-F238E27FC236}">
                      <a16:creationId xmlns:a16="http://schemas.microsoft.com/office/drawing/2014/main" id="{817E9AD5-615B-D589-8AA2-D171AB9FF061}"/>
                    </a:ext>
                  </a:extLst>
                </p:cNvPr>
                <p:cNvSpPr/>
                <p:nvPr/>
              </p:nvSpPr>
              <p:spPr>
                <a:xfrm>
                  <a:off x="3314919" y="3647506"/>
                  <a:ext cx="347268" cy="68237"/>
                </a:xfrm>
                <a:custGeom>
                  <a:avLst/>
                  <a:gdLst/>
                  <a:ahLst/>
                  <a:cxnLst/>
                  <a:rect l="l" t="t" r="r" b="b"/>
                  <a:pathLst>
                    <a:path w="21962" h="4314" fill="none" extrusionOk="0">
                      <a:moveTo>
                        <a:pt x="21961" y="4314"/>
                      </a:moveTo>
                      <a:lnTo>
                        <a:pt x="1" y="4314"/>
                      </a:lnTo>
                      <a:lnTo>
                        <a:pt x="1" y="0"/>
                      </a:lnTo>
                      <a:lnTo>
                        <a:pt x="21961" y="0"/>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9" name="Google Shape;1326;p57">
                  <a:extLst>
                    <a:ext uri="{FF2B5EF4-FFF2-40B4-BE49-F238E27FC236}">
                      <a16:creationId xmlns:a16="http://schemas.microsoft.com/office/drawing/2014/main" id="{34DD6D6F-D26F-9717-77A6-7F07ACF40E79}"/>
                    </a:ext>
                  </a:extLst>
                </p:cNvPr>
                <p:cNvSpPr/>
                <p:nvPr/>
              </p:nvSpPr>
              <p:spPr>
                <a:xfrm>
                  <a:off x="3314919" y="3647949"/>
                  <a:ext cx="76199" cy="67794"/>
                </a:xfrm>
                <a:custGeom>
                  <a:avLst/>
                  <a:gdLst/>
                  <a:ahLst/>
                  <a:cxnLst/>
                  <a:rect l="l" t="t" r="r" b="b"/>
                  <a:pathLst>
                    <a:path w="4819" h="4286" fill="none" extrusionOk="0">
                      <a:moveTo>
                        <a:pt x="4819" y="0"/>
                      </a:moveTo>
                      <a:lnTo>
                        <a:pt x="1" y="0"/>
                      </a:lnTo>
                      <a:lnTo>
                        <a:pt x="1" y="4286"/>
                      </a:lnTo>
                      <a:lnTo>
                        <a:pt x="4819" y="4286"/>
                      </a:lnTo>
                      <a:lnTo>
                        <a:pt x="48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1328;p57">
                  <a:extLst>
                    <a:ext uri="{FF2B5EF4-FFF2-40B4-BE49-F238E27FC236}">
                      <a16:creationId xmlns:a16="http://schemas.microsoft.com/office/drawing/2014/main" id="{42CF1891-A0E8-9D23-BCE4-F0C815AA8130}"/>
                    </a:ext>
                  </a:extLst>
                </p:cNvPr>
                <p:cNvSpPr/>
                <p:nvPr/>
              </p:nvSpPr>
              <p:spPr>
                <a:xfrm>
                  <a:off x="3399957" y="3647949"/>
                  <a:ext cx="27924" cy="67794"/>
                </a:xfrm>
                <a:custGeom>
                  <a:avLst/>
                  <a:gdLst/>
                  <a:ahLst/>
                  <a:cxnLst/>
                  <a:rect l="l" t="t" r="r" b="b"/>
                  <a:pathLst>
                    <a:path w="1766" h="4286" fill="none" extrusionOk="0">
                      <a:moveTo>
                        <a:pt x="1765" y="0"/>
                      </a:moveTo>
                      <a:lnTo>
                        <a:pt x="1" y="0"/>
                      </a:lnTo>
                      <a:lnTo>
                        <a:pt x="1" y="4286"/>
                      </a:lnTo>
                      <a:lnTo>
                        <a:pt x="1765" y="4286"/>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1330;p57">
                  <a:extLst>
                    <a:ext uri="{FF2B5EF4-FFF2-40B4-BE49-F238E27FC236}">
                      <a16:creationId xmlns:a16="http://schemas.microsoft.com/office/drawing/2014/main" id="{B273E54A-1F06-B3BA-AE29-29FDEEE62122}"/>
                    </a:ext>
                  </a:extLst>
                </p:cNvPr>
                <p:cNvSpPr/>
                <p:nvPr/>
              </p:nvSpPr>
              <p:spPr>
                <a:xfrm>
                  <a:off x="3444690" y="3647949"/>
                  <a:ext cx="19070" cy="67794"/>
                </a:xfrm>
                <a:custGeom>
                  <a:avLst/>
                  <a:gdLst/>
                  <a:ahLst/>
                  <a:cxnLst/>
                  <a:rect l="l" t="t" r="r" b="b"/>
                  <a:pathLst>
                    <a:path w="1206" h="4286" fill="none" extrusionOk="0">
                      <a:moveTo>
                        <a:pt x="1205" y="0"/>
                      </a:moveTo>
                      <a:lnTo>
                        <a:pt x="1" y="0"/>
                      </a:lnTo>
                      <a:lnTo>
                        <a:pt x="1"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1335;p57">
                  <a:extLst>
                    <a:ext uri="{FF2B5EF4-FFF2-40B4-BE49-F238E27FC236}">
                      <a16:creationId xmlns:a16="http://schemas.microsoft.com/office/drawing/2014/main" id="{A72E9A1A-6E7B-EE50-F5F8-542C9BCF55EC}"/>
                    </a:ext>
                  </a:extLst>
                </p:cNvPr>
                <p:cNvSpPr/>
                <p:nvPr/>
              </p:nvSpPr>
              <p:spPr>
                <a:xfrm>
                  <a:off x="3306064" y="3579712"/>
                  <a:ext cx="346825" cy="68253"/>
                </a:xfrm>
                <a:custGeom>
                  <a:avLst/>
                  <a:gdLst/>
                  <a:ahLst/>
                  <a:cxnLst/>
                  <a:rect l="l" t="t" r="r" b="b"/>
                  <a:pathLst>
                    <a:path w="21934" h="4315" fill="none" extrusionOk="0">
                      <a:moveTo>
                        <a:pt x="21933" y="4314"/>
                      </a:moveTo>
                      <a:lnTo>
                        <a:pt x="0" y="4314"/>
                      </a:lnTo>
                      <a:lnTo>
                        <a:pt x="0" y="1"/>
                      </a:lnTo>
                      <a:lnTo>
                        <a:pt x="21933" y="1"/>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1337;p57">
                  <a:extLst>
                    <a:ext uri="{FF2B5EF4-FFF2-40B4-BE49-F238E27FC236}">
                      <a16:creationId xmlns:a16="http://schemas.microsoft.com/office/drawing/2014/main" id="{ECA64E69-3936-FD6B-EF4C-3B97F7E6D031}"/>
                    </a:ext>
                  </a:extLst>
                </p:cNvPr>
                <p:cNvSpPr/>
                <p:nvPr/>
              </p:nvSpPr>
              <p:spPr>
                <a:xfrm>
                  <a:off x="3306064" y="3579712"/>
                  <a:ext cx="76199" cy="68253"/>
                </a:xfrm>
                <a:custGeom>
                  <a:avLst/>
                  <a:gdLst/>
                  <a:ahLst/>
                  <a:cxnLst/>
                  <a:rect l="l" t="t" r="r" b="b"/>
                  <a:pathLst>
                    <a:path w="4819" h="4315" fill="none" extrusionOk="0">
                      <a:moveTo>
                        <a:pt x="1681" y="1"/>
                      </a:moveTo>
                      <a:lnTo>
                        <a:pt x="0" y="1"/>
                      </a:lnTo>
                      <a:lnTo>
                        <a:pt x="0" y="4314"/>
                      </a:lnTo>
                      <a:lnTo>
                        <a:pt x="4818" y="4314"/>
                      </a:lnTo>
                      <a:lnTo>
                        <a:pt x="4818" y="29"/>
                      </a:lnTo>
                      <a:lnTo>
                        <a:pt x="1681" y="29"/>
                      </a:lnTo>
                      <a:lnTo>
                        <a:pt x="16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1339;p57">
                  <a:extLst>
                    <a:ext uri="{FF2B5EF4-FFF2-40B4-BE49-F238E27FC236}">
                      <a16:creationId xmlns:a16="http://schemas.microsoft.com/office/drawing/2014/main" id="{F2642E3D-1E8F-EBDB-9B70-2BFDAD3DAEA8}"/>
                    </a:ext>
                  </a:extLst>
                </p:cNvPr>
                <p:cNvSpPr/>
                <p:nvPr/>
              </p:nvSpPr>
              <p:spPr>
                <a:xfrm>
                  <a:off x="3391102" y="3580155"/>
                  <a:ext cx="27924" cy="67810"/>
                </a:xfrm>
                <a:custGeom>
                  <a:avLst/>
                  <a:gdLst/>
                  <a:ahLst/>
                  <a:cxnLst/>
                  <a:rect l="l" t="t" r="r" b="b"/>
                  <a:pathLst>
                    <a:path w="1766" h="4287" fill="none" extrusionOk="0">
                      <a:moveTo>
                        <a:pt x="1765" y="1"/>
                      </a:moveTo>
                      <a:lnTo>
                        <a:pt x="1" y="1"/>
                      </a:lnTo>
                      <a:lnTo>
                        <a:pt x="1"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1341;p57">
                  <a:extLst>
                    <a:ext uri="{FF2B5EF4-FFF2-40B4-BE49-F238E27FC236}">
                      <a16:creationId xmlns:a16="http://schemas.microsoft.com/office/drawing/2014/main" id="{7D480680-83FD-58AA-0003-E3F2C68B854F}"/>
                    </a:ext>
                  </a:extLst>
                </p:cNvPr>
                <p:cNvSpPr/>
                <p:nvPr/>
              </p:nvSpPr>
              <p:spPr>
                <a:xfrm>
                  <a:off x="3435835" y="3580155"/>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1346;p57">
                  <a:extLst>
                    <a:ext uri="{FF2B5EF4-FFF2-40B4-BE49-F238E27FC236}">
                      <a16:creationId xmlns:a16="http://schemas.microsoft.com/office/drawing/2014/main" id="{212A5AEA-93C9-73DA-3048-C963796D3A8B}"/>
                    </a:ext>
                  </a:extLst>
                </p:cNvPr>
                <p:cNvSpPr/>
                <p:nvPr/>
              </p:nvSpPr>
              <p:spPr>
                <a:xfrm>
                  <a:off x="3332644" y="3511918"/>
                  <a:ext cx="76642" cy="68253"/>
                </a:xfrm>
                <a:custGeom>
                  <a:avLst/>
                  <a:gdLst/>
                  <a:ahLst/>
                  <a:cxnLst/>
                  <a:rect l="l" t="t" r="r" b="b"/>
                  <a:pathLst>
                    <a:path w="4847" h="4315" fill="none" extrusionOk="0">
                      <a:moveTo>
                        <a:pt x="4846" y="1"/>
                      </a:moveTo>
                      <a:lnTo>
                        <a:pt x="1905" y="1"/>
                      </a:lnTo>
                      <a:lnTo>
                        <a:pt x="0" y="1"/>
                      </a:lnTo>
                      <a:lnTo>
                        <a:pt x="0" y="4315"/>
                      </a:lnTo>
                      <a:lnTo>
                        <a:pt x="4846" y="4315"/>
                      </a:lnTo>
                      <a:lnTo>
                        <a:pt x="48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1347;p57">
                  <a:extLst>
                    <a:ext uri="{FF2B5EF4-FFF2-40B4-BE49-F238E27FC236}">
                      <a16:creationId xmlns:a16="http://schemas.microsoft.com/office/drawing/2014/main" id="{1D1FE2C9-EBB2-7B09-2A08-726624BD190E}"/>
                    </a:ext>
                  </a:extLst>
                </p:cNvPr>
                <p:cNvSpPr/>
                <p:nvPr/>
              </p:nvSpPr>
              <p:spPr>
                <a:xfrm>
                  <a:off x="3418125" y="3511918"/>
                  <a:ext cx="27909" cy="16"/>
                </a:xfrm>
                <a:custGeom>
                  <a:avLst/>
                  <a:gdLst/>
                  <a:ahLst/>
                  <a:cxnLst/>
                  <a:rect l="l" t="t" r="r" b="b"/>
                  <a:pathLst>
                    <a:path w="1765" h="1" extrusionOk="0">
                      <a:moveTo>
                        <a:pt x="1765" y="1"/>
                      </a:moveTo>
                      <a:lnTo>
                        <a:pt x="0" y="1"/>
                      </a:lnTo>
                      <a:lnTo>
                        <a:pt x="0" y="1"/>
                      </a:lnTo>
                      <a:lnTo>
                        <a:pt x="1765" y="1"/>
                      </a:lnTo>
                      <a:lnTo>
                        <a:pt x="1765" y="1"/>
                      </a:lnTo>
                      <a:close/>
                    </a:path>
                  </a:pathLst>
                </a:custGeom>
                <a:solidFill>
                  <a:srgbClr val="C6A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1348;p57">
                  <a:extLst>
                    <a:ext uri="{FF2B5EF4-FFF2-40B4-BE49-F238E27FC236}">
                      <a16:creationId xmlns:a16="http://schemas.microsoft.com/office/drawing/2014/main" id="{90D82B89-2C43-CA4B-0557-AC4EC6BA64D7}"/>
                    </a:ext>
                  </a:extLst>
                </p:cNvPr>
                <p:cNvSpPr/>
                <p:nvPr/>
              </p:nvSpPr>
              <p:spPr>
                <a:xfrm>
                  <a:off x="3418125" y="3511918"/>
                  <a:ext cx="27909" cy="16"/>
                </a:xfrm>
                <a:custGeom>
                  <a:avLst/>
                  <a:gdLst/>
                  <a:ahLst/>
                  <a:cxnLst/>
                  <a:rect l="l" t="t" r="r" b="b"/>
                  <a:pathLst>
                    <a:path w="1765" h="1" fill="none" extrusionOk="0">
                      <a:moveTo>
                        <a:pt x="1765" y="1"/>
                      </a:moveTo>
                      <a:lnTo>
                        <a:pt x="0" y="1"/>
                      </a:lnTo>
                      <a:lnTo>
                        <a:pt x="0" y="1"/>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1350;p57">
                  <a:extLst>
                    <a:ext uri="{FF2B5EF4-FFF2-40B4-BE49-F238E27FC236}">
                      <a16:creationId xmlns:a16="http://schemas.microsoft.com/office/drawing/2014/main" id="{FDD09110-4D1D-89BD-E9EE-39B269B41652}"/>
                    </a:ext>
                  </a:extLst>
                </p:cNvPr>
                <p:cNvSpPr/>
                <p:nvPr/>
              </p:nvSpPr>
              <p:spPr>
                <a:xfrm>
                  <a:off x="3418125" y="3511918"/>
                  <a:ext cx="27909" cy="68253"/>
                </a:xfrm>
                <a:custGeom>
                  <a:avLst/>
                  <a:gdLst/>
                  <a:ahLst/>
                  <a:cxnLst/>
                  <a:rect l="l" t="t" r="r" b="b"/>
                  <a:pathLst>
                    <a:path w="1765" h="4315" fill="none" extrusionOk="0">
                      <a:moveTo>
                        <a:pt x="1765" y="1"/>
                      </a:moveTo>
                      <a:lnTo>
                        <a:pt x="0" y="1"/>
                      </a:lnTo>
                      <a:lnTo>
                        <a:pt x="0" y="4315"/>
                      </a:lnTo>
                      <a:lnTo>
                        <a:pt x="1765" y="4315"/>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1351;p57">
                  <a:extLst>
                    <a:ext uri="{FF2B5EF4-FFF2-40B4-BE49-F238E27FC236}">
                      <a16:creationId xmlns:a16="http://schemas.microsoft.com/office/drawing/2014/main" id="{5A1EC5AC-5D1E-846E-6AEA-9433736DA2F0}"/>
                    </a:ext>
                  </a:extLst>
                </p:cNvPr>
                <p:cNvSpPr/>
                <p:nvPr/>
              </p:nvSpPr>
              <p:spPr>
                <a:xfrm>
                  <a:off x="3462415" y="3511918"/>
                  <a:ext cx="19054" cy="16"/>
                </a:xfrm>
                <a:custGeom>
                  <a:avLst/>
                  <a:gdLst/>
                  <a:ahLst/>
                  <a:cxnLst/>
                  <a:rect l="l" t="t" r="r" b="b"/>
                  <a:pathLst>
                    <a:path w="1205" h="1" extrusionOk="0">
                      <a:moveTo>
                        <a:pt x="1205" y="1"/>
                      </a:moveTo>
                      <a:lnTo>
                        <a:pt x="0" y="1"/>
                      </a:lnTo>
                      <a:lnTo>
                        <a:pt x="0" y="1"/>
                      </a:lnTo>
                      <a:lnTo>
                        <a:pt x="1205" y="1"/>
                      </a:lnTo>
                      <a:lnTo>
                        <a:pt x="1205" y="1"/>
                      </a:lnTo>
                      <a:close/>
                    </a:path>
                  </a:pathLst>
                </a:custGeom>
                <a:solidFill>
                  <a:srgbClr val="C6A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1352;p57">
                  <a:extLst>
                    <a:ext uri="{FF2B5EF4-FFF2-40B4-BE49-F238E27FC236}">
                      <a16:creationId xmlns:a16="http://schemas.microsoft.com/office/drawing/2014/main" id="{A701514A-381D-0233-AE5B-6B50FF112220}"/>
                    </a:ext>
                  </a:extLst>
                </p:cNvPr>
                <p:cNvSpPr/>
                <p:nvPr/>
              </p:nvSpPr>
              <p:spPr>
                <a:xfrm>
                  <a:off x="3462415" y="3511918"/>
                  <a:ext cx="19054" cy="16"/>
                </a:xfrm>
                <a:custGeom>
                  <a:avLst/>
                  <a:gdLst/>
                  <a:ahLst/>
                  <a:cxnLst/>
                  <a:rect l="l" t="t" r="r" b="b"/>
                  <a:pathLst>
                    <a:path w="1205" h="1" fill="none" extrusionOk="0">
                      <a:moveTo>
                        <a:pt x="1205" y="1"/>
                      </a:moveTo>
                      <a:lnTo>
                        <a:pt x="0" y="1"/>
                      </a:lnTo>
                      <a:lnTo>
                        <a:pt x="0" y="1"/>
                      </a:lnTo>
                      <a:lnTo>
                        <a:pt x="1205" y="1"/>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1355;p57">
                  <a:extLst>
                    <a:ext uri="{FF2B5EF4-FFF2-40B4-BE49-F238E27FC236}">
                      <a16:creationId xmlns:a16="http://schemas.microsoft.com/office/drawing/2014/main" id="{F64FE9A5-CCE4-3A7F-6B5C-362E00C23511}"/>
                    </a:ext>
                  </a:extLst>
                </p:cNvPr>
                <p:cNvSpPr/>
                <p:nvPr/>
              </p:nvSpPr>
              <p:spPr>
                <a:xfrm>
                  <a:off x="3507148" y="3511918"/>
                  <a:ext cx="9313" cy="16"/>
                </a:xfrm>
                <a:custGeom>
                  <a:avLst/>
                  <a:gdLst/>
                  <a:ahLst/>
                  <a:cxnLst/>
                  <a:rect l="l" t="t" r="r" b="b"/>
                  <a:pathLst>
                    <a:path w="589" h="1" extrusionOk="0">
                      <a:moveTo>
                        <a:pt x="589" y="1"/>
                      </a:moveTo>
                      <a:lnTo>
                        <a:pt x="0" y="1"/>
                      </a:lnTo>
                      <a:lnTo>
                        <a:pt x="0" y="1"/>
                      </a:lnTo>
                      <a:lnTo>
                        <a:pt x="589" y="1"/>
                      </a:lnTo>
                      <a:lnTo>
                        <a:pt x="589" y="1"/>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1356;p57">
                  <a:extLst>
                    <a:ext uri="{FF2B5EF4-FFF2-40B4-BE49-F238E27FC236}">
                      <a16:creationId xmlns:a16="http://schemas.microsoft.com/office/drawing/2014/main" id="{C1211FD1-2A86-6AD0-222A-F5D76D323D66}"/>
                    </a:ext>
                  </a:extLst>
                </p:cNvPr>
                <p:cNvSpPr/>
                <p:nvPr/>
              </p:nvSpPr>
              <p:spPr>
                <a:xfrm>
                  <a:off x="3507148" y="3511918"/>
                  <a:ext cx="9313" cy="16"/>
                </a:xfrm>
                <a:custGeom>
                  <a:avLst/>
                  <a:gdLst/>
                  <a:ahLst/>
                  <a:cxnLst/>
                  <a:rect l="l" t="t" r="r" b="b"/>
                  <a:pathLst>
                    <a:path w="589" h="1" fill="none" extrusionOk="0">
                      <a:moveTo>
                        <a:pt x="589" y="1"/>
                      </a:moveTo>
                      <a:lnTo>
                        <a:pt x="0" y="1"/>
                      </a:lnTo>
                      <a:lnTo>
                        <a:pt x="0" y="1"/>
                      </a:lnTo>
                      <a:lnTo>
                        <a:pt x="589" y="1"/>
                      </a:lnTo>
                      <a:lnTo>
                        <a:pt x="5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1358;p57">
                  <a:extLst>
                    <a:ext uri="{FF2B5EF4-FFF2-40B4-BE49-F238E27FC236}">
                      <a16:creationId xmlns:a16="http://schemas.microsoft.com/office/drawing/2014/main" id="{239541C0-BE8B-2F88-C6EC-E7E313378CF9}"/>
                    </a:ext>
                  </a:extLst>
                </p:cNvPr>
                <p:cNvSpPr/>
                <p:nvPr/>
              </p:nvSpPr>
              <p:spPr>
                <a:xfrm>
                  <a:off x="3569148" y="3511918"/>
                  <a:ext cx="4902" cy="16"/>
                </a:xfrm>
                <a:custGeom>
                  <a:avLst/>
                  <a:gdLst/>
                  <a:ahLst/>
                  <a:cxnLst/>
                  <a:rect l="l" t="t" r="r" b="b"/>
                  <a:pathLst>
                    <a:path w="310" h="1" extrusionOk="0">
                      <a:moveTo>
                        <a:pt x="309" y="1"/>
                      </a:moveTo>
                      <a:lnTo>
                        <a:pt x="1" y="1"/>
                      </a:lnTo>
                      <a:lnTo>
                        <a:pt x="1" y="1"/>
                      </a:lnTo>
                      <a:lnTo>
                        <a:pt x="309" y="1"/>
                      </a:lnTo>
                      <a:lnTo>
                        <a:pt x="309" y="1"/>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1359;p57">
                  <a:extLst>
                    <a:ext uri="{FF2B5EF4-FFF2-40B4-BE49-F238E27FC236}">
                      <a16:creationId xmlns:a16="http://schemas.microsoft.com/office/drawing/2014/main" id="{BD80802C-A68A-F2B4-49B4-501CA4203EF4}"/>
                    </a:ext>
                  </a:extLst>
                </p:cNvPr>
                <p:cNvSpPr/>
                <p:nvPr/>
              </p:nvSpPr>
              <p:spPr>
                <a:xfrm>
                  <a:off x="3569148" y="3511918"/>
                  <a:ext cx="4902" cy="16"/>
                </a:xfrm>
                <a:custGeom>
                  <a:avLst/>
                  <a:gdLst/>
                  <a:ahLst/>
                  <a:cxnLst/>
                  <a:rect l="l" t="t" r="r" b="b"/>
                  <a:pathLst>
                    <a:path w="310" h="1" fill="none" extrusionOk="0">
                      <a:moveTo>
                        <a:pt x="309" y="1"/>
                      </a:moveTo>
                      <a:lnTo>
                        <a:pt x="1" y="1"/>
                      </a:lnTo>
                      <a:lnTo>
                        <a:pt x="1" y="1"/>
                      </a:lnTo>
                      <a:lnTo>
                        <a:pt x="309" y="1"/>
                      </a:lnTo>
                      <a:lnTo>
                        <a:pt x="3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1361;p57">
                  <a:extLst>
                    <a:ext uri="{FF2B5EF4-FFF2-40B4-BE49-F238E27FC236}">
                      <a16:creationId xmlns:a16="http://schemas.microsoft.com/office/drawing/2014/main" id="{DB7520F0-F0BA-65FC-6100-139CD5583EAD}"/>
                    </a:ext>
                  </a:extLst>
                </p:cNvPr>
                <p:cNvSpPr/>
                <p:nvPr/>
              </p:nvSpPr>
              <p:spPr>
                <a:xfrm>
                  <a:off x="1688093" y="1103435"/>
                  <a:ext cx="1480689" cy="2815689"/>
                </a:xfrm>
                <a:custGeom>
                  <a:avLst/>
                  <a:gdLst/>
                  <a:ahLst/>
                  <a:cxnLst/>
                  <a:rect l="l" t="t" r="r" b="b"/>
                  <a:pathLst>
                    <a:path w="93642" h="178011" extrusionOk="0">
                      <a:moveTo>
                        <a:pt x="5855" y="0"/>
                      </a:moveTo>
                      <a:lnTo>
                        <a:pt x="5267" y="28"/>
                      </a:lnTo>
                      <a:lnTo>
                        <a:pt x="4678" y="140"/>
                      </a:lnTo>
                      <a:lnTo>
                        <a:pt x="4118" y="280"/>
                      </a:lnTo>
                      <a:lnTo>
                        <a:pt x="3586" y="477"/>
                      </a:lnTo>
                      <a:lnTo>
                        <a:pt x="3082" y="701"/>
                      </a:lnTo>
                      <a:lnTo>
                        <a:pt x="2577" y="1009"/>
                      </a:lnTo>
                      <a:lnTo>
                        <a:pt x="2129" y="1345"/>
                      </a:lnTo>
                      <a:lnTo>
                        <a:pt x="1709" y="1709"/>
                      </a:lnTo>
                      <a:lnTo>
                        <a:pt x="1345" y="2129"/>
                      </a:lnTo>
                      <a:lnTo>
                        <a:pt x="1009" y="2577"/>
                      </a:lnTo>
                      <a:lnTo>
                        <a:pt x="729" y="3082"/>
                      </a:lnTo>
                      <a:lnTo>
                        <a:pt x="477" y="3586"/>
                      </a:lnTo>
                      <a:lnTo>
                        <a:pt x="281" y="4118"/>
                      </a:lnTo>
                      <a:lnTo>
                        <a:pt x="141" y="4678"/>
                      </a:lnTo>
                      <a:lnTo>
                        <a:pt x="28" y="5266"/>
                      </a:lnTo>
                      <a:lnTo>
                        <a:pt x="0" y="5855"/>
                      </a:lnTo>
                      <a:lnTo>
                        <a:pt x="0" y="172156"/>
                      </a:lnTo>
                      <a:lnTo>
                        <a:pt x="28" y="172744"/>
                      </a:lnTo>
                      <a:lnTo>
                        <a:pt x="141" y="173332"/>
                      </a:lnTo>
                      <a:lnTo>
                        <a:pt x="281" y="173892"/>
                      </a:lnTo>
                      <a:lnTo>
                        <a:pt x="477" y="174425"/>
                      </a:lnTo>
                      <a:lnTo>
                        <a:pt x="729" y="174957"/>
                      </a:lnTo>
                      <a:lnTo>
                        <a:pt x="1009" y="175433"/>
                      </a:lnTo>
                      <a:lnTo>
                        <a:pt x="1345" y="175881"/>
                      </a:lnTo>
                      <a:lnTo>
                        <a:pt x="1709" y="176301"/>
                      </a:lnTo>
                      <a:lnTo>
                        <a:pt x="2129" y="176665"/>
                      </a:lnTo>
                      <a:lnTo>
                        <a:pt x="2577" y="177002"/>
                      </a:lnTo>
                      <a:lnTo>
                        <a:pt x="3082" y="177310"/>
                      </a:lnTo>
                      <a:lnTo>
                        <a:pt x="3586" y="177534"/>
                      </a:lnTo>
                      <a:lnTo>
                        <a:pt x="4118" y="177730"/>
                      </a:lnTo>
                      <a:lnTo>
                        <a:pt x="4678" y="177898"/>
                      </a:lnTo>
                      <a:lnTo>
                        <a:pt x="5267" y="177982"/>
                      </a:lnTo>
                      <a:lnTo>
                        <a:pt x="5855" y="178010"/>
                      </a:lnTo>
                      <a:lnTo>
                        <a:pt x="87815" y="178010"/>
                      </a:lnTo>
                      <a:lnTo>
                        <a:pt x="88403" y="177982"/>
                      </a:lnTo>
                      <a:lnTo>
                        <a:pt x="88991" y="177898"/>
                      </a:lnTo>
                      <a:lnTo>
                        <a:pt x="89551" y="177730"/>
                      </a:lnTo>
                      <a:lnTo>
                        <a:pt x="90084" y="177534"/>
                      </a:lnTo>
                      <a:lnTo>
                        <a:pt x="90588" y="177310"/>
                      </a:lnTo>
                      <a:lnTo>
                        <a:pt x="91064" y="177002"/>
                      </a:lnTo>
                      <a:lnTo>
                        <a:pt x="91512" y="176665"/>
                      </a:lnTo>
                      <a:lnTo>
                        <a:pt x="91932" y="176301"/>
                      </a:lnTo>
                      <a:lnTo>
                        <a:pt x="92325" y="175881"/>
                      </a:lnTo>
                      <a:lnTo>
                        <a:pt x="92661" y="175433"/>
                      </a:lnTo>
                      <a:lnTo>
                        <a:pt x="92941" y="174957"/>
                      </a:lnTo>
                      <a:lnTo>
                        <a:pt x="93193" y="174425"/>
                      </a:lnTo>
                      <a:lnTo>
                        <a:pt x="93389" y="173892"/>
                      </a:lnTo>
                      <a:lnTo>
                        <a:pt x="93529" y="173332"/>
                      </a:lnTo>
                      <a:lnTo>
                        <a:pt x="93613" y="172744"/>
                      </a:lnTo>
                      <a:lnTo>
                        <a:pt x="93641" y="172156"/>
                      </a:lnTo>
                      <a:lnTo>
                        <a:pt x="93641" y="5855"/>
                      </a:lnTo>
                      <a:lnTo>
                        <a:pt x="93613" y="5266"/>
                      </a:lnTo>
                      <a:lnTo>
                        <a:pt x="93529" y="4678"/>
                      </a:lnTo>
                      <a:lnTo>
                        <a:pt x="93389" y="4118"/>
                      </a:lnTo>
                      <a:lnTo>
                        <a:pt x="93193" y="3586"/>
                      </a:lnTo>
                      <a:lnTo>
                        <a:pt x="92941" y="3082"/>
                      </a:lnTo>
                      <a:lnTo>
                        <a:pt x="92661" y="2577"/>
                      </a:lnTo>
                      <a:lnTo>
                        <a:pt x="92325" y="2129"/>
                      </a:lnTo>
                      <a:lnTo>
                        <a:pt x="91932" y="1709"/>
                      </a:lnTo>
                      <a:lnTo>
                        <a:pt x="91512" y="1345"/>
                      </a:lnTo>
                      <a:lnTo>
                        <a:pt x="91064" y="1009"/>
                      </a:lnTo>
                      <a:lnTo>
                        <a:pt x="90588" y="701"/>
                      </a:lnTo>
                      <a:lnTo>
                        <a:pt x="90084" y="477"/>
                      </a:lnTo>
                      <a:lnTo>
                        <a:pt x="89551" y="280"/>
                      </a:lnTo>
                      <a:lnTo>
                        <a:pt x="88991" y="140"/>
                      </a:lnTo>
                      <a:lnTo>
                        <a:pt x="88403" y="28"/>
                      </a:lnTo>
                      <a:lnTo>
                        <a:pt x="878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5" name="Google Shape;1362;p57">
                  <a:extLst>
                    <a:ext uri="{FF2B5EF4-FFF2-40B4-BE49-F238E27FC236}">
                      <a16:creationId xmlns:a16="http://schemas.microsoft.com/office/drawing/2014/main" id="{50FCD130-2485-9F44-1C1A-8CEDA8AAB2F7}"/>
                    </a:ext>
                  </a:extLst>
                </p:cNvPr>
                <p:cNvSpPr/>
                <p:nvPr/>
              </p:nvSpPr>
              <p:spPr>
                <a:xfrm>
                  <a:off x="1738582" y="1159255"/>
                  <a:ext cx="1381024" cy="2701819"/>
                </a:xfrm>
                <a:custGeom>
                  <a:avLst/>
                  <a:gdLst/>
                  <a:ahLst/>
                  <a:cxnLst/>
                  <a:rect l="l" t="t" r="r" b="b"/>
                  <a:pathLst>
                    <a:path w="87339" h="170812" extrusionOk="0">
                      <a:moveTo>
                        <a:pt x="1793" y="1"/>
                      </a:moveTo>
                      <a:lnTo>
                        <a:pt x="1597" y="29"/>
                      </a:lnTo>
                      <a:lnTo>
                        <a:pt x="1401" y="57"/>
                      </a:lnTo>
                      <a:lnTo>
                        <a:pt x="1233" y="113"/>
                      </a:lnTo>
                      <a:lnTo>
                        <a:pt x="1065" y="169"/>
                      </a:lnTo>
                      <a:lnTo>
                        <a:pt x="925" y="253"/>
                      </a:lnTo>
                      <a:lnTo>
                        <a:pt x="757" y="365"/>
                      </a:lnTo>
                      <a:lnTo>
                        <a:pt x="617" y="477"/>
                      </a:lnTo>
                      <a:lnTo>
                        <a:pt x="505" y="589"/>
                      </a:lnTo>
                      <a:lnTo>
                        <a:pt x="393" y="729"/>
                      </a:lnTo>
                      <a:lnTo>
                        <a:pt x="281" y="869"/>
                      </a:lnTo>
                      <a:lnTo>
                        <a:pt x="197" y="1037"/>
                      </a:lnTo>
                      <a:lnTo>
                        <a:pt x="141" y="1205"/>
                      </a:lnTo>
                      <a:lnTo>
                        <a:pt x="85" y="1373"/>
                      </a:lnTo>
                      <a:lnTo>
                        <a:pt x="29" y="1541"/>
                      </a:lnTo>
                      <a:lnTo>
                        <a:pt x="1" y="1737"/>
                      </a:lnTo>
                      <a:lnTo>
                        <a:pt x="1" y="1933"/>
                      </a:lnTo>
                      <a:lnTo>
                        <a:pt x="1" y="168711"/>
                      </a:lnTo>
                      <a:lnTo>
                        <a:pt x="1" y="168795"/>
                      </a:lnTo>
                      <a:lnTo>
                        <a:pt x="29" y="169019"/>
                      </a:lnTo>
                      <a:lnTo>
                        <a:pt x="57" y="169215"/>
                      </a:lnTo>
                      <a:lnTo>
                        <a:pt x="113" y="169411"/>
                      </a:lnTo>
                      <a:lnTo>
                        <a:pt x="197" y="169607"/>
                      </a:lnTo>
                      <a:lnTo>
                        <a:pt x="281" y="169775"/>
                      </a:lnTo>
                      <a:lnTo>
                        <a:pt x="365" y="169943"/>
                      </a:lnTo>
                      <a:lnTo>
                        <a:pt x="505" y="170111"/>
                      </a:lnTo>
                      <a:lnTo>
                        <a:pt x="617" y="170251"/>
                      </a:lnTo>
                      <a:lnTo>
                        <a:pt x="785" y="170363"/>
                      </a:lnTo>
                      <a:lnTo>
                        <a:pt x="925" y="170475"/>
                      </a:lnTo>
                      <a:lnTo>
                        <a:pt x="1121" y="170587"/>
                      </a:lnTo>
                      <a:lnTo>
                        <a:pt x="1289" y="170672"/>
                      </a:lnTo>
                      <a:lnTo>
                        <a:pt x="1485" y="170728"/>
                      </a:lnTo>
                      <a:lnTo>
                        <a:pt x="1681" y="170784"/>
                      </a:lnTo>
                      <a:lnTo>
                        <a:pt x="1877" y="170812"/>
                      </a:lnTo>
                      <a:lnTo>
                        <a:pt x="85266" y="170812"/>
                      </a:lnTo>
                      <a:lnTo>
                        <a:pt x="85518" y="170784"/>
                      </a:lnTo>
                      <a:lnTo>
                        <a:pt x="85714" y="170728"/>
                      </a:lnTo>
                      <a:lnTo>
                        <a:pt x="85938" y="170644"/>
                      </a:lnTo>
                      <a:lnTo>
                        <a:pt x="86134" y="170531"/>
                      </a:lnTo>
                      <a:lnTo>
                        <a:pt x="86330" y="170419"/>
                      </a:lnTo>
                      <a:lnTo>
                        <a:pt x="86499" y="170307"/>
                      </a:lnTo>
                      <a:lnTo>
                        <a:pt x="86667" y="170139"/>
                      </a:lnTo>
                      <a:lnTo>
                        <a:pt x="86807" y="169999"/>
                      </a:lnTo>
                      <a:lnTo>
                        <a:pt x="86947" y="169803"/>
                      </a:lnTo>
                      <a:lnTo>
                        <a:pt x="87059" y="169635"/>
                      </a:lnTo>
                      <a:lnTo>
                        <a:pt x="87143" y="169411"/>
                      </a:lnTo>
                      <a:lnTo>
                        <a:pt x="87227" y="169215"/>
                      </a:lnTo>
                      <a:lnTo>
                        <a:pt x="87283" y="168991"/>
                      </a:lnTo>
                      <a:lnTo>
                        <a:pt x="87311" y="168767"/>
                      </a:lnTo>
                      <a:lnTo>
                        <a:pt x="87339" y="168543"/>
                      </a:lnTo>
                      <a:lnTo>
                        <a:pt x="87339" y="2130"/>
                      </a:lnTo>
                      <a:lnTo>
                        <a:pt x="87339" y="1905"/>
                      </a:lnTo>
                      <a:lnTo>
                        <a:pt x="87283" y="1709"/>
                      </a:lnTo>
                      <a:lnTo>
                        <a:pt x="87255" y="1513"/>
                      </a:lnTo>
                      <a:lnTo>
                        <a:pt x="87171" y="1317"/>
                      </a:lnTo>
                      <a:lnTo>
                        <a:pt x="87087" y="1121"/>
                      </a:lnTo>
                      <a:lnTo>
                        <a:pt x="87003" y="953"/>
                      </a:lnTo>
                      <a:lnTo>
                        <a:pt x="86863" y="785"/>
                      </a:lnTo>
                      <a:lnTo>
                        <a:pt x="86751" y="645"/>
                      </a:lnTo>
                      <a:lnTo>
                        <a:pt x="86611" y="505"/>
                      </a:lnTo>
                      <a:lnTo>
                        <a:pt x="86443" y="393"/>
                      </a:lnTo>
                      <a:lnTo>
                        <a:pt x="86274" y="281"/>
                      </a:lnTo>
                      <a:lnTo>
                        <a:pt x="86078" y="197"/>
                      </a:lnTo>
                      <a:lnTo>
                        <a:pt x="85910" y="113"/>
                      </a:lnTo>
                      <a:lnTo>
                        <a:pt x="85686" y="57"/>
                      </a:lnTo>
                      <a:lnTo>
                        <a:pt x="85490" y="29"/>
                      </a:lnTo>
                      <a:lnTo>
                        <a:pt x="85294" y="1"/>
                      </a:lnTo>
                      <a:lnTo>
                        <a:pt x="64874" y="1"/>
                      </a:lnTo>
                      <a:lnTo>
                        <a:pt x="64650" y="29"/>
                      </a:lnTo>
                      <a:lnTo>
                        <a:pt x="64426" y="85"/>
                      </a:lnTo>
                      <a:lnTo>
                        <a:pt x="64230" y="169"/>
                      </a:lnTo>
                      <a:lnTo>
                        <a:pt x="64062" y="281"/>
                      </a:lnTo>
                      <a:lnTo>
                        <a:pt x="63894" y="393"/>
                      </a:lnTo>
                      <a:lnTo>
                        <a:pt x="63754" y="561"/>
                      </a:lnTo>
                      <a:lnTo>
                        <a:pt x="63642" y="757"/>
                      </a:lnTo>
                      <a:lnTo>
                        <a:pt x="63530" y="953"/>
                      </a:lnTo>
                      <a:lnTo>
                        <a:pt x="62689" y="3054"/>
                      </a:lnTo>
                      <a:lnTo>
                        <a:pt x="62577" y="3250"/>
                      </a:lnTo>
                      <a:lnTo>
                        <a:pt x="62465" y="3446"/>
                      </a:lnTo>
                      <a:lnTo>
                        <a:pt x="62325" y="3586"/>
                      </a:lnTo>
                      <a:lnTo>
                        <a:pt x="62157" y="3726"/>
                      </a:lnTo>
                      <a:lnTo>
                        <a:pt x="61961" y="3838"/>
                      </a:lnTo>
                      <a:lnTo>
                        <a:pt x="61765" y="3922"/>
                      </a:lnTo>
                      <a:lnTo>
                        <a:pt x="61569" y="3950"/>
                      </a:lnTo>
                      <a:lnTo>
                        <a:pt x="61345" y="3978"/>
                      </a:lnTo>
                      <a:lnTo>
                        <a:pt x="26051" y="3978"/>
                      </a:lnTo>
                      <a:lnTo>
                        <a:pt x="25827" y="3950"/>
                      </a:lnTo>
                      <a:lnTo>
                        <a:pt x="25631" y="3894"/>
                      </a:lnTo>
                      <a:lnTo>
                        <a:pt x="25435" y="3838"/>
                      </a:lnTo>
                      <a:lnTo>
                        <a:pt x="25239" y="3726"/>
                      </a:lnTo>
                      <a:lnTo>
                        <a:pt x="25071" y="3586"/>
                      </a:lnTo>
                      <a:lnTo>
                        <a:pt x="24930" y="3418"/>
                      </a:lnTo>
                      <a:lnTo>
                        <a:pt x="24818" y="3250"/>
                      </a:lnTo>
                      <a:lnTo>
                        <a:pt x="24706" y="3054"/>
                      </a:lnTo>
                      <a:lnTo>
                        <a:pt x="23866" y="953"/>
                      </a:lnTo>
                      <a:lnTo>
                        <a:pt x="23754" y="729"/>
                      </a:lnTo>
                      <a:lnTo>
                        <a:pt x="23642" y="561"/>
                      </a:lnTo>
                      <a:lnTo>
                        <a:pt x="23502" y="393"/>
                      </a:lnTo>
                      <a:lnTo>
                        <a:pt x="23334" y="281"/>
                      </a:lnTo>
                      <a:lnTo>
                        <a:pt x="23138" y="169"/>
                      </a:lnTo>
                      <a:lnTo>
                        <a:pt x="22942" y="85"/>
                      </a:lnTo>
                      <a:lnTo>
                        <a:pt x="22746" y="29"/>
                      </a:lnTo>
                      <a:lnTo>
                        <a:pt x="225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6" name="Google Shape;1363;p57">
                  <a:extLst>
                    <a:ext uri="{FF2B5EF4-FFF2-40B4-BE49-F238E27FC236}">
                      <a16:creationId xmlns:a16="http://schemas.microsoft.com/office/drawing/2014/main" id="{7D76257C-A0AA-FFB6-497D-5619D4395AC0}"/>
                    </a:ext>
                  </a:extLst>
                </p:cNvPr>
                <p:cNvSpPr/>
                <p:nvPr/>
              </p:nvSpPr>
              <p:spPr>
                <a:xfrm>
                  <a:off x="1738582" y="1159255"/>
                  <a:ext cx="1381024" cy="2701819"/>
                </a:xfrm>
                <a:custGeom>
                  <a:avLst/>
                  <a:gdLst/>
                  <a:ahLst/>
                  <a:cxnLst/>
                  <a:rect l="l" t="t" r="r" b="b"/>
                  <a:pathLst>
                    <a:path w="87339" h="170812" fill="none" extrusionOk="0">
                      <a:moveTo>
                        <a:pt x="87339" y="2130"/>
                      </a:moveTo>
                      <a:lnTo>
                        <a:pt x="87339" y="168543"/>
                      </a:lnTo>
                      <a:lnTo>
                        <a:pt x="87339" y="168543"/>
                      </a:lnTo>
                      <a:lnTo>
                        <a:pt x="87311" y="168767"/>
                      </a:lnTo>
                      <a:lnTo>
                        <a:pt x="87283" y="168991"/>
                      </a:lnTo>
                      <a:lnTo>
                        <a:pt x="87227" y="169215"/>
                      </a:lnTo>
                      <a:lnTo>
                        <a:pt x="87143" y="169411"/>
                      </a:lnTo>
                      <a:lnTo>
                        <a:pt x="87059" y="169635"/>
                      </a:lnTo>
                      <a:lnTo>
                        <a:pt x="86947" y="169803"/>
                      </a:lnTo>
                      <a:lnTo>
                        <a:pt x="86807" y="169999"/>
                      </a:lnTo>
                      <a:lnTo>
                        <a:pt x="86667" y="170139"/>
                      </a:lnTo>
                      <a:lnTo>
                        <a:pt x="86499" y="170307"/>
                      </a:lnTo>
                      <a:lnTo>
                        <a:pt x="86330" y="170419"/>
                      </a:lnTo>
                      <a:lnTo>
                        <a:pt x="86134" y="170531"/>
                      </a:lnTo>
                      <a:lnTo>
                        <a:pt x="85938" y="170644"/>
                      </a:lnTo>
                      <a:lnTo>
                        <a:pt x="85714" y="170728"/>
                      </a:lnTo>
                      <a:lnTo>
                        <a:pt x="85518" y="170784"/>
                      </a:lnTo>
                      <a:lnTo>
                        <a:pt x="85266" y="170812"/>
                      </a:lnTo>
                      <a:lnTo>
                        <a:pt x="85042" y="170812"/>
                      </a:lnTo>
                      <a:lnTo>
                        <a:pt x="85042" y="170812"/>
                      </a:lnTo>
                      <a:lnTo>
                        <a:pt x="85014" y="170812"/>
                      </a:lnTo>
                      <a:lnTo>
                        <a:pt x="2074" y="170812"/>
                      </a:lnTo>
                      <a:lnTo>
                        <a:pt x="2074" y="170812"/>
                      </a:lnTo>
                      <a:lnTo>
                        <a:pt x="1877" y="170812"/>
                      </a:lnTo>
                      <a:lnTo>
                        <a:pt x="1681" y="170784"/>
                      </a:lnTo>
                      <a:lnTo>
                        <a:pt x="1485" y="170728"/>
                      </a:lnTo>
                      <a:lnTo>
                        <a:pt x="1289" y="170672"/>
                      </a:lnTo>
                      <a:lnTo>
                        <a:pt x="1121" y="170587"/>
                      </a:lnTo>
                      <a:lnTo>
                        <a:pt x="925" y="170475"/>
                      </a:lnTo>
                      <a:lnTo>
                        <a:pt x="785" y="170363"/>
                      </a:lnTo>
                      <a:lnTo>
                        <a:pt x="617" y="170251"/>
                      </a:lnTo>
                      <a:lnTo>
                        <a:pt x="505" y="170111"/>
                      </a:lnTo>
                      <a:lnTo>
                        <a:pt x="365" y="169943"/>
                      </a:lnTo>
                      <a:lnTo>
                        <a:pt x="281" y="169775"/>
                      </a:lnTo>
                      <a:lnTo>
                        <a:pt x="197" y="169607"/>
                      </a:lnTo>
                      <a:lnTo>
                        <a:pt x="113" y="169411"/>
                      </a:lnTo>
                      <a:lnTo>
                        <a:pt x="57" y="169215"/>
                      </a:lnTo>
                      <a:lnTo>
                        <a:pt x="29" y="169019"/>
                      </a:lnTo>
                      <a:lnTo>
                        <a:pt x="1" y="168795"/>
                      </a:lnTo>
                      <a:lnTo>
                        <a:pt x="1" y="168795"/>
                      </a:lnTo>
                      <a:lnTo>
                        <a:pt x="1" y="168711"/>
                      </a:lnTo>
                      <a:lnTo>
                        <a:pt x="1" y="1933"/>
                      </a:lnTo>
                      <a:lnTo>
                        <a:pt x="1" y="1933"/>
                      </a:lnTo>
                      <a:lnTo>
                        <a:pt x="1" y="1737"/>
                      </a:lnTo>
                      <a:lnTo>
                        <a:pt x="29" y="1541"/>
                      </a:lnTo>
                      <a:lnTo>
                        <a:pt x="85" y="1373"/>
                      </a:lnTo>
                      <a:lnTo>
                        <a:pt x="141" y="1205"/>
                      </a:lnTo>
                      <a:lnTo>
                        <a:pt x="197" y="1037"/>
                      </a:lnTo>
                      <a:lnTo>
                        <a:pt x="281" y="869"/>
                      </a:lnTo>
                      <a:lnTo>
                        <a:pt x="393" y="729"/>
                      </a:lnTo>
                      <a:lnTo>
                        <a:pt x="505" y="589"/>
                      </a:lnTo>
                      <a:lnTo>
                        <a:pt x="617" y="477"/>
                      </a:lnTo>
                      <a:lnTo>
                        <a:pt x="757" y="365"/>
                      </a:lnTo>
                      <a:lnTo>
                        <a:pt x="925" y="253"/>
                      </a:lnTo>
                      <a:lnTo>
                        <a:pt x="1065" y="169"/>
                      </a:lnTo>
                      <a:lnTo>
                        <a:pt x="1233" y="113"/>
                      </a:lnTo>
                      <a:lnTo>
                        <a:pt x="1401" y="57"/>
                      </a:lnTo>
                      <a:lnTo>
                        <a:pt x="1597" y="29"/>
                      </a:lnTo>
                      <a:lnTo>
                        <a:pt x="1793" y="1"/>
                      </a:lnTo>
                      <a:lnTo>
                        <a:pt x="1793" y="1"/>
                      </a:lnTo>
                      <a:lnTo>
                        <a:pt x="22522" y="1"/>
                      </a:lnTo>
                      <a:lnTo>
                        <a:pt x="22522" y="1"/>
                      </a:lnTo>
                      <a:lnTo>
                        <a:pt x="22746" y="29"/>
                      </a:lnTo>
                      <a:lnTo>
                        <a:pt x="22942" y="85"/>
                      </a:lnTo>
                      <a:lnTo>
                        <a:pt x="23138" y="169"/>
                      </a:lnTo>
                      <a:lnTo>
                        <a:pt x="23334" y="281"/>
                      </a:lnTo>
                      <a:lnTo>
                        <a:pt x="23502" y="393"/>
                      </a:lnTo>
                      <a:lnTo>
                        <a:pt x="23642" y="561"/>
                      </a:lnTo>
                      <a:lnTo>
                        <a:pt x="23754" y="729"/>
                      </a:lnTo>
                      <a:lnTo>
                        <a:pt x="23866" y="953"/>
                      </a:lnTo>
                      <a:lnTo>
                        <a:pt x="24706" y="3054"/>
                      </a:lnTo>
                      <a:lnTo>
                        <a:pt x="24706" y="3054"/>
                      </a:lnTo>
                      <a:lnTo>
                        <a:pt x="24818" y="3250"/>
                      </a:lnTo>
                      <a:lnTo>
                        <a:pt x="24930" y="3418"/>
                      </a:lnTo>
                      <a:lnTo>
                        <a:pt x="25071" y="3586"/>
                      </a:lnTo>
                      <a:lnTo>
                        <a:pt x="25239" y="3726"/>
                      </a:lnTo>
                      <a:lnTo>
                        <a:pt x="25435" y="3838"/>
                      </a:lnTo>
                      <a:lnTo>
                        <a:pt x="25631" y="3894"/>
                      </a:lnTo>
                      <a:lnTo>
                        <a:pt x="25827" y="3950"/>
                      </a:lnTo>
                      <a:lnTo>
                        <a:pt x="26051" y="3978"/>
                      </a:lnTo>
                      <a:lnTo>
                        <a:pt x="61345" y="3978"/>
                      </a:lnTo>
                      <a:lnTo>
                        <a:pt x="61345" y="3978"/>
                      </a:lnTo>
                      <a:lnTo>
                        <a:pt x="61569" y="3950"/>
                      </a:lnTo>
                      <a:lnTo>
                        <a:pt x="61765" y="3922"/>
                      </a:lnTo>
                      <a:lnTo>
                        <a:pt x="61961" y="3838"/>
                      </a:lnTo>
                      <a:lnTo>
                        <a:pt x="62157" y="3726"/>
                      </a:lnTo>
                      <a:lnTo>
                        <a:pt x="62325" y="3586"/>
                      </a:lnTo>
                      <a:lnTo>
                        <a:pt x="62465" y="3446"/>
                      </a:lnTo>
                      <a:lnTo>
                        <a:pt x="62577" y="3250"/>
                      </a:lnTo>
                      <a:lnTo>
                        <a:pt x="62689" y="3054"/>
                      </a:lnTo>
                      <a:lnTo>
                        <a:pt x="63530" y="953"/>
                      </a:lnTo>
                      <a:lnTo>
                        <a:pt x="63530" y="953"/>
                      </a:lnTo>
                      <a:lnTo>
                        <a:pt x="63642" y="757"/>
                      </a:lnTo>
                      <a:lnTo>
                        <a:pt x="63754" y="561"/>
                      </a:lnTo>
                      <a:lnTo>
                        <a:pt x="63894" y="393"/>
                      </a:lnTo>
                      <a:lnTo>
                        <a:pt x="64062" y="281"/>
                      </a:lnTo>
                      <a:lnTo>
                        <a:pt x="64230" y="169"/>
                      </a:lnTo>
                      <a:lnTo>
                        <a:pt x="64426" y="85"/>
                      </a:lnTo>
                      <a:lnTo>
                        <a:pt x="64650" y="29"/>
                      </a:lnTo>
                      <a:lnTo>
                        <a:pt x="64874" y="1"/>
                      </a:lnTo>
                      <a:lnTo>
                        <a:pt x="85294" y="1"/>
                      </a:lnTo>
                      <a:lnTo>
                        <a:pt x="85294" y="1"/>
                      </a:lnTo>
                      <a:lnTo>
                        <a:pt x="85490" y="29"/>
                      </a:lnTo>
                      <a:lnTo>
                        <a:pt x="85686" y="57"/>
                      </a:lnTo>
                      <a:lnTo>
                        <a:pt x="85910" y="113"/>
                      </a:lnTo>
                      <a:lnTo>
                        <a:pt x="86078" y="197"/>
                      </a:lnTo>
                      <a:lnTo>
                        <a:pt x="86274" y="281"/>
                      </a:lnTo>
                      <a:lnTo>
                        <a:pt x="86443" y="393"/>
                      </a:lnTo>
                      <a:lnTo>
                        <a:pt x="86611" y="505"/>
                      </a:lnTo>
                      <a:lnTo>
                        <a:pt x="86751" y="645"/>
                      </a:lnTo>
                      <a:lnTo>
                        <a:pt x="86863" y="785"/>
                      </a:lnTo>
                      <a:lnTo>
                        <a:pt x="87003" y="953"/>
                      </a:lnTo>
                      <a:lnTo>
                        <a:pt x="87087" y="1121"/>
                      </a:lnTo>
                      <a:lnTo>
                        <a:pt x="87171" y="1317"/>
                      </a:lnTo>
                      <a:lnTo>
                        <a:pt x="87255" y="1513"/>
                      </a:lnTo>
                      <a:lnTo>
                        <a:pt x="87283" y="1709"/>
                      </a:lnTo>
                      <a:lnTo>
                        <a:pt x="87339" y="1905"/>
                      </a:lnTo>
                      <a:lnTo>
                        <a:pt x="87339"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1364;p57">
                  <a:extLst>
                    <a:ext uri="{FF2B5EF4-FFF2-40B4-BE49-F238E27FC236}">
                      <a16:creationId xmlns:a16="http://schemas.microsoft.com/office/drawing/2014/main" id="{6373AD95-9D60-6C2B-B66F-23BE1298B347}"/>
                    </a:ext>
                  </a:extLst>
                </p:cNvPr>
                <p:cNvSpPr/>
                <p:nvPr/>
              </p:nvSpPr>
              <p:spPr>
                <a:xfrm>
                  <a:off x="1738582" y="1269139"/>
                  <a:ext cx="16" cy="2483379"/>
                </a:xfrm>
                <a:custGeom>
                  <a:avLst/>
                  <a:gdLst/>
                  <a:ahLst/>
                  <a:cxnLst/>
                  <a:rect l="l" t="t" r="r" b="b"/>
                  <a:pathLst>
                    <a:path w="1" h="157002" extrusionOk="0">
                      <a:moveTo>
                        <a:pt x="1" y="72717"/>
                      </a:moveTo>
                      <a:lnTo>
                        <a:pt x="1" y="72717"/>
                      </a:lnTo>
                      <a:lnTo>
                        <a:pt x="1" y="72717"/>
                      </a:lnTo>
                      <a:lnTo>
                        <a:pt x="1" y="157002"/>
                      </a:lnTo>
                      <a:lnTo>
                        <a:pt x="1" y="157002"/>
                      </a:lnTo>
                      <a:lnTo>
                        <a:pt x="1" y="72717"/>
                      </a:lnTo>
                      <a:close/>
                      <a:moveTo>
                        <a:pt x="1" y="14174"/>
                      </a:moveTo>
                      <a:lnTo>
                        <a:pt x="1" y="14174"/>
                      </a:lnTo>
                      <a:lnTo>
                        <a:pt x="1" y="56639"/>
                      </a:lnTo>
                      <a:lnTo>
                        <a:pt x="1" y="56639"/>
                      </a:lnTo>
                      <a:lnTo>
                        <a:pt x="1" y="56667"/>
                      </a:lnTo>
                      <a:lnTo>
                        <a:pt x="1" y="14174"/>
                      </a:lnTo>
                      <a:close/>
                      <a:moveTo>
                        <a:pt x="1" y="0"/>
                      </a:moveTo>
                      <a:lnTo>
                        <a:pt x="1" y="0"/>
                      </a:lnTo>
                      <a:lnTo>
                        <a:pt x="1" y="0"/>
                      </a:lnTo>
                      <a:lnTo>
                        <a:pt x="1" y="0"/>
                      </a:lnTo>
                      <a:lnTo>
                        <a:pt x="1" y="0"/>
                      </a:lnTo>
                      <a:close/>
                    </a:path>
                  </a:pathLst>
                </a:custGeom>
                <a:solidFill>
                  <a:srgbClr val="BEC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1365;p57">
                  <a:extLst>
                    <a:ext uri="{FF2B5EF4-FFF2-40B4-BE49-F238E27FC236}">
                      <a16:creationId xmlns:a16="http://schemas.microsoft.com/office/drawing/2014/main" id="{B701CCA4-71F0-9363-B41A-9FA06C1855E6}"/>
                    </a:ext>
                  </a:extLst>
                </p:cNvPr>
                <p:cNvSpPr/>
                <p:nvPr/>
              </p:nvSpPr>
              <p:spPr>
                <a:xfrm>
                  <a:off x="1738582" y="2419325"/>
                  <a:ext cx="16" cy="1333194"/>
                </a:xfrm>
                <a:custGeom>
                  <a:avLst/>
                  <a:gdLst/>
                  <a:ahLst/>
                  <a:cxnLst/>
                  <a:rect l="l" t="t" r="r" b="b"/>
                  <a:pathLst>
                    <a:path w="1" h="84286" fill="none" extrusionOk="0">
                      <a:moveTo>
                        <a:pt x="1" y="1"/>
                      </a:moveTo>
                      <a:lnTo>
                        <a:pt x="1" y="1"/>
                      </a:lnTo>
                      <a:lnTo>
                        <a:pt x="1" y="1"/>
                      </a:lnTo>
                      <a:lnTo>
                        <a:pt x="1" y="84286"/>
                      </a:lnTo>
                      <a:lnTo>
                        <a:pt x="1" y="8428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1366;p57">
                  <a:extLst>
                    <a:ext uri="{FF2B5EF4-FFF2-40B4-BE49-F238E27FC236}">
                      <a16:creationId xmlns:a16="http://schemas.microsoft.com/office/drawing/2014/main" id="{D1C71250-0FD9-2569-678A-FCF842D3922C}"/>
                    </a:ext>
                  </a:extLst>
                </p:cNvPr>
                <p:cNvSpPr/>
                <p:nvPr/>
              </p:nvSpPr>
              <p:spPr>
                <a:xfrm>
                  <a:off x="1738582" y="1493321"/>
                  <a:ext cx="16" cy="672149"/>
                </a:xfrm>
                <a:custGeom>
                  <a:avLst/>
                  <a:gdLst/>
                  <a:ahLst/>
                  <a:cxnLst/>
                  <a:rect l="l" t="t" r="r" b="b"/>
                  <a:pathLst>
                    <a:path w="1" h="42494" fill="none" extrusionOk="0">
                      <a:moveTo>
                        <a:pt x="1" y="1"/>
                      </a:moveTo>
                      <a:lnTo>
                        <a:pt x="1" y="1"/>
                      </a:lnTo>
                      <a:lnTo>
                        <a:pt x="1" y="42466"/>
                      </a:lnTo>
                      <a:lnTo>
                        <a:pt x="1" y="42466"/>
                      </a:lnTo>
                      <a:lnTo>
                        <a:pt x="1" y="4249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1367;p57">
                  <a:extLst>
                    <a:ext uri="{FF2B5EF4-FFF2-40B4-BE49-F238E27FC236}">
                      <a16:creationId xmlns:a16="http://schemas.microsoft.com/office/drawing/2014/main" id="{093D8843-9BFA-FEB7-AC48-D95E4E4155AD}"/>
                    </a:ext>
                  </a:extLst>
                </p:cNvPr>
                <p:cNvSpPr/>
                <p:nvPr/>
              </p:nvSpPr>
              <p:spPr>
                <a:xfrm>
                  <a:off x="1738582" y="1269139"/>
                  <a:ext cx="16" cy="1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1368;p57">
                  <a:extLst>
                    <a:ext uri="{FF2B5EF4-FFF2-40B4-BE49-F238E27FC236}">
                      <a16:creationId xmlns:a16="http://schemas.microsoft.com/office/drawing/2014/main" id="{1CBEED59-02A5-F0A4-8F1D-EBE8E9296BBC}"/>
                    </a:ext>
                  </a:extLst>
                </p:cNvPr>
                <p:cNvSpPr/>
                <p:nvPr/>
              </p:nvSpPr>
              <p:spPr>
                <a:xfrm>
                  <a:off x="1738582" y="1493321"/>
                  <a:ext cx="1381024" cy="2259198"/>
                </a:xfrm>
                <a:custGeom>
                  <a:avLst/>
                  <a:gdLst/>
                  <a:ahLst/>
                  <a:cxnLst/>
                  <a:rect l="l" t="t" r="r" b="b"/>
                  <a:pathLst>
                    <a:path w="87339" h="142829" extrusionOk="0">
                      <a:moveTo>
                        <a:pt x="79972" y="89832"/>
                      </a:moveTo>
                      <a:lnTo>
                        <a:pt x="80140" y="89860"/>
                      </a:lnTo>
                      <a:lnTo>
                        <a:pt x="80448" y="89944"/>
                      </a:lnTo>
                      <a:lnTo>
                        <a:pt x="80728" y="90112"/>
                      </a:lnTo>
                      <a:lnTo>
                        <a:pt x="80980" y="90308"/>
                      </a:lnTo>
                      <a:lnTo>
                        <a:pt x="81176" y="90560"/>
                      </a:lnTo>
                      <a:lnTo>
                        <a:pt x="81345" y="90841"/>
                      </a:lnTo>
                      <a:lnTo>
                        <a:pt x="81429" y="91149"/>
                      </a:lnTo>
                      <a:lnTo>
                        <a:pt x="81457" y="91317"/>
                      </a:lnTo>
                      <a:lnTo>
                        <a:pt x="81485" y="91485"/>
                      </a:lnTo>
                      <a:lnTo>
                        <a:pt x="81485" y="100112"/>
                      </a:lnTo>
                      <a:lnTo>
                        <a:pt x="81457" y="100280"/>
                      </a:lnTo>
                      <a:lnTo>
                        <a:pt x="81429" y="100448"/>
                      </a:lnTo>
                      <a:lnTo>
                        <a:pt x="81345" y="100784"/>
                      </a:lnTo>
                      <a:lnTo>
                        <a:pt x="81176" y="101065"/>
                      </a:lnTo>
                      <a:lnTo>
                        <a:pt x="80980" y="101317"/>
                      </a:lnTo>
                      <a:lnTo>
                        <a:pt x="80728" y="101513"/>
                      </a:lnTo>
                      <a:lnTo>
                        <a:pt x="80448" y="101653"/>
                      </a:lnTo>
                      <a:lnTo>
                        <a:pt x="80140" y="101765"/>
                      </a:lnTo>
                      <a:lnTo>
                        <a:pt x="79972" y="101793"/>
                      </a:lnTo>
                      <a:lnTo>
                        <a:pt x="7312" y="101793"/>
                      </a:lnTo>
                      <a:lnTo>
                        <a:pt x="7143" y="101765"/>
                      </a:lnTo>
                      <a:lnTo>
                        <a:pt x="6835" y="101653"/>
                      </a:lnTo>
                      <a:lnTo>
                        <a:pt x="6555" y="101513"/>
                      </a:lnTo>
                      <a:lnTo>
                        <a:pt x="6303" y="101317"/>
                      </a:lnTo>
                      <a:lnTo>
                        <a:pt x="6107" y="101065"/>
                      </a:lnTo>
                      <a:lnTo>
                        <a:pt x="5939" y="100784"/>
                      </a:lnTo>
                      <a:lnTo>
                        <a:pt x="5855" y="100448"/>
                      </a:lnTo>
                      <a:lnTo>
                        <a:pt x="5827" y="100280"/>
                      </a:lnTo>
                      <a:lnTo>
                        <a:pt x="5827" y="100112"/>
                      </a:lnTo>
                      <a:lnTo>
                        <a:pt x="5827" y="91485"/>
                      </a:lnTo>
                      <a:lnTo>
                        <a:pt x="5827" y="91317"/>
                      </a:lnTo>
                      <a:lnTo>
                        <a:pt x="5855" y="91149"/>
                      </a:lnTo>
                      <a:lnTo>
                        <a:pt x="5939" y="90841"/>
                      </a:lnTo>
                      <a:lnTo>
                        <a:pt x="6107" y="90560"/>
                      </a:lnTo>
                      <a:lnTo>
                        <a:pt x="6303" y="90308"/>
                      </a:lnTo>
                      <a:lnTo>
                        <a:pt x="6555" y="90112"/>
                      </a:lnTo>
                      <a:lnTo>
                        <a:pt x="6835" y="89944"/>
                      </a:lnTo>
                      <a:lnTo>
                        <a:pt x="7143" y="89860"/>
                      </a:lnTo>
                      <a:lnTo>
                        <a:pt x="7312" y="89832"/>
                      </a:lnTo>
                      <a:close/>
                      <a:moveTo>
                        <a:pt x="79972" y="106135"/>
                      </a:moveTo>
                      <a:lnTo>
                        <a:pt x="80140" y="106163"/>
                      </a:lnTo>
                      <a:lnTo>
                        <a:pt x="80448" y="106275"/>
                      </a:lnTo>
                      <a:lnTo>
                        <a:pt x="80728" y="106415"/>
                      </a:lnTo>
                      <a:lnTo>
                        <a:pt x="80980" y="106611"/>
                      </a:lnTo>
                      <a:lnTo>
                        <a:pt x="81176" y="106863"/>
                      </a:lnTo>
                      <a:lnTo>
                        <a:pt x="81345" y="107143"/>
                      </a:lnTo>
                      <a:lnTo>
                        <a:pt x="81429" y="107479"/>
                      </a:lnTo>
                      <a:lnTo>
                        <a:pt x="81457" y="107647"/>
                      </a:lnTo>
                      <a:lnTo>
                        <a:pt x="81485" y="107815"/>
                      </a:lnTo>
                      <a:lnTo>
                        <a:pt x="81485" y="116443"/>
                      </a:lnTo>
                      <a:lnTo>
                        <a:pt x="81457" y="116611"/>
                      </a:lnTo>
                      <a:lnTo>
                        <a:pt x="81429" y="116779"/>
                      </a:lnTo>
                      <a:lnTo>
                        <a:pt x="81345" y="117087"/>
                      </a:lnTo>
                      <a:lnTo>
                        <a:pt x="81176" y="117367"/>
                      </a:lnTo>
                      <a:lnTo>
                        <a:pt x="80980" y="117619"/>
                      </a:lnTo>
                      <a:lnTo>
                        <a:pt x="80728" y="117815"/>
                      </a:lnTo>
                      <a:lnTo>
                        <a:pt x="80448" y="117983"/>
                      </a:lnTo>
                      <a:lnTo>
                        <a:pt x="80140" y="118067"/>
                      </a:lnTo>
                      <a:lnTo>
                        <a:pt x="79972" y="118095"/>
                      </a:lnTo>
                      <a:lnTo>
                        <a:pt x="7312" y="118095"/>
                      </a:lnTo>
                      <a:lnTo>
                        <a:pt x="7143" y="118067"/>
                      </a:lnTo>
                      <a:lnTo>
                        <a:pt x="6835" y="117983"/>
                      </a:lnTo>
                      <a:lnTo>
                        <a:pt x="6555" y="117815"/>
                      </a:lnTo>
                      <a:lnTo>
                        <a:pt x="6303" y="117619"/>
                      </a:lnTo>
                      <a:lnTo>
                        <a:pt x="6107" y="117367"/>
                      </a:lnTo>
                      <a:lnTo>
                        <a:pt x="5939" y="117087"/>
                      </a:lnTo>
                      <a:lnTo>
                        <a:pt x="5855" y="116779"/>
                      </a:lnTo>
                      <a:lnTo>
                        <a:pt x="5827" y="116611"/>
                      </a:lnTo>
                      <a:lnTo>
                        <a:pt x="5827" y="116443"/>
                      </a:lnTo>
                      <a:lnTo>
                        <a:pt x="5827" y="107815"/>
                      </a:lnTo>
                      <a:lnTo>
                        <a:pt x="5827" y="107647"/>
                      </a:lnTo>
                      <a:lnTo>
                        <a:pt x="5855" y="107479"/>
                      </a:lnTo>
                      <a:lnTo>
                        <a:pt x="5939" y="107143"/>
                      </a:lnTo>
                      <a:lnTo>
                        <a:pt x="6107" y="106863"/>
                      </a:lnTo>
                      <a:lnTo>
                        <a:pt x="6303" y="106611"/>
                      </a:lnTo>
                      <a:lnTo>
                        <a:pt x="6555" y="106415"/>
                      </a:lnTo>
                      <a:lnTo>
                        <a:pt x="6835" y="106275"/>
                      </a:lnTo>
                      <a:lnTo>
                        <a:pt x="7143" y="106163"/>
                      </a:lnTo>
                      <a:lnTo>
                        <a:pt x="7312" y="106135"/>
                      </a:lnTo>
                      <a:close/>
                      <a:moveTo>
                        <a:pt x="79804" y="122437"/>
                      </a:moveTo>
                      <a:lnTo>
                        <a:pt x="79972" y="122465"/>
                      </a:lnTo>
                      <a:lnTo>
                        <a:pt x="80140" y="122465"/>
                      </a:lnTo>
                      <a:lnTo>
                        <a:pt x="80448" y="122577"/>
                      </a:lnTo>
                      <a:lnTo>
                        <a:pt x="80728" y="122717"/>
                      </a:lnTo>
                      <a:lnTo>
                        <a:pt x="80980" y="122941"/>
                      </a:lnTo>
                      <a:lnTo>
                        <a:pt x="81176" y="123193"/>
                      </a:lnTo>
                      <a:lnTo>
                        <a:pt x="81345" y="123473"/>
                      </a:lnTo>
                      <a:lnTo>
                        <a:pt x="81429" y="123781"/>
                      </a:lnTo>
                      <a:lnTo>
                        <a:pt x="81457" y="123950"/>
                      </a:lnTo>
                      <a:lnTo>
                        <a:pt x="81485" y="124118"/>
                      </a:lnTo>
                      <a:lnTo>
                        <a:pt x="81485" y="132745"/>
                      </a:lnTo>
                      <a:lnTo>
                        <a:pt x="81457" y="132913"/>
                      </a:lnTo>
                      <a:lnTo>
                        <a:pt x="81429" y="133081"/>
                      </a:lnTo>
                      <a:lnTo>
                        <a:pt x="81345" y="133389"/>
                      </a:lnTo>
                      <a:lnTo>
                        <a:pt x="81176" y="133669"/>
                      </a:lnTo>
                      <a:lnTo>
                        <a:pt x="80980" y="133921"/>
                      </a:lnTo>
                      <a:lnTo>
                        <a:pt x="80728" y="134145"/>
                      </a:lnTo>
                      <a:lnTo>
                        <a:pt x="80448" y="134286"/>
                      </a:lnTo>
                      <a:lnTo>
                        <a:pt x="80140" y="134398"/>
                      </a:lnTo>
                      <a:lnTo>
                        <a:pt x="79972" y="134398"/>
                      </a:lnTo>
                      <a:lnTo>
                        <a:pt x="79804" y="134426"/>
                      </a:lnTo>
                      <a:lnTo>
                        <a:pt x="7480" y="134426"/>
                      </a:lnTo>
                      <a:lnTo>
                        <a:pt x="7312" y="134398"/>
                      </a:lnTo>
                      <a:lnTo>
                        <a:pt x="7143" y="134398"/>
                      </a:lnTo>
                      <a:lnTo>
                        <a:pt x="6835" y="134286"/>
                      </a:lnTo>
                      <a:lnTo>
                        <a:pt x="6555" y="134145"/>
                      </a:lnTo>
                      <a:lnTo>
                        <a:pt x="6303" y="133921"/>
                      </a:lnTo>
                      <a:lnTo>
                        <a:pt x="6107" y="133669"/>
                      </a:lnTo>
                      <a:lnTo>
                        <a:pt x="5939" y="133389"/>
                      </a:lnTo>
                      <a:lnTo>
                        <a:pt x="5855" y="133081"/>
                      </a:lnTo>
                      <a:lnTo>
                        <a:pt x="5827" y="132913"/>
                      </a:lnTo>
                      <a:lnTo>
                        <a:pt x="5827" y="132745"/>
                      </a:lnTo>
                      <a:lnTo>
                        <a:pt x="5827" y="124118"/>
                      </a:lnTo>
                      <a:lnTo>
                        <a:pt x="5827" y="123950"/>
                      </a:lnTo>
                      <a:lnTo>
                        <a:pt x="5855" y="123781"/>
                      </a:lnTo>
                      <a:lnTo>
                        <a:pt x="5939" y="123473"/>
                      </a:lnTo>
                      <a:lnTo>
                        <a:pt x="6107" y="123193"/>
                      </a:lnTo>
                      <a:lnTo>
                        <a:pt x="6303" y="122941"/>
                      </a:lnTo>
                      <a:lnTo>
                        <a:pt x="6555" y="122717"/>
                      </a:lnTo>
                      <a:lnTo>
                        <a:pt x="6835" y="122577"/>
                      </a:lnTo>
                      <a:lnTo>
                        <a:pt x="7143" y="122465"/>
                      </a:lnTo>
                      <a:lnTo>
                        <a:pt x="7312" y="122465"/>
                      </a:lnTo>
                      <a:lnTo>
                        <a:pt x="7480" y="122437"/>
                      </a:lnTo>
                      <a:close/>
                      <a:moveTo>
                        <a:pt x="1" y="1"/>
                      </a:moveTo>
                      <a:lnTo>
                        <a:pt x="1" y="42494"/>
                      </a:lnTo>
                      <a:lnTo>
                        <a:pt x="393" y="43278"/>
                      </a:lnTo>
                      <a:lnTo>
                        <a:pt x="729" y="44090"/>
                      </a:lnTo>
                      <a:lnTo>
                        <a:pt x="1065" y="44903"/>
                      </a:lnTo>
                      <a:lnTo>
                        <a:pt x="1373" y="45715"/>
                      </a:lnTo>
                      <a:lnTo>
                        <a:pt x="1653" y="46527"/>
                      </a:lnTo>
                      <a:lnTo>
                        <a:pt x="1933" y="47340"/>
                      </a:lnTo>
                      <a:lnTo>
                        <a:pt x="2158" y="48124"/>
                      </a:lnTo>
                      <a:lnTo>
                        <a:pt x="2354" y="48908"/>
                      </a:lnTo>
                      <a:lnTo>
                        <a:pt x="2522" y="49664"/>
                      </a:lnTo>
                      <a:lnTo>
                        <a:pt x="2634" y="50421"/>
                      </a:lnTo>
                      <a:lnTo>
                        <a:pt x="2718" y="51149"/>
                      </a:lnTo>
                      <a:lnTo>
                        <a:pt x="2774" y="51821"/>
                      </a:lnTo>
                      <a:lnTo>
                        <a:pt x="2774" y="52494"/>
                      </a:lnTo>
                      <a:lnTo>
                        <a:pt x="2746" y="53110"/>
                      </a:lnTo>
                      <a:lnTo>
                        <a:pt x="2662" y="53670"/>
                      </a:lnTo>
                      <a:lnTo>
                        <a:pt x="2522" y="54230"/>
                      </a:lnTo>
                      <a:lnTo>
                        <a:pt x="2326" y="54706"/>
                      </a:lnTo>
                      <a:lnTo>
                        <a:pt x="2102" y="55239"/>
                      </a:lnTo>
                      <a:lnTo>
                        <a:pt x="1821" y="55771"/>
                      </a:lnTo>
                      <a:lnTo>
                        <a:pt x="1513" y="56303"/>
                      </a:lnTo>
                      <a:lnTo>
                        <a:pt x="1177" y="56863"/>
                      </a:lnTo>
                      <a:lnTo>
                        <a:pt x="813" y="57395"/>
                      </a:lnTo>
                      <a:lnTo>
                        <a:pt x="421" y="57984"/>
                      </a:lnTo>
                      <a:lnTo>
                        <a:pt x="1" y="58544"/>
                      </a:lnTo>
                      <a:lnTo>
                        <a:pt x="1" y="142829"/>
                      </a:lnTo>
                      <a:lnTo>
                        <a:pt x="87339" y="142829"/>
                      </a:lnTo>
                      <a:lnTo>
                        <a:pt x="87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2" name="Google Shape;1369;p57">
                  <a:extLst>
                    <a:ext uri="{FF2B5EF4-FFF2-40B4-BE49-F238E27FC236}">
                      <a16:creationId xmlns:a16="http://schemas.microsoft.com/office/drawing/2014/main" id="{B4876ACA-9C48-B221-222C-D00B24DBEAE4}"/>
                    </a:ext>
                  </a:extLst>
                </p:cNvPr>
                <p:cNvSpPr/>
                <p:nvPr/>
              </p:nvSpPr>
              <p:spPr>
                <a:xfrm>
                  <a:off x="1830704" y="3429952"/>
                  <a:ext cx="1196337" cy="189652"/>
                </a:xfrm>
                <a:custGeom>
                  <a:avLst/>
                  <a:gdLst/>
                  <a:ahLst/>
                  <a:cxnLst/>
                  <a:rect l="l" t="t" r="r" b="b"/>
                  <a:pathLst>
                    <a:path w="75659" h="11990" fill="none" extrusionOk="0">
                      <a:moveTo>
                        <a:pt x="1654" y="11990"/>
                      </a:moveTo>
                      <a:lnTo>
                        <a:pt x="1654" y="11990"/>
                      </a:lnTo>
                      <a:lnTo>
                        <a:pt x="1486" y="11962"/>
                      </a:lnTo>
                      <a:lnTo>
                        <a:pt x="1317" y="11962"/>
                      </a:lnTo>
                      <a:lnTo>
                        <a:pt x="1009" y="11850"/>
                      </a:lnTo>
                      <a:lnTo>
                        <a:pt x="729" y="11709"/>
                      </a:lnTo>
                      <a:lnTo>
                        <a:pt x="477" y="11485"/>
                      </a:lnTo>
                      <a:lnTo>
                        <a:pt x="281" y="11233"/>
                      </a:lnTo>
                      <a:lnTo>
                        <a:pt x="113" y="10953"/>
                      </a:lnTo>
                      <a:lnTo>
                        <a:pt x="29" y="10645"/>
                      </a:lnTo>
                      <a:lnTo>
                        <a:pt x="1" y="10477"/>
                      </a:lnTo>
                      <a:lnTo>
                        <a:pt x="1" y="10309"/>
                      </a:lnTo>
                      <a:lnTo>
                        <a:pt x="1" y="1682"/>
                      </a:lnTo>
                      <a:lnTo>
                        <a:pt x="1" y="1682"/>
                      </a:lnTo>
                      <a:lnTo>
                        <a:pt x="1" y="1514"/>
                      </a:lnTo>
                      <a:lnTo>
                        <a:pt x="29" y="1345"/>
                      </a:lnTo>
                      <a:lnTo>
                        <a:pt x="113" y="1037"/>
                      </a:lnTo>
                      <a:lnTo>
                        <a:pt x="281" y="757"/>
                      </a:lnTo>
                      <a:lnTo>
                        <a:pt x="477" y="505"/>
                      </a:lnTo>
                      <a:lnTo>
                        <a:pt x="729" y="281"/>
                      </a:lnTo>
                      <a:lnTo>
                        <a:pt x="1009" y="141"/>
                      </a:lnTo>
                      <a:lnTo>
                        <a:pt x="1317" y="29"/>
                      </a:lnTo>
                      <a:lnTo>
                        <a:pt x="1486" y="29"/>
                      </a:lnTo>
                      <a:lnTo>
                        <a:pt x="1654" y="1"/>
                      </a:lnTo>
                      <a:lnTo>
                        <a:pt x="73978" y="1"/>
                      </a:lnTo>
                      <a:lnTo>
                        <a:pt x="73978" y="1"/>
                      </a:lnTo>
                      <a:lnTo>
                        <a:pt x="74146" y="29"/>
                      </a:lnTo>
                      <a:lnTo>
                        <a:pt x="74314" y="29"/>
                      </a:lnTo>
                      <a:lnTo>
                        <a:pt x="74622" y="141"/>
                      </a:lnTo>
                      <a:lnTo>
                        <a:pt x="74902" y="281"/>
                      </a:lnTo>
                      <a:lnTo>
                        <a:pt x="75154" y="505"/>
                      </a:lnTo>
                      <a:lnTo>
                        <a:pt x="75350" y="757"/>
                      </a:lnTo>
                      <a:lnTo>
                        <a:pt x="75519" y="1037"/>
                      </a:lnTo>
                      <a:lnTo>
                        <a:pt x="75603" y="1345"/>
                      </a:lnTo>
                      <a:lnTo>
                        <a:pt x="75631" y="1514"/>
                      </a:lnTo>
                      <a:lnTo>
                        <a:pt x="75659" y="1682"/>
                      </a:lnTo>
                      <a:lnTo>
                        <a:pt x="75659" y="10309"/>
                      </a:lnTo>
                      <a:lnTo>
                        <a:pt x="75659" y="10309"/>
                      </a:lnTo>
                      <a:lnTo>
                        <a:pt x="75631" y="10477"/>
                      </a:lnTo>
                      <a:lnTo>
                        <a:pt x="75603" y="10645"/>
                      </a:lnTo>
                      <a:lnTo>
                        <a:pt x="75519" y="10953"/>
                      </a:lnTo>
                      <a:lnTo>
                        <a:pt x="75350" y="11233"/>
                      </a:lnTo>
                      <a:lnTo>
                        <a:pt x="75154" y="11485"/>
                      </a:lnTo>
                      <a:lnTo>
                        <a:pt x="74902" y="11709"/>
                      </a:lnTo>
                      <a:lnTo>
                        <a:pt x="74622" y="11850"/>
                      </a:lnTo>
                      <a:lnTo>
                        <a:pt x="74314" y="11962"/>
                      </a:lnTo>
                      <a:lnTo>
                        <a:pt x="74146" y="11962"/>
                      </a:lnTo>
                      <a:lnTo>
                        <a:pt x="73978" y="11990"/>
                      </a:lnTo>
                      <a:lnTo>
                        <a:pt x="1654" y="11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1370;p57">
                  <a:extLst>
                    <a:ext uri="{FF2B5EF4-FFF2-40B4-BE49-F238E27FC236}">
                      <a16:creationId xmlns:a16="http://schemas.microsoft.com/office/drawing/2014/main" id="{0CC24992-2C9A-8535-E230-2E8255A52A61}"/>
                    </a:ext>
                  </a:extLst>
                </p:cNvPr>
                <p:cNvSpPr/>
                <p:nvPr/>
              </p:nvSpPr>
              <p:spPr>
                <a:xfrm>
                  <a:off x="1830704" y="3172095"/>
                  <a:ext cx="1196337" cy="189209"/>
                </a:xfrm>
                <a:custGeom>
                  <a:avLst/>
                  <a:gdLst/>
                  <a:ahLst/>
                  <a:cxnLst/>
                  <a:rect l="l" t="t" r="r" b="b"/>
                  <a:pathLst>
                    <a:path w="75659" h="11962" fill="none" extrusionOk="0">
                      <a:moveTo>
                        <a:pt x="1654" y="11961"/>
                      </a:moveTo>
                      <a:lnTo>
                        <a:pt x="1654" y="11961"/>
                      </a:lnTo>
                      <a:lnTo>
                        <a:pt x="1486" y="11961"/>
                      </a:lnTo>
                      <a:lnTo>
                        <a:pt x="1317" y="11933"/>
                      </a:lnTo>
                      <a:lnTo>
                        <a:pt x="1009" y="11849"/>
                      </a:lnTo>
                      <a:lnTo>
                        <a:pt x="729" y="11681"/>
                      </a:lnTo>
                      <a:lnTo>
                        <a:pt x="477" y="11485"/>
                      </a:lnTo>
                      <a:lnTo>
                        <a:pt x="281" y="11233"/>
                      </a:lnTo>
                      <a:lnTo>
                        <a:pt x="113" y="10953"/>
                      </a:lnTo>
                      <a:lnTo>
                        <a:pt x="29" y="10645"/>
                      </a:lnTo>
                      <a:lnTo>
                        <a:pt x="1" y="10477"/>
                      </a:lnTo>
                      <a:lnTo>
                        <a:pt x="1" y="10309"/>
                      </a:lnTo>
                      <a:lnTo>
                        <a:pt x="1" y="1681"/>
                      </a:lnTo>
                      <a:lnTo>
                        <a:pt x="1" y="1681"/>
                      </a:lnTo>
                      <a:lnTo>
                        <a:pt x="1" y="1513"/>
                      </a:lnTo>
                      <a:lnTo>
                        <a:pt x="29" y="1345"/>
                      </a:lnTo>
                      <a:lnTo>
                        <a:pt x="113" y="1009"/>
                      </a:lnTo>
                      <a:lnTo>
                        <a:pt x="281" y="729"/>
                      </a:lnTo>
                      <a:lnTo>
                        <a:pt x="477" y="477"/>
                      </a:lnTo>
                      <a:lnTo>
                        <a:pt x="729" y="281"/>
                      </a:lnTo>
                      <a:lnTo>
                        <a:pt x="1009" y="141"/>
                      </a:lnTo>
                      <a:lnTo>
                        <a:pt x="1317" y="29"/>
                      </a:lnTo>
                      <a:lnTo>
                        <a:pt x="1486" y="1"/>
                      </a:lnTo>
                      <a:lnTo>
                        <a:pt x="1654" y="1"/>
                      </a:lnTo>
                      <a:lnTo>
                        <a:pt x="73978" y="1"/>
                      </a:lnTo>
                      <a:lnTo>
                        <a:pt x="73978" y="1"/>
                      </a:lnTo>
                      <a:lnTo>
                        <a:pt x="74146" y="1"/>
                      </a:lnTo>
                      <a:lnTo>
                        <a:pt x="74314" y="29"/>
                      </a:lnTo>
                      <a:lnTo>
                        <a:pt x="74622" y="141"/>
                      </a:lnTo>
                      <a:lnTo>
                        <a:pt x="74902" y="281"/>
                      </a:lnTo>
                      <a:lnTo>
                        <a:pt x="75154" y="477"/>
                      </a:lnTo>
                      <a:lnTo>
                        <a:pt x="75350" y="729"/>
                      </a:lnTo>
                      <a:lnTo>
                        <a:pt x="75519" y="1009"/>
                      </a:lnTo>
                      <a:lnTo>
                        <a:pt x="75603" y="1345"/>
                      </a:lnTo>
                      <a:lnTo>
                        <a:pt x="75631" y="1513"/>
                      </a:lnTo>
                      <a:lnTo>
                        <a:pt x="75659" y="1681"/>
                      </a:lnTo>
                      <a:lnTo>
                        <a:pt x="75659" y="10309"/>
                      </a:lnTo>
                      <a:lnTo>
                        <a:pt x="75659" y="10309"/>
                      </a:lnTo>
                      <a:lnTo>
                        <a:pt x="75631" y="10477"/>
                      </a:lnTo>
                      <a:lnTo>
                        <a:pt x="75603" y="10645"/>
                      </a:lnTo>
                      <a:lnTo>
                        <a:pt x="75519" y="10953"/>
                      </a:lnTo>
                      <a:lnTo>
                        <a:pt x="75350" y="11233"/>
                      </a:lnTo>
                      <a:lnTo>
                        <a:pt x="75154" y="11485"/>
                      </a:lnTo>
                      <a:lnTo>
                        <a:pt x="74902" y="11681"/>
                      </a:lnTo>
                      <a:lnTo>
                        <a:pt x="74622" y="11849"/>
                      </a:lnTo>
                      <a:lnTo>
                        <a:pt x="74314" y="11933"/>
                      </a:lnTo>
                      <a:lnTo>
                        <a:pt x="74146" y="11961"/>
                      </a:lnTo>
                      <a:lnTo>
                        <a:pt x="73978" y="11961"/>
                      </a:lnTo>
                      <a:lnTo>
                        <a:pt x="1654" y="11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1371;p57">
                  <a:extLst>
                    <a:ext uri="{FF2B5EF4-FFF2-40B4-BE49-F238E27FC236}">
                      <a16:creationId xmlns:a16="http://schemas.microsoft.com/office/drawing/2014/main" id="{9D79EDDC-C752-05B3-4390-FA074399019C}"/>
                    </a:ext>
                  </a:extLst>
                </p:cNvPr>
                <p:cNvSpPr/>
                <p:nvPr/>
              </p:nvSpPr>
              <p:spPr>
                <a:xfrm>
                  <a:off x="1830704" y="2914238"/>
                  <a:ext cx="1196337" cy="189193"/>
                </a:xfrm>
                <a:custGeom>
                  <a:avLst/>
                  <a:gdLst/>
                  <a:ahLst/>
                  <a:cxnLst/>
                  <a:rect l="l" t="t" r="r" b="b"/>
                  <a:pathLst>
                    <a:path w="75659" h="11961" fill="none" extrusionOk="0">
                      <a:moveTo>
                        <a:pt x="1654" y="11961"/>
                      </a:moveTo>
                      <a:lnTo>
                        <a:pt x="1654" y="11961"/>
                      </a:lnTo>
                      <a:lnTo>
                        <a:pt x="1486" y="11961"/>
                      </a:lnTo>
                      <a:lnTo>
                        <a:pt x="1317" y="11933"/>
                      </a:lnTo>
                      <a:lnTo>
                        <a:pt x="1009" y="11821"/>
                      </a:lnTo>
                      <a:lnTo>
                        <a:pt x="729" y="11681"/>
                      </a:lnTo>
                      <a:lnTo>
                        <a:pt x="477" y="11485"/>
                      </a:lnTo>
                      <a:lnTo>
                        <a:pt x="281" y="11233"/>
                      </a:lnTo>
                      <a:lnTo>
                        <a:pt x="113" y="10952"/>
                      </a:lnTo>
                      <a:lnTo>
                        <a:pt x="29" y="10616"/>
                      </a:lnTo>
                      <a:lnTo>
                        <a:pt x="1" y="10448"/>
                      </a:lnTo>
                      <a:lnTo>
                        <a:pt x="1" y="10280"/>
                      </a:lnTo>
                      <a:lnTo>
                        <a:pt x="1" y="1653"/>
                      </a:lnTo>
                      <a:lnTo>
                        <a:pt x="1" y="1653"/>
                      </a:lnTo>
                      <a:lnTo>
                        <a:pt x="1" y="1485"/>
                      </a:lnTo>
                      <a:lnTo>
                        <a:pt x="29" y="1317"/>
                      </a:lnTo>
                      <a:lnTo>
                        <a:pt x="113" y="1009"/>
                      </a:lnTo>
                      <a:lnTo>
                        <a:pt x="281" y="728"/>
                      </a:lnTo>
                      <a:lnTo>
                        <a:pt x="477" y="476"/>
                      </a:lnTo>
                      <a:lnTo>
                        <a:pt x="729" y="280"/>
                      </a:lnTo>
                      <a:lnTo>
                        <a:pt x="1009" y="112"/>
                      </a:lnTo>
                      <a:lnTo>
                        <a:pt x="1317" y="28"/>
                      </a:lnTo>
                      <a:lnTo>
                        <a:pt x="1486" y="0"/>
                      </a:lnTo>
                      <a:lnTo>
                        <a:pt x="1654" y="0"/>
                      </a:lnTo>
                      <a:lnTo>
                        <a:pt x="73978" y="0"/>
                      </a:lnTo>
                      <a:lnTo>
                        <a:pt x="73978" y="0"/>
                      </a:lnTo>
                      <a:lnTo>
                        <a:pt x="74146" y="0"/>
                      </a:lnTo>
                      <a:lnTo>
                        <a:pt x="74314" y="28"/>
                      </a:lnTo>
                      <a:lnTo>
                        <a:pt x="74622" y="112"/>
                      </a:lnTo>
                      <a:lnTo>
                        <a:pt x="74902" y="280"/>
                      </a:lnTo>
                      <a:lnTo>
                        <a:pt x="75154" y="476"/>
                      </a:lnTo>
                      <a:lnTo>
                        <a:pt x="75350" y="728"/>
                      </a:lnTo>
                      <a:lnTo>
                        <a:pt x="75519" y="1009"/>
                      </a:lnTo>
                      <a:lnTo>
                        <a:pt x="75603" y="1317"/>
                      </a:lnTo>
                      <a:lnTo>
                        <a:pt x="75631" y="1485"/>
                      </a:lnTo>
                      <a:lnTo>
                        <a:pt x="75659" y="1653"/>
                      </a:lnTo>
                      <a:lnTo>
                        <a:pt x="75659" y="10280"/>
                      </a:lnTo>
                      <a:lnTo>
                        <a:pt x="75659" y="10280"/>
                      </a:lnTo>
                      <a:lnTo>
                        <a:pt x="75631" y="10448"/>
                      </a:lnTo>
                      <a:lnTo>
                        <a:pt x="75603" y="10616"/>
                      </a:lnTo>
                      <a:lnTo>
                        <a:pt x="75519" y="10952"/>
                      </a:lnTo>
                      <a:lnTo>
                        <a:pt x="75350" y="11233"/>
                      </a:lnTo>
                      <a:lnTo>
                        <a:pt x="75154" y="11485"/>
                      </a:lnTo>
                      <a:lnTo>
                        <a:pt x="74902" y="11681"/>
                      </a:lnTo>
                      <a:lnTo>
                        <a:pt x="74622" y="11821"/>
                      </a:lnTo>
                      <a:lnTo>
                        <a:pt x="74314" y="11933"/>
                      </a:lnTo>
                      <a:lnTo>
                        <a:pt x="74146" y="11961"/>
                      </a:lnTo>
                      <a:lnTo>
                        <a:pt x="73978" y="11961"/>
                      </a:lnTo>
                      <a:lnTo>
                        <a:pt x="1654" y="11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1372;p57">
                  <a:extLst>
                    <a:ext uri="{FF2B5EF4-FFF2-40B4-BE49-F238E27FC236}">
                      <a16:creationId xmlns:a16="http://schemas.microsoft.com/office/drawing/2014/main" id="{1C93E6D2-C212-400B-E9EC-C50BD9D3DE60}"/>
                    </a:ext>
                  </a:extLst>
                </p:cNvPr>
                <p:cNvSpPr/>
                <p:nvPr/>
              </p:nvSpPr>
              <p:spPr>
                <a:xfrm>
                  <a:off x="1738582" y="1493321"/>
                  <a:ext cx="1381024" cy="2259198"/>
                </a:xfrm>
                <a:custGeom>
                  <a:avLst/>
                  <a:gdLst/>
                  <a:ahLst/>
                  <a:cxnLst/>
                  <a:rect l="l" t="t" r="r" b="b"/>
                  <a:pathLst>
                    <a:path w="87339" h="142829" fill="none" extrusionOk="0">
                      <a:moveTo>
                        <a:pt x="87339" y="1"/>
                      </a:moveTo>
                      <a:lnTo>
                        <a:pt x="1" y="1"/>
                      </a:lnTo>
                      <a:lnTo>
                        <a:pt x="1" y="42494"/>
                      </a:lnTo>
                      <a:lnTo>
                        <a:pt x="1" y="42494"/>
                      </a:lnTo>
                      <a:lnTo>
                        <a:pt x="393" y="43278"/>
                      </a:lnTo>
                      <a:lnTo>
                        <a:pt x="729" y="44090"/>
                      </a:lnTo>
                      <a:lnTo>
                        <a:pt x="1065" y="44903"/>
                      </a:lnTo>
                      <a:lnTo>
                        <a:pt x="1373" y="45715"/>
                      </a:lnTo>
                      <a:lnTo>
                        <a:pt x="1653" y="46527"/>
                      </a:lnTo>
                      <a:lnTo>
                        <a:pt x="1933" y="47340"/>
                      </a:lnTo>
                      <a:lnTo>
                        <a:pt x="2158" y="48124"/>
                      </a:lnTo>
                      <a:lnTo>
                        <a:pt x="2354" y="48908"/>
                      </a:lnTo>
                      <a:lnTo>
                        <a:pt x="2522" y="49664"/>
                      </a:lnTo>
                      <a:lnTo>
                        <a:pt x="2634" y="50421"/>
                      </a:lnTo>
                      <a:lnTo>
                        <a:pt x="2718" y="51149"/>
                      </a:lnTo>
                      <a:lnTo>
                        <a:pt x="2774" y="51821"/>
                      </a:lnTo>
                      <a:lnTo>
                        <a:pt x="2774" y="52494"/>
                      </a:lnTo>
                      <a:lnTo>
                        <a:pt x="2746" y="53110"/>
                      </a:lnTo>
                      <a:lnTo>
                        <a:pt x="2662" y="53670"/>
                      </a:lnTo>
                      <a:lnTo>
                        <a:pt x="2522" y="54230"/>
                      </a:lnTo>
                      <a:lnTo>
                        <a:pt x="2522" y="54230"/>
                      </a:lnTo>
                      <a:lnTo>
                        <a:pt x="2326" y="54706"/>
                      </a:lnTo>
                      <a:lnTo>
                        <a:pt x="2102" y="55239"/>
                      </a:lnTo>
                      <a:lnTo>
                        <a:pt x="1821" y="55771"/>
                      </a:lnTo>
                      <a:lnTo>
                        <a:pt x="1513" y="56303"/>
                      </a:lnTo>
                      <a:lnTo>
                        <a:pt x="1177" y="56863"/>
                      </a:lnTo>
                      <a:lnTo>
                        <a:pt x="813" y="57395"/>
                      </a:lnTo>
                      <a:lnTo>
                        <a:pt x="421" y="57984"/>
                      </a:lnTo>
                      <a:lnTo>
                        <a:pt x="1" y="58544"/>
                      </a:lnTo>
                      <a:lnTo>
                        <a:pt x="1" y="142829"/>
                      </a:lnTo>
                      <a:lnTo>
                        <a:pt x="87339" y="142829"/>
                      </a:lnTo>
                      <a:lnTo>
                        <a:pt x="873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1373;p57">
                  <a:extLst>
                    <a:ext uri="{FF2B5EF4-FFF2-40B4-BE49-F238E27FC236}">
                      <a16:creationId xmlns:a16="http://schemas.microsoft.com/office/drawing/2014/main" id="{4C5420D9-C592-FD8F-FE9B-02DDB365689B}"/>
                    </a:ext>
                  </a:extLst>
                </p:cNvPr>
                <p:cNvSpPr/>
                <p:nvPr/>
              </p:nvSpPr>
              <p:spPr>
                <a:xfrm>
                  <a:off x="1738582" y="1269139"/>
                  <a:ext cx="1381024" cy="16"/>
                </a:xfrm>
                <a:custGeom>
                  <a:avLst/>
                  <a:gdLst/>
                  <a:ahLst/>
                  <a:cxnLst/>
                  <a:rect l="l" t="t" r="r" b="b"/>
                  <a:pathLst>
                    <a:path w="87339" h="1" fill="none" extrusionOk="0">
                      <a:moveTo>
                        <a:pt x="87339" y="0"/>
                      </a:moveTo>
                      <a:lnTo>
                        <a:pt x="1" y="0"/>
                      </a:lnTo>
                      <a:lnTo>
                        <a:pt x="1" y="0"/>
                      </a:lnTo>
                      <a:lnTo>
                        <a:pt x="87339" y="0"/>
                      </a:lnTo>
                      <a:lnTo>
                        <a:pt x="873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1374;p57">
                  <a:extLst>
                    <a:ext uri="{FF2B5EF4-FFF2-40B4-BE49-F238E27FC236}">
                      <a16:creationId xmlns:a16="http://schemas.microsoft.com/office/drawing/2014/main" id="{3B122672-46B9-F558-B475-A23B4A1ED661}"/>
                    </a:ext>
                  </a:extLst>
                </p:cNvPr>
                <p:cNvSpPr/>
                <p:nvPr/>
              </p:nvSpPr>
              <p:spPr>
                <a:xfrm>
                  <a:off x="2379040" y="1143754"/>
                  <a:ext cx="37665" cy="37677"/>
                </a:xfrm>
                <a:custGeom>
                  <a:avLst/>
                  <a:gdLst/>
                  <a:ahLst/>
                  <a:cxnLst/>
                  <a:rect l="l" t="t" r="r" b="b"/>
                  <a:pathLst>
                    <a:path w="2382" h="2382" extrusionOk="0">
                      <a:moveTo>
                        <a:pt x="1205" y="0"/>
                      </a:moveTo>
                      <a:lnTo>
                        <a:pt x="953" y="28"/>
                      </a:lnTo>
                      <a:lnTo>
                        <a:pt x="729" y="84"/>
                      </a:lnTo>
                      <a:lnTo>
                        <a:pt x="533" y="196"/>
                      </a:lnTo>
                      <a:lnTo>
                        <a:pt x="337" y="336"/>
                      </a:lnTo>
                      <a:lnTo>
                        <a:pt x="197" y="533"/>
                      </a:lnTo>
                      <a:lnTo>
                        <a:pt x="85" y="729"/>
                      </a:lnTo>
                      <a:lnTo>
                        <a:pt x="29" y="953"/>
                      </a:lnTo>
                      <a:lnTo>
                        <a:pt x="1" y="1205"/>
                      </a:lnTo>
                      <a:lnTo>
                        <a:pt x="29" y="1429"/>
                      </a:lnTo>
                      <a:lnTo>
                        <a:pt x="85" y="1653"/>
                      </a:lnTo>
                      <a:lnTo>
                        <a:pt x="197" y="1877"/>
                      </a:lnTo>
                      <a:lnTo>
                        <a:pt x="337" y="2045"/>
                      </a:lnTo>
                      <a:lnTo>
                        <a:pt x="533" y="2185"/>
                      </a:lnTo>
                      <a:lnTo>
                        <a:pt x="729" y="2297"/>
                      </a:lnTo>
                      <a:lnTo>
                        <a:pt x="953" y="2381"/>
                      </a:lnTo>
                      <a:lnTo>
                        <a:pt x="1429" y="2381"/>
                      </a:lnTo>
                      <a:lnTo>
                        <a:pt x="1653" y="2297"/>
                      </a:lnTo>
                      <a:lnTo>
                        <a:pt x="1849" y="2185"/>
                      </a:lnTo>
                      <a:lnTo>
                        <a:pt x="2045" y="2045"/>
                      </a:lnTo>
                      <a:lnTo>
                        <a:pt x="2185" y="1877"/>
                      </a:lnTo>
                      <a:lnTo>
                        <a:pt x="2297" y="1653"/>
                      </a:lnTo>
                      <a:lnTo>
                        <a:pt x="2353" y="1429"/>
                      </a:lnTo>
                      <a:lnTo>
                        <a:pt x="2381" y="1205"/>
                      </a:lnTo>
                      <a:lnTo>
                        <a:pt x="2353" y="953"/>
                      </a:lnTo>
                      <a:lnTo>
                        <a:pt x="2297" y="729"/>
                      </a:lnTo>
                      <a:lnTo>
                        <a:pt x="2185" y="533"/>
                      </a:lnTo>
                      <a:lnTo>
                        <a:pt x="2045" y="336"/>
                      </a:lnTo>
                      <a:lnTo>
                        <a:pt x="1849" y="196"/>
                      </a:lnTo>
                      <a:lnTo>
                        <a:pt x="1653" y="84"/>
                      </a:lnTo>
                      <a:lnTo>
                        <a:pt x="1429" y="28"/>
                      </a:lnTo>
                      <a:lnTo>
                        <a:pt x="1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1375;p57">
                  <a:extLst>
                    <a:ext uri="{FF2B5EF4-FFF2-40B4-BE49-F238E27FC236}">
                      <a16:creationId xmlns:a16="http://schemas.microsoft.com/office/drawing/2014/main" id="{A420BA12-FF06-FAB8-7456-3CD4422FAF82}"/>
                    </a:ext>
                  </a:extLst>
                </p:cNvPr>
                <p:cNvSpPr/>
                <p:nvPr/>
              </p:nvSpPr>
              <p:spPr>
                <a:xfrm>
                  <a:off x="2431300" y="1150397"/>
                  <a:ext cx="24382" cy="24391"/>
                </a:xfrm>
                <a:custGeom>
                  <a:avLst/>
                  <a:gdLst/>
                  <a:ahLst/>
                  <a:cxnLst/>
                  <a:rect l="l" t="t" r="r" b="b"/>
                  <a:pathLst>
                    <a:path w="1542" h="1542" extrusionOk="0">
                      <a:moveTo>
                        <a:pt x="757" y="1"/>
                      </a:moveTo>
                      <a:lnTo>
                        <a:pt x="617" y="29"/>
                      </a:lnTo>
                      <a:lnTo>
                        <a:pt x="477" y="57"/>
                      </a:lnTo>
                      <a:lnTo>
                        <a:pt x="337" y="141"/>
                      </a:lnTo>
                      <a:lnTo>
                        <a:pt x="225" y="225"/>
                      </a:lnTo>
                      <a:lnTo>
                        <a:pt x="141" y="337"/>
                      </a:lnTo>
                      <a:lnTo>
                        <a:pt x="57" y="477"/>
                      </a:lnTo>
                      <a:lnTo>
                        <a:pt x="1" y="617"/>
                      </a:lnTo>
                      <a:lnTo>
                        <a:pt x="1" y="785"/>
                      </a:lnTo>
                      <a:lnTo>
                        <a:pt x="1" y="925"/>
                      </a:lnTo>
                      <a:lnTo>
                        <a:pt x="57" y="1065"/>
                      </a:lnTo>
                      <a:lnTo>
                        <a:pt x="141" y="1205"/>
                      </a:lnTo>
                      <a:lnTo>
                        <a:pt x="225" y="1317"/>
                      </a:lnTo>
                      <a:lnTo>
                        <a:pt x="337" y="1401"/>
                      </a:lnTo>
                      <a:lnTo>
                        <a:pt x="477" y="1485"/>
                      </a:lnTo>
                      <a:lnTo>
                        <a:pt x="617" y="1541"/>
                      </a:lnTo>
                      <a:lnTo>
                        <a:pt x="925" y="1541"/>
                      </a:lnTo>
                      <a:lnTo>
                        <a:pt x="1065" y="1485"/>
                      </a:lnTo>
                      <a:lnTo>
                        <a:pt x="1205" y="1401"/>
                      </a:lnTo>
                      <a:lnTo>
                        <a:pt x="1317" y="1317"/>
                      </a:lnTo>
                      <a:lnTo>
                        <a:pt x="1401" y="1205"/>
                      </a:lnTo>
                      <a:lnTo>
                        <a:pt x="1485" y="1065"/>
                      </a:lnTo>
                      <a:lnTo>
                        <a:pt x="1513" y="925"/>
                      </a:lnTo>
                      <a:lnTo>
                        <a:pt x="1541" y="785"/>
                      </a:lnTo>
                      <a:lnTo>
                        <a:pt x="1541" y="757"/>
                      </a:lnTo>
                      <a:lnTo>
                        <a:pt x="1513" y="617"/>
                      </a:lnTo>
                      <a:lnTo>
                        <a:pt x="1485" y="477"/>
                      </a:lnTo>
                      <a:lnTo>
                        <a:pt x="1401" y="337"/>
                      </a:lnTo>
                      <a:lnTo>
                        <a:pt x="1317" y="225"/>
                      </a:lnTo>
                      <a:lnTo>
                        <a:pt x="1205" y="141"/>
                      </a:lnTo>
                      <a:lnTo>
                        <a:pt x="1065" y="57"/>
                      </a:lnTo>
                      <a:lnTo>
                        <a:pt x="925" y="29"/>
                      </a:lnTo>
                      <a:lnTo>
                        <a:pt x="7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1376;p57">
                  <a:extLst>
                    <a:ext uri="{FF2B5EF4-FFF2-40B4-BE49-F238E27FC236}">
                      <a16:creationId xmlns:a16="http://schemas.microsoft.com/office/drawing/2014/main" id="{6A9E3611-E12E-D658-672E-68BEDE5E9249}"/>
                    </a:ext>
                  </a:extLst>
                </p:cNvPr>
                <p:cNvSpPr/>
                <p:nvPr/>
              </p:nvSpPr>
              <p:spPr>
                <a:xfrm>
                  <a:off x="1894490" y="1209760"/>
                  <a:ext cx="16840" cy="23062"/>
                </a:xfrm>
                <a:custGeom>
                  <a:avLst/>
                  <a:gdLst/>
                  <a:ahLst/>
                  <a:cxnLst/>
                  <a:rect l="l" t="t" r="r" b="b"/>
                  <a:pathLst>
                    <a:path w="1065" h="1458" extrusionOk="0">
                      <a:moveTo>
                        <a:pt x="1" y="1"/>
                      </a:moveTo>
                      <a:lnTo>
                        <a:pt x="1" y="1458"/>
                      </a:lnTo>
                      <a:lnTo>
                        <a:pt x="1065" y="1458"/>
                      </a:lnTo>
                      <a:lnTo>
                        <a:pt x="1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1377;p57">
                  <a:extLst>
                    <a:ext uri="{FF2B5EF4-FFF2-40B4-BE49-F238E27FC236}">
                      <a16:creationId xmlns:a16="http://schemas.microsoft.com/office/drawing/2014/main" id="{A733F2A2-4A0B-2CA7-90A5-17BD8A838B55}"/>
                    </a:ext>
                  </a:extLst>
                </p:cNvPr>
                <p:cNvSpPr/>
                <p:nvPr/>
              </p:nvSpPr>
              <p:spPr>
                <a:xfrm>
                  <a:off x="1866582" y="1202231"/>
                  <a:ext cx="17299" cy="30591"/>
                </a:xfrm>
                <a:custGeom>
                  <a:avLst/>
                  <a:gdLst/>
                  <a:ahLst/>
                  <a:cxnLst/>
                  <a:rect l="l" t="t" r="r" b="b"/>
                  <a:pathLst>
                    <a:path w="1094" h="1934" extrusionOk="0">
                      <a:moveTo>
                        <a:pt x="1" y="1"/>
                      </a:moveTo>
                      <a:lnTo>
                        <a:pt x="1" y="1934"/>
                      </a:lnTo>
                      <a:lnTo>
                        <a:pt x="1093" y="1934"/>
                      </a:lnTo>
                      <a:lnTo>
                        <a:pt x="1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1378;p57">
                  <a:extLst>
                    <a:ext uri="{FF2B5EF4-FFF2-40B4-BE49-F238E27FC236}">
                      <a16:creationId xmlns:a16="http://schemas.microsoft.com/office/drawing/2014/main" id="{F1C10736-43F0-420D-7A14-D0E63EDEB469}"/>
                    </a:ext>
                  </a:extLst>
                </p:cNvPr>
                <p:cNvSpPr/>
                <p:nvPr/>
              </p:nvSpPr>
              <p:spPr>
                <a:xfrm>
                  <a:off x="1866582" y="1202231"/>
                  <a:ext cx="17299" cy="30591"/>
                </a:xfrm>
                <a:custGeom>
                  <a:avLst/>
                  <a:gdLst/>
                  <a:ahLst/>
                  <a:cxnLst/>
                  <a:rect l="l" t="t" r="r" b="b"/>
                  <a:pathLst>
                    <a:path w="1094" h="1934" fill="none" extrusionOk="0">
                      <a:moveTo>
                        <a:pt x="1093" y="1"/>
                      </a:moveTo>
                      <a:lnTo>
                        <a:pt x="1" y="1"/>
                      </a:lnTo>
                      <a:lnTo>
                        <a:pt x="1" y="1934"/>
                      </a:lnTo>
                      <a:lnTo>
                        <a:pt x="1093" y="1934"/>
                      </a:lnTo>
                      <a:lnTo>
                        <a:pt x="1093"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1379;p57">
                  <a:extLst>
                    <a:ext uri="{FF2B5EF4-FFF2-40B4-BE49-F238E27FC236}">
                      <a16:creationId xmlns:a16="http://schemas.microsoft.com/office/drawing/2014/main" id="{4BAE8BC1-34A1-9A6D-B8A4-20BB8F7C0139}"/>
                    </a:ext>
                  </a:extLst>
                </p:cNvPr>
                <p:cNvSpPr/>
                <p:nvPr/>
              </p:nvSpPr>
              <p:spPr>
                <a:xfrm>
                  <a:off x="1838689" y="1194702"/>
                  <a:ext cx="17283" cy="37677"/>
                </a:xfrm>
                <a:custGeom>
                  <a:avLst/>
                  <a:gdLst/>
                  <a:ahLst/>
                  <a:cxnLst/>
                  <a:rect l="l" t="t" r="r" b="b"/>
                  <a:pathLst>
                    <a:path w="1093" h="2382" extrusionOk="0">
                      <a:moveTo>
                        <a:pt x="0" y="1"/>
                      </a:moveTo>
                      <a:lnTo>
                        <a:pt x="0" y="2382"/>
                      </a:lnTo>
                      <a:lnTo>
                        <a:pt x="1093" y="2382"/>
                      </a:lnTo>
                      <a:lnTo>
                        <a:pt x="1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1380;p57">
                  <a:extLst>
                    <a:ext uri="{FF2B5EF4-FFF2-40B4-BE49-F238E27FC236}">
                      <a16:creationId xmlns:a16="http://schemas.microsoft.com/office/drawing/2014/main" id="{D9F451AD-DA07-4CE1-2653-0AAF389F4711}"/>
                    </a:ext>
                  </a:extLst>
                </p:cNvPr>
                <p:cNvSpPr/>
                <p:nvPr/>
              </p:nvSpPr>
              <p:spPr>
                <a:xfrm>
                  <a:off x="1811223" y="1187173"/>
                  <a:ext cx="16840" cy="45649"/>
                </a:xfrm>
                <a:custGeom>
                  <a:avLst/>
                  <a:gdLst/>
                  <a:ahLst/>
                  <a:cxnLst/>
                  <a:rect l="l" t="t" r="r" b="b"/>
                  <a:pathLst>
                    <a:path w="1065" h="2886" extrusionOk="0">
                      <a:moveTo>
                        <a:pt x="1" y="0"/>
                      </a:moveTo>
                      <a:lnTo>
                        <a:pt x="1" y="2886"/>
                      </a:lnTo>
                      <a:lnTo>
                        <a:pt x="1065" y="2886"/>
                      </a:lnTo>
                      <a:lnTo>
                        <a:pt x="10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1381;p57">
                  <a:extLst>
                    <a:ext uri="{FF2B5EF4-FFF2-40B4-BE49-F238E27FC236}">
                      <a16:creationId xmlns:a16="http://schemas.microsoft.com/office/drawing/2014/main" id="{F2EDDDA7-99BB-0B91-592C-CD7BC6A93623}"/>
                    </a:ext>
                  </a:extLst>
                </p:cNvPr>
                <p:cNvSpPr/>
                <p:nvPr/>
              </p:nvSpPr>
              <p:spPr>
                <a:xfrm>
                  <a:off x="2956598" y="1201788"/>
                  <a:ext cx="10215" cy="22619"/>
                </a:xfrm>
                <a:custGeom>
                  <a:avLst/>
                  <a:gdLst/>
                  <a:ahLst/>
                  <a:cxnLst/>
                  <a:rect l="l" t="t" r="r" b="b"/>
                  <a:pathLst>
                    <a:path w="646" h="1430" extrusionOk="0">
                      <a:moveTo>
                        <a:pt x="1" y="1"/>
                      </a:moveTo>
                      <a:lnTo>
                        <a:pt x="1" y="1429"/>
                      </a:lnTo>
                      <a:lnTo>
                        <a:pt x="645" y="1429"/>
                      </a:lnTo>
                      <a:lnTo>
                        <a:pt x="6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1382;p57">
                  <a:extLst>
                    <a:ext uri="{FF2B5EF4-FFF2-40B4-BE49-F238E27FC236}">
                      <a16:creationId xmlns:a16="http://schemas.microsoft.com/office/drawing/2014/main" id="{68897DBD-EE67-CE90-DB8C-80835FB935B2}"/>
                    </a:ext>
                  </a:extLst>
                </p:cNvPr>
                <p:cNvSpPr/>
                <p:nvPr/>
              </p:nvSpPr>
              <p:spPr>
                <a:xfrm>
                  <a:off x="2973880" y="1193374"/>
                  <a:ext cx="80627" cy="39006"/>
                </a:xfrm>
                <a:custGeom>
                  <a:avLst/>
                  <a:gdLst/>
                  <a:ahLst/>
                  <a:cxnLst/>
                  <a:rect l="l" t="t" r="r" b="b"/>
                  <a:pathLst>
                    <a:path w="5099" h="2466" extrusionOk="0">
                      <a:moveTo>
                        <a:pt x="0" y="1"/>
                      </a:moveTo>
                      <a:lnTo>
                        <a:pt x="0" y="2466"/>
                      </a:lnTo>
                      <a:lnTo>
                        <a:pt x="5098" y="2466"/>
                      </a:lnTo>
                      <a:lnTo>
                        <a:pt x="50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1383;p57">
                  <a:extLst>
                    <a:ext uri="{FF2B5EF4-FFF2-40B4-BE49-F238E27FC236}">
                      <a16:creationId xmlns:a16="http://schemas.microsoft.com/office/drawing/2014/main" id="{386F48D5-6897-5AD3-91E7-E02296E4DCBC}"/>
                    </a:ext>
                  </a:extLst>
                </p:cNvPr>
                <p:cNvSpPr/>
                <p:nvPr/>
              </p:nvSpPr>
              <p:spPr>
                <a:xfrm>
                  <a:off x="2973880" y="1193374"/>
                  <a:ext cx="80627" cy="39006"/>
                </a:xfrm>
                <a:custGeom>
                  <a:avLst/>
                  <a:gdLst/>
                  <a:ahLst/>
                  <a:cxnLst/>
                  <a:rect l="l" t="t" r="r" b="b"/>
                  <a:pathLst>
                    <a:path w="5099" h="2466" fill="none" extrusionOk="0">
                      <a:moveTo>
                        <a:pt x="5098" y="1"/>
                      </a:moveTo>
                      <a:lnTo>
                        <a:pt x="0" y="1"/>
                      </a:lnTo>
                      <a:lnTo>
                        <a:pt x="0" y="2466"/>
                      </a:lnTo>
                      <a:lnTo>
                        <a:pt x="5098" y="2466"/>
                      </a:lnTo>
                      <a:lnTo>
                        <a:pt x="50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1384;p57">
                  <a:extLst>
                    <a:ext uri="{FF2B5EF4-FFF2-40B4-BE49-F238E27FC236}">
                      <a16:creationId xmlns:a16="http://schemas.microsoft.com/office/drawing/2014/main" id="{C9C9DB95-2217-CF17-EBE0-101A60E89FC4}"/>
                    </a:ext>
                  </a:extLst>
                </p:cNvPr>
                <p:cNvSpPr/>
                <p:nvPr/>
              </p:nvSpPr>
              <p:spPr>
                <a:xfrm>
                  <a:off x="1736811" y="1269139"/>
                  <a:ext cx="1383238" cy="224197"/>
                </a:xfrm>
                <a:custGeom>
                  <a:avLst/>
                  <a:gdLst/>
                  <a:ahLst/>
                  <a:cxnLst/>
                  <a:rect l="l" t="t" r="r" b="b"/>
                  <a:pathLst>
                    <a:path w="87479" h="14174" extrusionOk="0">
                      <a:moveTo>
                        <a:pt x="1" y="0"/>
                      </a:moveTo>
                      <a:lnTo>
                        <a:pt x="1" y="14174"/>
                      </a:lnTo>
                      <a:lnTo>
                        <a:pt x="87479" y="14174"/>
                      </a:lnTo>
                      <a:lnTo>
                        <a:pt x="87479" y="0"/>
                      </a:lnTo>
                      <a:close/>
                    </a:path>
                  </a:pathLst>
                </a:custGeom>
                <a:solidFill>
                  <a:schemeClr val="bg1"/>
                </a:solidFill>
                <a:ln>
                  <a:solidFill>
                    <a:schemeClr val="bg2">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8" name="Google Shape;1385;p57">
                  <a:extLst>
                    <a:ext uri="{FF2B5EF4-FFF2-40B4-BE49-F238E27FC236}">
                      <a16:creationId xmlns:a16="http://schemas.microsoft.com/office/drawing/2014/main" id="{32EBA8BC-AE76-12F0-F6D8-3592886D2379}"/>
                    </a:ext>
                  </a:extLst>
                </p:cNvPr>
                <p:cNvSpPr/>
                <p:nvPr/>
              </p:nvSpPr>
              <p:spPr>
                <a:xfrm>
                  <a:off x="1736811" y="1269139"/>
                  <a:ext cx="1383238" cy="224197"/>
                </a:xfrm>
                <a:custGeom>
                  <a:avLst/>
                  <a:gdLst/>
                  <a:ahLst/>
                  <a:cxnLst/>
                  <a:rect l="l" t="t" r="r" b="b"/>
                  <a:pathLst>
                    <a:path w="87479" h="14174" fill="none" extrusionOk="0">
                      <a:moveTo>
                        <a:pt x="1" y="0"/>
                      </a:moveTo>
                      <a:lnTo>
                        <a:pt x="87479" y="0"/>
                      </a:lnTo>
                      <a:lnTo>
                        <a:pt x="87479" y="14174"/>
                      </a:lnTo>
                      <a:lnTo>
                        <a:pt x="1" y="141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1387;p57">
                  <a:extLst>
                    <a:ext uri="{FF2B5EF4-FFF2-40B4-BE49-F238E27FC236}">
                      <a16:creationId xmlns:a16="http://schemas.microsoft.com/office/drawing/2014/main" id="{DBF52C6C-A040-4FFD-FB57-4BF4DCDFE2E7}"/>
                    </a:ext>
                  </a:extLst>
                </p:cNvPr>
                <p:cNvSpPr/>
                <p:nvPr/>
              </p:nvSpPr>
              <p:spPr>
                <a:xfrm>
                  <a:off x="2072093" y="1337376"/>
                  <a:ext cx="54505" cy="74437"/>
                </a:xfrm>
                <a:custGeom>
                  <a:avLst/>
                  <a:gdLst/>
                  <a:ahLst/>
                  <a:cxnLst/>
                  <a:rect l="l" t="t" r="r" b="b"/>
                  <a:pathLst>
                    <a:path w="3447" h="4706" fill="none" extrusionOk="0">
                      <a:moveTo>
                        <a:pt x="3446" y="0"/>
                      </a:moveTo>
                      <a:lnTo>
                        <a:pt x="1" y="0"/>
                      </a:lnTo>
                      <a:lnTo>
                        <a:pt x="1" y="4706"/>
                      </a:lnTo>
                      <a:lnTo>
                        <a:pt x="869" y="4706"/>
                      </a:lnTo>
                      <a:lnTo>
                        <a:pt x="869" y="2913"/>
                      </a:lnTo>
                      <a:lnTo>
                        <a:pt x="3138" y="2913"/>
                      </a:lnTo>
                      <a:lnTo>
                        <a:pt x="3138" y="2157"/>
                      </a:lnTo>
                      <a:lnTo>
                        <a:pt x="869" y="2157"/>
                      </a:lnTo>
                      <a:lnTo>
                        <a:pt x="869" y="728"/>
                      </a:lnTo>
                      <a:lnTo>
                        <a:pt x="3446" y="728"/>
                      </a:lnTo>
                      <a:lnTo>
                        <a:pt x="3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1389;p57">
                  <a:extLst>
                    <a:ext uri="{FF2B5EF4-FFF2-40B4-BE49-F238E27FC236}">
                      <a16:creationId xmlns:a16="http://schemas.microsoft.com/office/drawing/2014/main" id="{A959574D-B086-CD6D-B96B-EF80824DF18F}"/>
                    </a:ext>
                  </a:extLst>
                </p:cNvPr>
                <p:cNvSpPr/>
                <p:nvPr/>
              </p:nvSpPr>
              <p:spPr>
                <a:xfrm>
                  <a:off x="2137208" y="1355535"/>
                  <a:ext cx="13298" cy="56722"/>
                </a:xfrm>
                <a:custGeom>
                  <a:avLst/>
                  <a:gdLst/>
                  <a:ahLst/>
                  <a:cxnLst/>
                  <a:rect l="l" t="t" r="r" b="b"/>
                  <a:pathLst>
                    <a:path w="841" h="3586" fill="none" extrusionOk="0">
                      <a:moveTo>
                        <a:pt x="841" y="1"/>
                      </a:moveTo>
                      <a:lnTo>
                        <a:pt x="1" y="1"/>
                      </a:lnTo>
                      <a:lnTo>
                        <a:pt x="1" y="3586"/>
                      </a:lnTo>
                      <a:lnTo>
                        <a:pt x="841" y="3586"/>
                      </a:lnTo>
                      <a:lnTo>
                        <a:pt x="8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1390;p57">
                  <a:extLst>
                    <a:ext uri="{FF2B5EF4-FFF2-40B4-BE49-F238E27FC236}">
                      <a16:creationId xmlns:a16="http://schemas.microsoft.com/office/drawing/2014/main" id="{5009839D-C188-5D03-3DF4-8AD463B90A73}"/>
                    </a:ext>
                  </a:extLst>
                </p:cNvPr>
                <p:cNvSpPr/>
                <p:nvPr/>
              </p:nvSpPr>
              <p:spPr>
                <a:xfrm>
                  <a:off x="2135437" y="1329388"/>
                  <a:ext cx="17726" cy="14204"/>
                </a:xfrm>
                <a:custGeom>
                  <a:avLst/>
                  <a:gdLst/>
                  <a:ahLst/>
                  <a:cxnLst/>
                  <a:rect l="l" t="t" r="r" b="b"/>
                  <a:pathLst>
                    <a:path w="1121" h="898" fill="none" extrusionOk="0">
                      <a:moveTo>
                        <a:pt x="617" y="1"/>
                      </a:moveTo>
                      <a:lnTo>
                        <a:pt x="617" y="1"/>
                      </a:lnTo>
                      <a:lnTo>
                        <a:pt x="561" y="1"/>
                      </a:lnTo>
                      <a:lnTo>
                        <a:pt x="561" y="1"/>
                      </a:lnTo>
                      <a:lnTo>
                        <a:pt x="533" y="1"/>
                      </a:lnTo>
                      <a:lnTo>
                        <a:pt x="533" y="1"/>
                      </a:lnTo>
                      <a:lnTo>
                        <a:pt x="505" y="1"/>
                      </a:lnTo>
                      <a:lnTo>
                        <a:pt x="505" y="1"/>
                      </a:lnTo>
                      <a:lnTo>
                        <a:pt x="421" y="29"/>
                      </a:lnTo>
                      <a:lnTo>
                        <a:pt x="309" y="57"/>
                      </a:lnTo>
                      <a:lnTo>
                        <a:pt x="225" y="85"/>
                      </a:lnTo>
                      <a:lnTo>
                        <a:pt x="141" y="169"/>
                      </a:lnTo>
                      <a:lnTo>
                        <a:pt x="85" y="225"/>
                      </a:lnTo>
                      <a:lnTo>
                        <a:pt x="57" y="309"/>
                      </a:lnTo>
                      <a:lnTo>
                        <a:pt x="1" y="421"/>
                      </a:lnTo>
                      <a:lnTo>
                        <a:pt x="1" y="505"/>
                      </a:lnTo>
                      <a:lnTo>
                        <a:pt x="57" y="505"/>
                      </a:lnTo>
                      <a:lnTo>
                        <a:pt x="57" y="505"/>
                      </a:lnTo>
                      <a:lnTo>
                        <a:pt x="113" y="617"/>
                      </a:lnTo>
                      <a:lnTo>
                        <a:pt x="197" y="729"/>
                      </a:lnTo>
                      <a:lnTo>
                        <a:pt x="309" y="813"/>
                      </a:lnTo>
                      <a:lnTo>
                        <a:pt x="421" y="869"/>
                      </a:lnTo>
                      <a:lnTo>
                        <a:pt x="421" y="869"/>
                      </a:lnTo>
                      <a:lnTo>
                        <a:pt x="589" y="897"/>
                      </a:lnTo>
                      <a:lnTo>
                        <a:pt x="589" y="897"/>
                      </a:lnTo>
                      <a:lnTo>
                        <a:pt x="757" y="869"/>
                      </a:lnTo>
                      <a:lnTo>
                        <a:pt x="925" y="785"/>
                      </a:lnTo>
                      <a:lnTo>
                        <a:pt x="1037" y="673"/>
                      </a:lnTo>
                      <a:lnTo>
                        <a:pt x="1121" y="505"/>
                      </a:lnTo>
                      <a:lnTo>
                        <a:pt x="1121" y="505"/>
                      </a:lnTo>
                      <a:lnTo>
                        <a:pt x="1121" y="449"/>
                      </a:lnTo>
                      <a:lnTo>
                        <a:pt x="1121" y="449"/>
                      </a:lnTo>
                      <a:lnTo>
                        <a:pt x="1093" y="365"/>
                      </a:lnTo>
                      <a:lnTo>
                        <a:pt x="1065" y="281"/>
                      </a:lnTo>
                      <a:lnTo>
                        <a:pt x="953" y="141"/>
                      </a:lnTo>
                      <a:lnTo>
                        <a:pt x="813" y="29"/>
                      </a:lnTo>
                      <a:lnTo>
                        <a:pt x="729" y="1"/>
                      </a:lnTo>
                      <a:lnTo>
                        <a:pt x="6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1392;p57">
                  <a:extLst>
                    <a:ext uri="{FF2B5EF4-FFF2-40B4-BE49-F238E27FC236}">
                      <a16:creationId xmlns:a16="http://schemas.microsoft.com/office/drawing/2014/main" id="{657C1A31-A8E7-F70B-0F12-21A66AAAF1A2}"/>
                    </a:ext>
                  </a:extLst>
                </p:cNvPr>
                <p:cNvSpPr/>
                <p:nvPr/>
              </p:nvSpPr>
              <p:spPr>
                <a:xfrm>
                  <a:off x="2168216" y="1354206"/>
                  <a:ext cx="56260" cy="57607"/>
                </a:xfrm>
                <a:custGeom>
                  <a:avLst/>
                  <a:gdLst/>
                  <a:ahLst/>
                  <a:cxnLst/>
                  <a:rect l="l" t="t" r="r" b="b"/>
                  <a:pathLst>
                    <a:path w="3558" h="3642" fill="none" extrusionOk="0">
                      <a:moveTo>
                        <a:pt x="2157" y="1"/>
                      </a:moveTo>
                      <a:lnTo>
                        <a:pt x="2157" y="1"/>
                      </a:lnTo>
                      <a:lnTo>
                        <a:pt x="2045" y="1"/>
                      </a:lnTo>
                      <a:lnTo>
                        <a:pt x="2045" y="1"/>
                      </a:lnTo>
                      <a:lnTo>
                        <a:pt x="1961" y="1"/>
                      </a:lnTo>
                      <a:lnTo>
                        <a:pt x="1961" y="1"/>
                      </a:lnTo>
                      <a:lnTo>
                        <a:pt x="1793" y="1"/>
                      </a:lnTo>
                      <a:lnTo>
                        <a:pt x="1625" y="29"/>
                      </a:lnTo>
                      <a:lnTo>
                        <a:pt x="1317" y="141"/>
                      </a:lnTo>
                      <a:lnTo>
                        <a:pt x="1037" y="281"/>
                      </a:lnTo>
                      <a:lnTo>
                        <a:pt x="925" y="393"/>
                      </a:lnTo>
                      <a:lnTo>
                        <a:pt x="813" y="505"/>
                      </a:lnTo>
                      <a:lnTo>
                        <a:pt x="813" y="57"/>
                      </a:lnTo>
                      <a:lnTo>
                        <a:pt x="0" y="57"/>
                      </a:lnTo>
                      <a:lnTo>
                        <a:pt x="0" y="3642"/>
                      </a:lnTo>
                      <a:lnTo>
                        <a:pt x="841" y="3642"/>
                      </a:lnTo>
                      <a:lnTo>
                        <a:pt x="841" y="1821"/>
                      </a:lnTo>
                      <a:lnTo>
                        <a:pt x="841" y="1821"/>
                      </a:lnTo>
                      <a:lnTo>
                        <a:pt x="841" y="1625"/>
                      </a:lnTo>
                      <a:lnTo>
                        <a:pt x="841" y="1625"/>
                      </a:lnTo>
                      <a:lnTo>
                        <a:pt x="869" y="1457"/>
                      </a:lnTo>
                      <a:lnTo>
                        <a:pt x="925" y="1289"/>
                      </a:lnTo>
                      <a:lnTo>
                        <a:pt x="1009" y="1121"/>
                      </a:lnTo>
                      <a:lnTo>
                        <a:pt x="1149" y="1009"/>
                      </a:lnTo>
                      <a:lnTo>
                        <a:pt x="1289" y="897"/>
                      </a:lnTo>
                      <a:lnTo>
                        <a:pt x="1429" y="813"/>
                      </a:lnTo>
                      <a:lnTo>
                        <a:pt x="1597" y="757"/>
                      </a:lnTo>
                      <a:lnTo>
                        <a:pt x="1793" y="729"/>
                      </a:lnTo>
                      <a:lnTo>
                        <a:pt x="1793" y="729"/>
                      </a:lnTo>
                      <a:lnTo>
                        <a:pt x="1849" y="729"/>
                      </a:lnTo>
                      <a:lnTo>
                        <a:pt x="1849" y="729"/>
                      </a:lnTo>
                      <a:lnTo>
                        <a:pt x="2045" y="757"/>
                      </a:lnTo>
                      <a:lnTo>
                        <a:pt x="2213" y="813"/>
                      </a:lnTo>
                      <a:lnTo>
                        <a:pt x="2353" y="869"/>
                      </a:lnTo>
                      <a:lnTo>
                        <a:pt x="2493" y="981"/>
                      </a:lnTo>
                      <a:lnTo>
                        <a:pt x="2577" y="1121"/>
                      </a:lnTo>
                      <a:lnTo>
                        <a:pt x="2661" y="1261"/>
                      </a:lnTo>
                      <a:lnTo>
                        <a:pt x="2689" y="1457"/>
                      </a:lnTo>
                      <a:lnTo>
                        <a:pt x="2717" y="1681"/>
                      </a:lnTo>
                      <a:lnTo>
                        <a:pt x="2717" y="3642"/>
                      </a:lnTo>
                      <a:lnTo>
                        <a:pt x="3558" y="3642"/>
                      </a:lnTo>
                      <a:lnTo>
                        <a:pt x="3558" y="1597"/>
                      </a:lnTo>
                      <a:lnTo>
                        <a:pt x="3558" y="1597"/>
                      </a:lnTo>
                      <a:lnTo>
                        <a:pt x="3558" y="1317"/>
                      </a:lnTo>
                      <a:lnTo>
                        <a:pt x="3558" y="1317"/>
                      </a:lnTo>
                      <a:lnTo>
                        <a:pt x="3502" y="1037"/>
                      </a:lnTo>
                      <a:lnTo>
                        <a:pt x="3418" y="785"/>
                      </a:lnTo>
                      <a:lnTo>
                        <a:pt x="3278" y="561"/>
                      </a:lnTo>
                      <a:lnTo>
                        <a:pt x="3110" y="365"/>
                      </a:lnTo>
                      <a:lnTo>
                        <a:pt x="2913" y="225"/>
                      </a:lnTo>
                      <a:lnTo>
                        <a:pt x="2661" y="113"/>
                      </a:lnTo>
                      <a:lnTo>
                        <a:pt x="2409" y="29"/>
                      </a:lnTo>
                      <a:lnTo>
                        <a:pt x="2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1394;p57">
                  <a:extLst>
                    <a:ext uri="{FF2B5EF4-FFF2-40B4-BE49-F238E27FC236}">
                      <a16:creationId xmlns:a16="http://schemas.microsoft.com/office/drawing/2014/main" id="{DCA41ACD-3548-CB79-C15E-8108037099F0}"/>
                    </a:ext>
                  </a:extLst>
                </p:cNvPr>
                <p:cNvSpPr/>
                <p:nvPr/>
              </p:nvSpPr>
              <p:spPr>
                <a:xfrm>
                  <a:off x="2250598" y="1387438"/>
                  <a:ext cx="25252" cy="15517"/>
                </a:xfrm>
                <a:custGeom>
                  <a:avLst/>
                  <a:gdLst/>
                  <a:ahLst/>
                  <a:cxnLst/>
                  <a:rect l="l" t="t" r="r" b="b"/>
                  <a:pathLst>
                    <a:path w="1597" h="981" fill="none" extrusionOk="0">
                      <a:moveTo>
                        <a:pt x="757" y="981"/>
                      </a:moveTo>
                      <a:lnTo>
                        <a:pt x="757" y="981"/>
                      </a:lnTo>
                      <a:lnTo>
                        <a:pt x="673" y="981"/>
                      </a:lnTo>
                      <a:lnTo>
                        <a:pt x="673" y="981"/>
                      </a:lnTo>
                      <a:lnTo>
                        <a:pt x="533" y="981"/>
                      </a:lnTo>
                      <a:lnTo>
                        <a:pt x="393" y="925"/>
                      </a:lnTo>
                      <a:lnTo>
                        <a:pt x="280" y="897"/>
                      </a:lnTo>
                      <a:lnTo>
                        <a:pt x="196" y="813"/>
                      </a:lnTo>
                      <a:lnTo>
                        <a:pt x="112" y="757"/>
                      </a:lnTo>
                      <a:lnTo>
                        <a:pt x="56" y="673"/>
                      </a:lnTo>
                      <a:lnTo>
                        <a:pt x="0" y="589"/>
                      </a:lnTo>
                      <a:lnTo>
                        <a:pt x="0" y="477"/>
                      </a:lnTo>
                      <a:lnTo>
                        <a:pt x="0" y="477"/>
                      </a:lnTo>
                      <a:lnTo>
                        <a:pt x="0" y="393"/>
                      </a:lnTo>
                      <a:lnTo>
                        <a:pt x="28" y="308"/>
                      </a:lnTo>
                      <a:lnTo>
                        <a:pt x="84" y="224"/>
                      </a:lnTo>
                      <a:lnTo>
                        <a:pt x="168" y="140"/>
                      </a:lnTo>
                      <a:lnTo>
                        <a:pt x="252" y="84"/>
                      </a:lnTo>
                      <a:lnTo>
                        <a:pt x="393" y="28"/>
                      </a:lnTo>
                      <a:lnTo>
                        <a:pt x="533" y="0"/>
                      </a:lnTo>
                      <a:lnTo>
                        <a:pt x="729" y="0"/>
                      </a:lnTo>
                      <a:lnTo>
                        <a:pt x="1597" y="0"/>
                      </a:lnTo>
                      <a:lnTo>
                        <a:pt x="1597" y="421"/>
                      </a:lnTo>
                      <a:lnTo>
                        <a:pt x="1597" y="421"/>
                      </a:lnTo>
                      <a:lnTo>
                        <a:pt x="1541" y="533"/>
                      </a:lnTo>
                      <a:lnTo>
                        <a:pt x="1457" y="645"/>
                      </a:lnTo>
                      <a:lnTo>
                        <a:pt x="1373" y="757"/>
                      </a:lnTo>
                      <a:lnTo>
                        <a:pt x="1261" y="841"/>
                      </a:lnTo>
                      <a:lnTo>
                        <a:pt x="1149" y="897"/>
                      </a:lnTo>
                      <a:lnTo>
                        <a:pt x="1009" y="953"/>
                      </a:lnTo>
                      <a:lnTo>
                        <a:pt x="897" y="981"/>
                      </a:lnTo>
                      <a:lnTo>
                        <a:pt x="757" y="9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1395;p57">
                  <a:extLst>
                    <a:ext uri="{FF2B5EF4-FFF2-40B4-BE49-F238E27FC236}">
                      <a16:creationId xmlns:a16="http://schemas.microsoft.com/office/drawing/2014/main" id="{801C48F4-FBCE-7FFE-A396-AF023A8D8834}"/>
                    </a:ext>
                  </a:extLst>
                </p:cNvPr>
                <p:cNvSpPr/>
                <p:nvPr/>
              </p:nvSpPr>
              <p:spPr>
                <a:xfrm>
                  <a:off x="2237758" y="1354206"/>
                  <a:ext cx="51390" cy="58493"/>
                </a:xfrm>
                <a:custGeom>
                  <a:avLst/>
                  <a:gdLst/>
                  <a:ahLst/>
                  <a:cxnLst/>
                  <a:rect l="l" t="t" r="r" b="b"/>
                  <a:pathLst>
                    <a:path w="3250" h="3698" fill="none" extrusionOk="0">
                      <a:moveTo>
                        <a:pt x="1541" y="1"/>
                      </a:moveTo>
                      <a:lnTo>
                        <a:pt x="1541" y="1"/>
                      </a:lnTo>
                      <a:lnTo>
                        <a:pt x="1177" y="29"/>
                      </a:lnTo>
                      <a:lnTo>
                        <a:pt x="784" y="113"/>
                      </a:lnTo>
                      <a:lnTo>
                        <a:pt x="448" y="253"/>
                      </a:lnTo>
                      <a:lnTo>
                        <a:pt x="112" y="449"/>
                      </a:lnTo>
                      <a:lnTo>
                        <a:pt x="420" y="1065"/>
                      </a:lnTo>
                      <a:lnTo>
                        <a:pt x="420" y="1065"/>
                      </a:lnTo>
                      <a:lnTo>
                        <a:pt x="672" y="925"/>
                      </a:lnTo>
                      <a:lnTo>
                        <a:pt x="924" y="813"/>
                      </a:lnTo>
                      <a:lnTo>
                        <a:pt x="1205" y="729"/>
                      </a:lnTo>
                      <a:lnTo>
                        <a:pt x="1513" y="701"/>
                      </a:lnTo>
                      <a:lnTo>
                        <a:pt x="1513" y="701"/>
                      </a:lnTo>
                      <a:lnTo>
                        <a:pt x="1513" y="701"/>
                      </a:lnTo>
                      <a:lnTo>
                        <a:pt x="1513" y="701"/>
                      </a:lnTo>
                      <a:lnTo>
                        <a:pt x="1737" y="729"/>
                      </a:lnTo>
                      <a:lnTo>
                        <a:pt x="1933" y="757"/>
                      </a:lnTo>
                      <a:lnTo>
                        <a:pt x="2073" y="813"/>
                      </a:lnTo>
                      <a:lnTo>
                        <a:pt x="2213" y="925"/>
                      </a:lnTo>
                      <a:lnTo>
                        <a:pt x="2297" y="1037"/>
                      </a:lnTo>
                      <a:lnTo>
                        <a:pt x="2353" y="1149"/>
                      </a:lnTo>
                      <a:lnTo>
                        <a:pt x="2409" y="1317"/>
                      </a:lnTo>
                      <a:lnTo>
                        <a:pt x="2409" y="1485"/>
                      </a:lnTo>
                      <a:lnTo>
                        <a:pt x="2409" y="1541"/>
                      </a:lnTo>
                      <a:lnTo>
                        <a:pt x="1485" y="1541"/>
                      </a:lnTo>
                      <a:lnTo>
                        <a:pt x="1485" y="1541"/>
                      </a:lnTo>
                      <a:lnTo>
                        <a:pt x="1120" y="1569"/>
                      </a:lnTo>
                      <a:lnTo>
                        <a:pt x="784" y="1625"/>
                      </a:lnTo>
                      <a:lnTo>
                        <a:pt x="532" y="1709"/>
                      </a:lnTo>
                      <a:lnTo>
                        <a:pt x="336" y="1849"/>
                      </a:lnTo>
                      <a:lnTo>
                        <a:pt x="168" y="1989"/>
                      </a:lnTo>
                      <a:lnTo>
                        <a:pt x="84" y="2185"/>
                      </a:lnTo>
                      <a:lnTo>
                        <a:pt x="28" y="2381"/>
                      </a:lnTo>
                      <a:lnTo>
                        <a:pt x="0" y="2606"/>
                      </a:lnTo>
                      <a:lnTo>
                        <a:pt x="0" y="2606"/>
                      </a:lnTo>
                      <a:lnTo>
                        <a:pt x="28" y="2830"/>
                      </a:lnTo>
                      <a:lnTo>
                        <a:pt x="84" y="3054"/>
                      </a:lnTo>
                      <a:lnTo>
                        <a:pt x="196" y="3222"/>
                      </a:lnTo>
                      <a:lnTo>
                        <a:pt x="364" y="3390"/>
                      </a:lnTo>
                      <a:lnTo>
                        <a:pt x="560" y="3530"/>
                      </a:lnTo>
                      <a:lnTo>
                        <a:pt x="784" y="3614"/>
                      </a:lnTo>
                      <a:lnTo>
                        <a:pt x="1036" y="3670"/>
                      </a:lnTo>
                      <a:lnTo>
                        <a:pt x="1345" y="3698"/>
                      </a:lnTo>
                      <a:lnTo>
                        <a:pt x="1345" y="3698"/>
                      </a:lnTo>
                      <a:lnTo>
                        <a:pt x="1457" y="3698"/>
                      </a:lnTo>
                      <a:lnTo>
                        <a:pt x="1457" y="3698"/>
                      </a:lnTo>
                      <a:lnTo>
                        <a:pt x="1737" y="3670"/>
                      </a:lnTo>
                      <a:lnTo>
                        <a:pt x="2017" y="3558"/>
                      </a:lnTo>
                      <a:lnTo>
                        <a:pt x="2241" y="3418"/>
                      </a:lnTo>
                      <a:lnTo>
                        <a:pt x="2353" y="3334"/>
                      </a:lnTo>
                      <a:lnTo>
                        <a:pt x="2465" y="3222"/>
                      </a:lnTo>
                      <a:lnTo>
                        <a:pt x="2465" y="3642"/>
                      </a:lnTo>
                      <a:lnTo>
                        <a:pt x="3249" y="3642"/>
                      </a:lnTo>
                      <a:lnTo>
                        <a:pt x="3249" y="1541"/>
                      </a:lnTo>
                      <a:lnTo>
                        <a:pt x="3249" y="1541"/>
                      </a:lnTo>
                      <a:lnTo>
                        <a:pt x="3221" y="1177"/>
                      </a:lnTo>
                      <a:lnTo>
                        <a:pt x="3137" y="869"/>
                      </a:lnTo>
                      <a:lnTo>
                        <a:pt x="3081" y="729"/>
                      </a:lnTo>
                      <a:lnTo>
                        <a:pt x="2997" y="589"/>
                      </a:lnTo>
                      <a:lnTo>
                        <a:pt x="2913" y="477"/>
                      </a:lnTo>
                      <a:lnTo>
                        <a:pt x="2829" y="393"/>
                      </a:lnTo>
                      <a:lnTo>
                        <a:pt x="2605" y="225"/>
                      </a:lnTo>
                      <a:lnTo>
                        <a:pt x="2325" y="85"/>
                      </a:lnTo>
                      <a:lnTo>
                        <a:pt x="1989" y="29"/>
                      </a:lnTo>
                      <a:lnTo>
                        <a:pt x="1625" y="1"/>
                      </a:lnTo>
                      <a:lnTo>
                        <a:pt x="1625" y="1"/>
                      </a:lnTo>
                      <a:lnTo>
                        <a:pt x="15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1397;p57">
                  <a:extLst>
                    <a:ext uri="{FF2B5EF4-FFF2-40B4-BE49-F238E27FC236}">
                      <a16:creationId xmlns:a16="http://schemas.microsoft.com/office/drawing/2014/main" id="{62DE5E9A-4C28-049E-4BBB-B1A6749DD3DE}"/>
                    </a:ext>
                  </a:extLst>
                </p:cNvPr>
                <p:cNvSpPr/>
                <p:nvPr/>
              </p:nvSpPr>
              <p:spPr>
                <a:xfrm>
                  <a:off x="2305956" y="1354206"/>
                  <a:ext cx="56718" cy="57607"/>
                </a:xfrm>
                <a:custGeom>
                  <a:avLst/>
                  <a:gdLst/>
                  <a:ahLst/>
                  <a:cxnLst/>
                  <a:rect l="l" t="t" r="r" b="b"/>
                  <a:pathLst>
                    <a:path w="3587" h="3642" fill="none" extrusionOk="0">
                      <a:moveTo>
                        <a:pt x="2158" y="1"/>
                      </a:moveTo>
                      <a:lnTo>
                        <a:pt x="2158" y="1"/>
                      </a:lnTo>
                      <a:lnTo>
                        <a:pt x="2046" y="1"/>
                      </a:lnTo>
                      <a:lnTo>
                        <a:pt x="2046" y="1"/>
                      </a:lnTo>
                      <a:lnTo>
                        <a:pt x="1962" y="1"/>
                      </a:lnTo>
                      <a:lnTo>
                        <a:pt x="1962" y="1"/>
                      </a:lnTo>
                      <a:lnTo>
                        <a:pt x="1793" y="1"/>
                      </a:lnTo>
                      <a:lnTo>
                        <a:pt x="1653" y="29"/>
                      </a:lnTo>
                      <a:lnTo>
                        <a:pt x="1345" y="141"/>
                      </a:lnTo>
                      <a:lnTo>
                        <a:pt x="1065" y="281"/>
                      </a:lnTo>
                      <a:lnTo>
                        <a:pt x="925" y="393"/>
                      </a:lnTo>
                      <a:lnTo>
                        <a:pt x="813" y="505"/>
                      </a:lnTo>
                      <a:lnTo>
                        <a:pt x="813" y="57"/>
                      </a:lnTo>
                      <a:lnTo>
                        <a:pt x="1" y="57"/>
                      </a:lnTo>
                      <a:lnTo>
                        <a:pt x="1" y="3642"/>
                      </a:lnTo>
                      <a:lnTo>
                        <a:pt x="841" y="3642"/>
                      </a:lnTo>
                      <a:lnTo>
                        <a:pt x="841" y="1821"/>
                      </a:lnTo>
                      <a:lnTo>
                        <a:pt x="841" y="1821"/>
                      </a:lnTo>
                      <a:lnTo>
                        <a:pt x="841" y="1625"/>
                      </a:lnTo>
                      <a:lnTo>
                        <a:pt x="841" y="1625"/>
                      </a:lnTo>
                      <a:lnTo>
                        <a:pt x="869" y="1457"/>
                      </a:lnTo>
                      <a:lnTo>
                        <a:pt x="925" y="1289"/>
                      </a:lnTo>
                      <a:lnTo>
                        <a:pt x="1037" y="1121"/>
                      </a:lnTo>
                      <a:lnTo>
                        <a:pt x="1149" y="1009"/>
                      </a:lnTo>
                      <a:lnTo>
                        <a:pt x="1289" y="897"/>
                      </a:lnTo>
                      <a:lnTo>
                        <a:pt x="1429" y="813"/>
                      </a:lnTo>
                      <a:lnTo>
                        <a:pt x="1625" y="757"/>
                      </a:lnTo>
                      <a:lnTo>
                        <a:pt x="1793" y="729"/>
                      </a:lnTo>
                      <a:lnTo>
                        <a:pt x="1793" y="729"/>
                      </a:lnTo>
                      <a:lnTo>
                        <a:pt x="1849" y="729"/>
                      </a:lnTo>
                      <a:lnTo>
                        <a:pt x="1849" y="729"/>
                      </a:lnTo>
                      <a:lnTo>
                        <a:pt x="2046" y="757"/>
                      </a:lnTo>
                      <a:lnTo>
                        <a:pt x="2214" y="813"/>
                      </a:lnTo>
                      <a:lnTo>
                        <a:pt x="2354" y="869"/>
                      </a:lnTo>
                      <a:lnTo>
                        <a:pt x="2494" y="981"/>
                      </a:lnTo>
                      <a:lnTo>
                        <a:pt x="2578" y="1121"/>
                      </a:lnTo>
                      <a:lnTo>
                        <a:pt x="2662" y="1261"/>
                      </a:lnTo>
                      <a:lnTo>
                        <a:pt x="2690" y="1457"/>
                      </a:lnTo>
                      <a:lnTo>
                        <a:pt x="2718" y="1681"/>
                      </a:lnTo>
                      <a:lnTo>
                        <a:pt x="2718" y="3642"/>
                      </a:lnTo>
                      <a:lnTo>
                        <a:pt x="3558" y="3642"/>
                      </a:lnTo>
                      <a:lnTo>
                        <a:pt x="3558" y="1597"/>
                      </a:lnTo>
                      <a:lnTo>
                        <a:pt x="3558" y="1597"/>
                      </a:lnTo>
                      <a:lnTo>
                        <a:pt x="3586" y="1289"/>
                      </a:lnTo>
                      <a:lnTo>
                        <a:pt x="3586" y="1289"/>
                      </a:lnTo>
                      <a:lnTo>
                        <a:pt x="3530" y="1037"/>
                      </a:lnTo>
                      <a:lnTo>
                        <a:pt x="3446" y="785"/>
                      </a:lnTo>
                      <a:lnTo>
                        <a:pt x="3306" y="561"/>
                      </a:lnTo>
                      <a:lnTo>
                        <a:pt x="3110" y="365"/>
                      </a:lnTo>
                      <a:lnTo>
                        <a:pt x="2914" y="225"/>
                      </a:lnTo>
                      <a:lnTo>
                        <a:pt x="2690" y="113"/>
                      </a:lnTo>
                      <a:lnTo>
                        <a:pt x="2438" y="29"/>
                      </a:lnTo>
                      <a:lnTo>
                        <a:pt x="2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1399;p57">
                  <a:extLst>
                    <a:ext uri="{FF2B5EF4-FFF2-40B4-BE49-F238E27FC236}">
                      <a16:creationId xmlns:a16="http://schemas.microsoft.com/office/drawing/2014/main" id="{126E91B3-27E1-D0C2-CE52-C9DAE519EB88}"/>
                    </a:ext>
                  </a:extLst>
                </p:cNvPr>
                <p:cNvSpPr/>
                <p:nvPr/>
              </p:nvSpPr>
              <p:spPr>
                <a:xfrm>
                  <a:off x="2375498" y="1354649"/>
                  <a:ext cx="55374" cy="58509"/>
                </a:xfrm>
                <a:custGeom>
                  <a:avLst/>
                  <a:gdLst/>
                  <a:ahLst/>
                  <a:cxnLst/>
                  <a:rect l="l" t="t" r="r" b="b"/>
                  <a:pathLst>
                    <a:path w="3502" h="3699" fill="none" extrusionOk="0">
                      <a:moveTo>
                        <a:pt x="1821" y="1"/>
                      </a:moveTo>
                      <a:lnTo>
                        <a:pt x="1821" y="1"/>
                      </a:lnTo>
                      <a:lnTo>
                        <a:pt x="1793" y="1"/>
                      </a:lnTo>
                      <a:lnTo>
                        <a:pt x="1793" y="1"/>
                      </a:lnTo>
                      <a:lnTo>
                        <a:pt x="1625" y="1"/>
                      </a:lnTo>
                      <a:lnTo>
                        <a:pt x="1429" y="29"/>
                      </a:lnTo>
                      <a:lnTo>
                        <a:pt x="1261" y="85"/>
                      </a:lnTo>
                      <a:lnTo>
                        <a:pt x="1093" y="141"/>
                      </a:lnTo>
                      <a:lnTo>
                        <a:pt x="925" y="225"/>
                      </a:lnTo>
                      <a:lnTo>
                        <a:pt x="785" y="309"/>
                      </a:lnTo>
                      <a:lnTo>
                        <a:pt x="505" y="561"/>
                      </a:lnTo>
                      <a:lnTo>
                        <a:pt x="309" y="813"/>
                      </a:lnTo>
                      <a:lnTo>
                        <a:pt x="225" y="981"/>
                      </a:lnTo>
                      <a:lnTo>
                        <a:pt x="141" y="1121"/>
                      </a:lnTo>
                      <a:lnTo>
                        <a:pt x="84" y="1289"/>
                      </a:lnTo>
                      <a:lnTo>
                        <a:pt x="28" y="1485"/>
                      </a:lnTo>
                      <a:lnTo>
                        <a:pt x="0" y="1653"/>
                      </a:lnTo>
                      <a:lnTo>
                        <a:pt x="0" y="1849"/>
                      </a:lnTo>
                      <a:lnTo>
                        <a:pt x="0" y="1849"/>
                      </a:lnTo>
                      <a:lnTo>
                        <a:pt x="0" y="1989"/>
                      </a:lnTo>
                      <a:lnTo>
                        <a:pt x="0" y="1989"/>
                      </a:lnTo>
                      <a:lnTo>
                        <a:pt x="28" y="2157"/>
                      </a:lnTo>
                      <a:lnTo>
                        <a:pt x="56" y="2325"/>
                      </a:lnTo>
                      <a:lnTo>
                        <a:pt x="197" y="2662"/>
                      </a:lnTo>
                      <a:lnTo>
                        <a:pt x="365" y="2942"/>
                      </a:lnTo>
                      <a:lnTo>
                        <a:pt x="589" y="3194"/>
                      </a:lnTo>
                      <a:lnTo>
                        <a:pt x="841" y="3390"/>
                      </a:lnTo>
                      <a:lnTo>
                        <a:pt x="1149" y="3558"/>
                      </a:lnTo>
                      <a:lnTo>
                        <a:pt x="1485" y="3642"/>
                      </a:lnTo>
                      <a:lnTo>
                        <a:pt x="1653" y="3670"/>
                      </a:lnTo>
                      <a:lnTo>
                        <a:pt x="1821" y="3698"/>
                      </a:lnTo>
                      <a:lnTo>
                        <a:pt x="1821" y="3698"/>
                      </a:lnTo>
                      <a:lnTo>
                        <a:pt x="1961" y="3670"/>
                      </a:lnTo>
                      <a:lnTo>
                        <a:pt x="1961" y="3670"/>
                      </a:lnTo>
                      <a:lnTo>
                        <a:pt x="2045" y="3698"/>
                      </a:lnTo>
                      <a:lnTo>
                        <a:pt x="2045" y="3698"/>
                      </a:lnTo>
                      <a:lnTo>
                        <a:pt x="2269" y="3670"/>
                      </a:lnTo>
                      <a:lnTo>
                        <a:pt x="2493" y="3614"/>
                      </a:lnTo>
                      <a:lnTo>
                        <a:pt x="2690" y="3558"/>
                      </a:lnTo>
                      <a:lnTo>
                        <a:pt x="2886" y="3446"/>
                      </a:lnTo>
                      <a:lnTo>
                        <a:pt x="3054" y="3334"/>
                      </a:lnTo>
                      <a:lnTo>
                        <a:pt x="3222" y="3194"/>
                      </a:lnTo>
                      <a:lnTo>
                        <a:pt x="3362" y="3026"/>
                      </a:lnTo>
                      <a:lnTo>
                        <a:pt x="3502" y="2830"/>
                      </a:lnTo>
                      <a:lnTo>
                        <a:pt x="2858" y="2466"/>
                      </a:lnTo>
                      <a:lnTo>
                        <a:pt x="2858" y="2466"/>
                      </a:lnTo>
                      <a:lnTo>
                        <a:pt x="2774" y="2578"/>
                      </a:lnTo>
                      <a:lnTo>
                        <a:pt x="2690" y="2662"/>
                      </a:lnTo>
                      <a:lnTo>
                        <a:pt x="2577" y="2746"/>
                      </a:lnTo>
                      <a:lnTo>
                        <a:pt x="2465" y="2830"/>
                      </a:lnTo>
                      <a:lnTo>
                        <a:pt x="2353" y="2886"/>
                      </a:lnTo>
                      <a:lnTo>
                        <a:pt x="2213" y="2942"/>
                      </a:lnTo>
                      <a:lnTo>
                        <a:pt x="2101" y="2942"/>
                      </a:lnTo>
                      <a:lnTo>
                        <a:pt x="1961" y="2970"/>
                      </a:lnTo>
                      <a:lnTo>
                        <a:pt x="1961" y="2970"/>
                      </a:lnTo>
                      <a:lnTo>
                        <a:pt x="1933" y="2970"/>
                      </a:lnTo>
                      <a:lnTo>
                        <a:pt x="1933" y="2970"/>
                      </a:lnTo>
                      <a:lnTo>
                        <a:pt x="1709" y="2942"/>
                      </a:lnTo>
                      <a:lnTo>
                        <a:pt x="1513" y="2886"/>
                      </a:lnTo>
                      <a:lnTo>
                        <a:pt x="1317" y="2774"/>
                      </a:lnTo>
                      <a:lnTo>
                        <a:pt x="1149" y="2634"/>
                      </a:lnTo>
                      <a:lnTo>
                        <a:pt x="1009" y="2466"/>
                      </a:lnTo>
                      <a:lnTo>
                        <a:pt x="897" y="2269"/>
                      </a:lnTo>
                      <a:lnTo>
                        <a:pt x="841" y="2073"/>
                      </a:lnTo>
                      <a:lnTo>
                        <a:pt x="813" y="1849"/>
                      </a:lnTo>
                      <a:lnTo>
                        <a:pt x="813" y="1849"/>
                      </a:lnTo>
                      <a:lnTo>
                        <a:pt x="841" y="1625"/>
                      </a:lnTo>
                      <a:lnTo>
                        <a:pt x="897" y="1401"/>
                      </a:lnTo>
                      <a:lnTo>
                        <a:pt x="1009" y="1205"/>
                      </a:lnTo>
                      <a:lnTo>
                        <a:pt x="1149" y="1037"/>
                      </a:lnTo>
                      <a:lnTo>
                        <a:pt x="1317" y="897"/>
                      </a:lnTo>
                      <a:lnTo>
                        <a:pt x="1513" y="813"/>
                      </a:lnTo>
                      <a:lnTo>
                        <a:pt x="1709" y="729"/>
                      </a:lnTo>
                      <a:lnTo>
                        <a:pt x="1933" y="701"/>
                      </a:lnTo>
                      <a:lnTo>
                        <a:pt x="1933" y="701"/>
                      </a:lnTo>
                      <a:lnTo>
                        <a:pt x="1961" y="701"/>
                      </a:lnTo>
                      <a:lnTo>
                        <a:pt x="1961" y="701"/>
                      </a:lnTo>
                      <a:lnTo>
                        <a:pt x="2101" y="729"/>
                      </a:lnTo>
                      <a:lnTo>
                        <a:pt x="2213" y="757"/>
                      </a:lnTo>
                      <a:lnTo>
                        <a:pt x="2353" y="785"/>
                      </a:lnTo>
                      <a:lnTo>
                        <a:pt x="2465" y="841"/>
                      </a:lnTo>
                      <a:lnTo>
                        <a:pt x="2577" y="925"/>
                      </a:lnTo>
                      <a:lnTo>
                        <a:pt x="2690" y="1009"/>
                      </a:lnTo>
                      <a:lnTo>
                        <a:pt x="2774" y="1093"/>
                      </a:lnTo>
                      <a:lnTo>
                        <a:pt x="2858" y="1205"/>
                      </a:lnTo>
                      <a:lnTo>
                        <a:pt x="3502" y="841"/>
                      </a:lnTo>
                      <a:lnTo>
                        <a:pt x="3502" y="841"/>
                      </a:lnTo>
                      <a:lnTo>
                        <a:pt x="3362" y="645"/>
                      </a:lnTo>
                      <a:lnTo>
                        <a:pt x="3222" y="477"/>
                      </a:lnTo>
                      <a:lnTo>
                        <a:pt x="3082" y="337"/>
                      </a:lnTo>
                      <a:lnTo>
                        <a:pt x="2886" y="225"/>
                      </a:lnTo>
                      <a:lnTo>
                        <a:pt x="2690" y="113"/>
                      </a:lnTo>
                      <a:lnTo>
                        <a:pt x="2493" y="57"/>
                      </a:lnTo>
                      <a:lnTo>
                        <a:pt x="2297" y="1"/>
                      </a:lnTo>
                      <a:lnTo>
                        <a:pt x="2073" y="1"/>
                      </a:lnTo>
                      <a:lnTo>
                        <a:pt x="2073" y="1"/>
                      </a:lnTo>
                      <a:lnTo>
                        <a:pt x="1961" y="1"/>
                      </a:lnTo>
                      <a:lnTo>
                        <a:pt x="1961" y="1"/>
                      </a:lnTo>
                      <a:lnTo>
                        <a:pt x="18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1401;p57">
                  <a:extLst>
                    <a:ext uri="{FF2B5EF4-FFF2-40B4-BE49-F238E27FC236}">
                      <a16:creationId xmlns:a16="http://schemas.microsoft.com/office/drawing/2014/main" id="{97B4521E-A8E9-1224-5D20-DFDADE811D7A}"/>
                    </a:ext>
                  </a:extLst>
                </p:cNvPr>
                <p:cNvSpPr/>
                <p:nvPr/>
              </p:nvSpPr>
              <p:spPr>
                <a:xfrm>
                  <a:off x="2449468" y="1364835"/>
                  <a:ext cx="32795" cy="14204"/>
                </a:xfrm>
                <a:custGeom>
                  <a:avLst/>
                  <a:gdLst/>
                  <a:ahLst/>
                  <a:cxnLst/>
                  <a:rect l="l" t="t" r="r" b="b"/>
                  <a:pathLst>
                    <a:path w="2074" h="898" fill="none" extrusionOk="0">
                      <a:moveTo>
                        <a:pt x="0" y="897"/>
                      </a:moveTo>
                      <a:lnTo>
                        <a:pt x="0" y="897"/>
                      </a:lnTo>
                      <a:lnTo>
                        <a:pt x="56" y="701"/>
                      </a:lnTo>
                      <a:lnTo>
                        <a:pt x="112" y="533"/>
                      </a:lnTo>
                      <a:lnTo>
                        <a:pt x="224" y="393"/>
                      </a:lnTo>
                      <a:lnTo>
                        <a:pt x="336" y="253"/>
                      </a:lnTo>
                      <a:lnTo>
                        <a:pt x="476" y="141"/>
                      </a:lnTo>
                      <a:lnTo>
                        <a:pt x="645" y="85"/>
                      </a:lnTo>
                      <a:lnTo>
                        <a:pt x="813" y="29"/>
                      </a:lnTo>
                      <a:lnTo>
                        <a:pt x="1009" y="1"/>
                      </a:lnTo>
                      <a:lnTo>
                        <a:pt x="1009" y="1"/>
                      </a:lnTo>
                      <a:lnTo>
                        <a:pt x="1065" y="1"/>
                      </a:lnTo>
                      <a:lnTo>
                        <a:pt x="1065" y="1"/>
                      </a:lnTo>
                      <a:lnTo>
                        <a:pt x="1093" y="1"/>
                      </a:lnTo>
                      <a:lnTo>
                        <a:pt x="1093" y="1"/>
                      </a:lnTo>
                      <a:lnTo>
                        <a:pt x="1289" y="29"/>
                      </a:lnTo>
                      <a:lnTo>
                        <a:pt x="1457" y="85"/>
                      </a:lnTo>
                      <a:lnTo>
                        <a:pt x="1625" y="141"/>
                      </a:lnTo>
                      <a:lnTo>
                        <a:pt x="1765" y="253"/>
                      </a:lnTo>
                      <a:lnTo>
                        <a:pt x="1877" y="393"/>
                      </a:lnTo>
                      <a:lnTo>
                        <a:pt x="1961" y="533"/>
                      </a:lnTo>
                      <a:lnTo>
                        <a:pt x="2045" y="701"/>
                      </a:lnTo>
                      <a:lnTo>
                        <a:pt x="2073" y="897"/>
                      </a:lnTo>
                      <a:lnTo>
                        <a:pt x="28" y="897"/>
                      </a:lnTo>
                      <a:lnTo>
                        <a:pt x="0" y="8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1402;p57">
                  <a:extLst>
                    <a:ext uri="{FF2B5EF4-FFF2-40B4-BE49-F238E27FC236}">
                      <a16:creationId xmlns:a16="http://schemas.microsoft.com/office/drawing/2014/main" id="{BA3295B1-3A1C-D6E0-FEFD-311AF9C2C6C6}"/>
                    </a:ext>
                  </a:extLst>
                </p:cNvPr>
                <p:cNvSpPr/>
                <p:nvPr/>
              </p:nvSpPr>
              <p:spPr>
                <a:xfrm>
                  <a:off x="2436613" y="1354206"/>
                  <a:ext cx="58489" cy="58493"/>
                </a:xfrm>
                <a:custGeom>
                  <a:avLst/>
                  <a:gdLst/>
                  <a:ahLst/>
                  <a:cxnLst/>
                  <a:rect l="l" t="t" r="r" b="b"/>
                  <a:pathLst>
                    <a:path w="3699" h="3698" fill="none" extrusionOk="0">
                      <a:moveTo>
                        <a:pt x="1794" y="1"/>
                      </a:moveTo>
                      <a:lnTo>
                        <a:pt x="1794" y="1"/>
                      </a:lnTo>
                      <a:lnTo>
                        <a:pt x="1738" y="1"/>
                      </a:lnTo>
                      <a:lnTo>
                        <a:pt x="1738" y="1"/>
                      </a:lnTo>
                      <a:lnTo>
                        <a:pt x="1570" y="29"/>
                      </a:lnTo>
                      <a:lnTo>
                        <a:pt x="1374" y="57"/>
                      </a:lnTo>
                      <a:lnTo>
                        <a:pt x="1205" y="113"/>
                      </a:lnTo>
                      <a:lnTo>
                        <a:pt x="1037" y="169"/>
                      </a:lnTo>
                      <a:lnTo>
                        <a:pt x="897" y="253"/>
                      </a:lnTo>
                      <a:lnTo>
                        <a:pt x="757" y="337"/>
                      </a:lnTo>
                      <a:lnTo>
                        <a:pt x="505" y="561"/>
                      </a:lnTo>
                      <a:lnTo>
                        <a:pt x="281" y="841"/>
                      </a:lnTo>
                      <a:lnTo>
                        <a:pt x="197" y="981"/>
                      </a:lnTo>
                      <a:lnTo>
                        <a:pt x="113" y="1149"/>
                      </a:lnTo>
                      <a:lnTo>
                        <a:pt x="57" y="1317"/>
                      </a:lnTo>
                      <a:lnTo>
                        <a:pt x="29" y="1485"/>
                      </a:lnTo>
                      <a:lnTo>
                        <a:pt x="1" y="1653"/>
                      </a:lnTo>
                      <a:lnTo>
                        <a:pt x="1" y="1849"/>
                      </a:lnTo>
                      <a:lnTo>
                        <a:pt x="1" y="1849"/>
                      </a:lnTo>
                      <a:lnTo>
                        <a:pt x="57" y="2185"/>
                      </a:lnTo>
                      <a:lnTo>
                        <a:pt x="197" y="2522"/>
                      </a:lnTo>
                      <a:lnTo>
                        <a:pt x="365" y="2830"/>
                      </a:lnTo>
                      <a:lnTo>
                        <a:pt x="589" y="3110"/>
                      </a:lnTo>
                      <a:lnTo>
                        <a:pt x="589" y="3110"/>
                      </a:lnTo>
                      <a:lnTo>
                        <a:pt x="729" y="3250"/>
                      </a:lnTo>
                      <a:lnTo>
                        <a:pt x="897" y="3362"/>
                      </a:lnTo>
                      <a:lnTo>
                        <a:pt x="1065" y="3474"/>
                      </a:lnTo>
                      <a:lnTo>
                        <a:pt x="1261" y="3558"/>
                      </a:lnTo>
                      <a:lnTo>
                        <a:pt x="1430" y="3614"/>
                      </a:lnTo>
                      <a:lnTo>
                        <a:pt x="1626" y="3670"/>
                      </a:lnTo>
                      <a:lnTo>
                        <a:pt x="1822" y="3698"/>
                      </a:lnTo>
                      <a:lnTo>
                        <a:pt x="2018" y="3698"/>
                      </a:lnTo>
                      <a:lnTo>
                        <a:pt x="2018" y="3698"/>
                      </a:lnTo>
                      <a:lnTo>
                        <a:pt x="2214" y="3698"/>
                      </a:lnTo>
                      <a:lnTo>
                        <a:pt x="2410" y="3670"/>
                      </a:lnTo>
                      <a:lnTo>
                        <a:pt x="2606" y="3614"/>
                      </a:lnTo>
                      <a:lnTo>
                        <a:pt x="2774" y="3558"/>
                      </a:lnTo>
                      <a:lnTo>
                        <a:pt x="2970" y="3474"/>
                      </a:lnTo>
                      <a:lnTo>
                        <a:pt x="3138" y="3362"/>
                      </a:lnTo>
                      <a:lnTo>
                        <a:pt x="3278" y="3250"/>
                      </a:lnTo>
                      <a:lnTo>
                        <a:pt x="3446" y="3110"/>
                      </a:lnTo>
                      <a:lnTo>
                        <a:pt x="2998" y="2578"/>
                      </a:lnTo>
                      <a:lnTo>
                        <a:pt x="2998" y="2578"/>
                      </a:lnTo>
                      <a:lnTo>
                        <a:pt x="2802" y="2746"/>
                      </a:lnTo>
                      <a:lnTo>
                        <a:pt x="2578" y="2886"/>
                      </a:lnTo>
                      <a:lnTo>
                        <a:pt x="2326" y="2942"/>
                      </a:lnTo>
                      <a:lnTo>
                        <a:pt x="2074" y="2970"/>
                      </a:lnTo>
                      <a:lnTo>
                        <a:pt x="2074" y="2970"/>
                      </a:lnTo>
                      <a:lnTo>
                        <a:pt x="2018" y="2970"/>
                      </a:lnTo>
                      <a:lnTo>
                        <a:pt x="2018" y="2970"/>
                      </a:lnTo>
                      <a:lnTo>
                        <a:pt x="1906" y="2998"/>
                      </a:lnTo>
                      <a:lnTo>
                        <a:pt x="1906" y="2998"/>
                      </a:lnTo>
                      <a:lnTo>
                        <a:pt x="1738" y="2970"/>
                      </a:lnTo>
                      <a:lnTo>
                        <a:pt x="1542" y="2914"/>
                      </a:lnTo>
                      <a:lnTo>
                        <a:pt x="1374" y="2858"/>
                      </a:lnTo>
                      <a:lnTo>
                        <a:pt x="1233" y="2746"/>
                      </a:lnTo>
                      <a:lnTo>
                        <a:pt x="1093" y="2606"/>
                      </a:lnTo>
                      <a:lnTo>
                        <a:pt x="981" y="2466"/>
                      </a:lnTo>
                      <a:lnTo>
                        <a:pt x="897" y="2297"/>
                      </a:lnTo>
                      <a:lnTo>
                        <a:pt x="841" y="2129"/>
                      </a:lnTo>
                      <a:lnTo>
                        <a:pt x="3670" y="2129"/>
                      </a:lnTo>
                      <a:lnTo>
                        <a:pt x="3670" y="2129"/>
                      </a:lnTo>
                      <a:lnTo>
                        <a:pt x="3698" y="1877"/>
                      </a:lnTo>
                      <a:lnTo>
                        <a:pt x="3698" y="1877"/>
                      </a:lnTo>
                      <a:lnTo>
                        <a:pt x="3698" y="1709"/>
                      </a:lnTo>
                      <a:lnTo>
                        <a:pt x="3698" y="1709"/>
                      </a:lnTo>
                      <a:lnTo>
                        <a:pt x="3670" y="1513"/>
                      </a:lnTo>
                      <a:lnTo>
                        <a:pt x="3642" y="1345"/>
                      </a:lnTo>
                      <a:lnTo>
                        <a:pt x="3530" y="1037"/>
                      </a:lnTo>
                      <a:lnTo>
                        <a:pt x="3362" y="757"/>
                      </a:lnTo>
                      <a:lnTo>
                        <a:pt x="3138" y="505"/>
                      </a:lnTo>
                      <a:lnTo>
                        <a:pt x="2886" y="281"/>
                      </a:lnTo>
                      <a:lnTo>
                        <a:pt x="2606" y="141"/>
                      </a:lnTo>
                      <a:lnTo>
                        <a:pt x="2270" y="29"/>
                      </a:lnTo>
                      <a:lnTo>
                        <a:pt x="2102" y="1"/>
                      </a:lnTo>
                      <a:lnTo>
                        <a:pt x="1934" y="1"/>
                      </a:lnTo>
                      <a:lnTo>
                        <a:pt x="1934" y="1"/>
                      </a:lnTo>
                      <a:lnTo>
                        <a:pt x="1878" y="1"/>
                      </a:lnTo>
                      <a:lnTo>
                        <a:pt x="1878" y="1"/>
                      </a:lnTo>
                      <a:lnTo>
                        <a:pt x="17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1404;p57">
                  <a:extLst>
                    <a:ext uri="{FF2B5EF4-FFF2-40B4-BE49-F238E27FC236}">
                      <a16:creationId xmlns:a16="http://schemas.microsoft.com/office/drawing/2014/main" id="{D846E135-5E9A-EFD0-5148-831E7C1B9560}"/>
                    </a:ext>
                  </a:extLst>
                </p:cNvPr>
                <p:cNvSpPr/>
                <p:nvPr/>
              </p:nvSpPr>
              <p:spPr>
                <a:xfrm>
                  <a:off x="2553987" y="1351106"/>
                  <a:ext cx="27924" cy="32805"/>
                </a:xfrm>
                <a:custGeom>
                  <a:avLst/>
                  <a:gdLst/>
                  <a:ahLst/>
                  <a:cxnLst/>
                  <a:rect l="l" t="t" r="r" b="b"/>
                  <a:pathLst>
                    <a:path w="1766" h="2074" fill="none" extrusionOk="0">
                      <a:moveTo>
                        <a:pt x="1" y="2073"/>
                      </a:moveTo>
                      <a:lnTo>
                        <a:pt x="897" y="0"/>
                      </a:lnTo>
                      <a:lnTo>
                        <a:pt x="1766" y="2073"/>
                      </a:lnTo>
                      <a:lnTo>
                        <a:pt x="1" y="20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1405;p57">
                  <a:extLst>
                    <a:ext uri="{FF2B5EF4-FFF2-40B4-BE49-F238E27FC236}">
                      <a16:creationId xmlns:a16="http://schemas.microsoft.com/office/drawing/2014/main" id="{06118E4A-08C3-15E7-FE50-A3EFC9A78D65}"/>
                    </a:ext>
                  </a:extLst>
                </p:cNvPr>
                <p:cNvSpPr/>
                <p:nvPr/>
              </p:nvSpPr>
              <p:spPr>
                <a:xfrm>
                  <a:off x="2527422" y="1337376"/>
                  <a:ext cx="81069" cy="74437"/>
                </a:xfrm>
                <a:custGeom>
                  <a:avLst/>
                  <a:gdLst/>
                  <a:ahLst/>
                  <a:cxnLst/>
                  <a:rect l="l" t="t" r="r" b="b"/>
                  <a:pathLst>
                    <a:path w="5127" h="4706" fill="none" extrusionOk="0">
                      <a:moveTo>
                        <a:pt x="2997" y="0"/>
                      </a:moveTo>
                      <a:lnTo>
                        <a:pt x="2129" y="0"/>
                      </a:lnTo>
                      <a:lnTo>
                        <a:pt x="0" y="4706"/>
                      </a:lnTo>
                      <a:lnTo>
                        <a:pt x="925" y="4706"/>
                      </a:lnTo>
                      <a:lnTo>
                        <a:pt x="1373" y="3614"/>
                      </a:lnTo>
                      <a:lnTo>
                        <a:pt x="3754" y="3614"/>
                      </a:lnTo>
                      <a:lnTo>
                        <a:pt x="4202" y="4706"/>
                      </a:lnTo>
                      <a:lnTo>
                        <a:pt x="5126" y="4706"/>
                      </a:lnTo>
                      <a:lnTo>
                        <a:pt x="29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1407;p57">
                  <a:extLst>
                    <a:ext uri="{FF2B5EF4-FFF2-40B4-BE49-F238E27FC236}">
                      <a16:creationId xmlns:a16="http://schemas.microsoft.com/office/drawing/2014/main" id="{D8F89D29-C6C0-D241-BCA5-59A296C6CB55}"/>
                    </a:ext>
                  </a:extLst>
                </p:cNvPr>
                <p:cNvSpPr/>
                <p:nvPr/>
              </p:nvSpPr>
              <p:spPr>
                <a:xfrm>
                  <a:off x="2630170" y="1367935"/>
                  <a:ext cx="33680" cy="33691"/>
                </a:xfrm>
                <a:custGeom>
                  <a:avLst/>
                  <a:gdLst/>
                  <a:ahLst/>
                  <a:cxnLst/>
                  <a:rect l="l" t="t" r="r" b="b"/>
                  <a:pathLst>
                    <a:path w="2130" h="2130" fill="none" extrusionOk="0">
                      <a:moveTo>
                        <a:pt x="1065" y="2130"/>
                      </a:moveTo>
                      <a:lnTo>
                        <a:pt x="1065" y="2130"/>
                      </a:lnTo>
                      <a:lnTo>
                        <a:pt x="841" y="2102"/>
                      </a:lnTo>
                      <a:lnTo>
                        <a:pt x="645" y="2046"/>
                      </a:lnTo>
                      <a:lnTo>
                        <a:pt x="477" y="1962"/>
                      </a:lnTo>
                      <a:lnTo>
                        <a:pt x="337" y="1822"/>
                      </a:lnTo>
                      <a:lnTo>
                        <a:pt x="197" y="1682"/>
                      </a:lnTo>
                      <a:lnTo>
                        <a:pt x="85" y="1513"/>
                      </a:lnTo>
                      <a:lnTo>
                        <a:pt x="29" y="1317"/>
                      </a:lnTo>
                      <a:lnTo>
                        <a:pt x="1" y="1121"/>
                      </a:lnTo>
                      <a:lnTo>
                        <a:pt x="1" y="1121"/>
                      </a:lnTo>
                      <a:lnTo>
                        <a:pt x="1" y="897"/>
                      </a:lnTo>
                      <a:lnTo>
                        <a:pt x="57" y="701"/>
                      </a:lnTo>
                      <a:lnTo>
                        <a:pt x="141" y="505"/>
                      </a:lnTo>
                      <a:lnTo>
                        <a:pt x="253" y="337"/>
                      </a:lnTo>
                      <a:lnTo>
                        <a:pt x="421" y="197"/>
                      </a:lnTo>
                      <a:lnTo>
                        <a:pt x="589" y="85"/>
                      </a:lnTo>
                      <a:lnTo>
                        <a:pt x="785" y="29"/>
                      </a:lnTo>
                      <a:lnTo>
                        <a:pt x="1009" y="1"/>
                      </a:lnTo>
                      <a:lnTo>
                        <a:pt x="1009" y="1"/>
                      </a:lnTo>
                      <a:lnTo>
                        <a:pt x="1065" y="1"/>
                      </a:lnTo>
                      <a:lnTo>
                        <a:pt x="1065" y="1"/>
                      </a:lnTo>
                      <a:lnTo>
                        <a:pt x="1261" y="1"/>
                      </a:lnTo>
                      <a:lnTo>
                        <a:pt x="1457" y="57"/>
                      </a:lnTo>
                      <a:lnTo>
                        <a:pt x="1625" y="169"/>
                      </a:lnTo>
                      <a:lnTo>
                        <a:pt x="1793" y="281"/>
                      </a:lnTo>
                      <a:lnTo>
                        <a:pt x="1934" y="421"/>
                      </a:lnTo>
                      <a:lnTo>
                        <a:pt x="2018" y="617"/>
                      </a:lnTo>
                      <a:lnTo>
                        <a:pt x="2102" y="785"/>
                      </a:lnTo>
                      <a:lnTo>
                        <a:pt x="2130" y="1009"/>
                      </a:lnTo>
                      <a:lnTo>
                        <a:pt x="2130" y="1009"/>
                      </a:lnTo>
                      <a:lnTo>
                        <a:pt x="2130" y="1093"/>
                      </a:lnTo>
                      <a:lnTo>
                        <a:pt x="2130" y="1093"/>
                      </a:lnTo>
                      <a:lnTo>
                        <a:pt x="2102" y="1317"/>
                      </a:lnTo>
                      <a:lnTo>
                        <a:pt x="2046" y="1513"/>
                      </a:lnTo>
                      <a:lnTo>
                        <a:pt x="1934" y="1682"/>
                      </a:lnTo>
                      <a:lnTo>
                        <a:pt x="1821" y="1822"/>
                      </a:lnTo>
                      <a:lnTo>
                        <a:pt x="1653" y="1962"/>
                      </a:lnTo>
                      <a:lnTo>
                        <a:pt x="1485" y="2046"/>
                      </a:lnTo>
                      <a:lnTo>
                        <a:pt x="1289" y="2102"/>
                      </a:lnTo>
                      <a:lnTo>
                        <a:pt x="1093" y="2130"/>
                      </a:lnTo>
                      <a:lnTo>
                        <a:pt x="1093" y="2130"/>
                      </a:lnTo>
                      <a:lnTo>
                        <a:pt x="1065" y="2130"/>
                      </a:lnTo>
                      <a:lnTo>
                        <a:pt x="1065" y="2130"/>
                      </a:lnTo>
                      <a:lnTo>
                        <a:pt x="1065"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1408;p57">
                  <a:extLst>
                    <a:ext uri="{FF2B5EF4-FFF2-40B4-BE49-F238E27FC236}">
                      <a16:creationId xmlns:a16="http://schemas.microsoft.com/office/drawing/2014/main" id="{D1D3ADF6-C18D-AD62-8F8E-7F0E72AEE9F9}"/>
                    </a:ext>
                  </a:extLst>
                </p:cNvPr>
                <p:cNvSpPr/>
                <p:nvPr/>
              </p:nvSpPr>
              <p:spPr>
                <a:xfrm>
                  <a:off x="2616888" y="1354649"/>
                  <a:ext cx="60245" cy="78439"/>
                </a:xfrm>
                <a:custGeom>
                  <a:avLst/>
                  <a:gdLst/>
                  <a:ahLst/>
                  <a:cxnLst/>
                  <a:rect l="l" t="t" r="r" b="b"/>
                  <a:pathLst>
                    <a:path w="3810" h="4959" fill="none" extrusionOk="0">
                      <a:moveTo>
                        <a:pt x="2073" y="1"/>
                      </a:moveTo>
                      <a:lnTo>
                        <a:pt x="2073" y="1"/>
                      </a:lnTo>
                      <a:lnTo>
                        <a:pt x="1989" y="1"/>
                      </a:lnTo>
                      <a:lnTo>
                        <a:pt x="1989" y="1"/>
                      </a:lnTo>
                      <a:lnTo>
                        <a:pt x="1933" y="1"/>
                      </a:lnTo>
                      <a:lnTo>
                        <a:pt x="1933" y="1"/>
                      </a:lnTo>
                      <a:lnTo>
                        <a:pt x="1765" y="1"/>
                      </a:lnTo>
                      <a:lnTo>
                        <a:pt x="1597" y="29"/>
                      </a:lnTo>
                      <a:lnTo>
                        <a:pt x="1457" y="85"/>
                      </a:lnTo>
                      <a:lnTo>
                        <a:pt x="1317" y="141"/>
                      </a:lnTo>
                      <a:lnTo>
                        <a:pt x="1177" y="197"/>
                      </a:lnTo>
                      <a:lnTo>
                        <a:pt x="1037" y="281"/>
                      </a:lnTo>
                      <a:lnTo>
                        <a:pt x="925" y="393"/>
                      </a:lnTo>
                      <a:lnTo>
                        <a:pt x="813" y="505"/>
                      </a:lnTo>
                      <a:lnTo>
                        <a:pt x="813" y="29"/>
                      </a:lnTo>
                      <a:lnTo>
                        <a:pt x="0" y="29"/>
                      </a:lnTo>
                      <a:lnTo>
                        <a:pt x="0" y="4959"/>
                      </a:lnTo>
                      <a:lnTo>
                        <a:pt x="841" y="4959"/>
                      </a:lnTo>
                      <a:lnTo>
                        <a:pt x="841" y="3194"/>
                      </a:lnTo>
                      <a:lnTo>
                        <a:pt x="841" y="3194"/>
                      </a:lnTo>
                      <a:lnTo>
                        <a:pt x="1065" y="3418"/>
                      </a:lnTo>
                      <a:lnTo>
                        <a:pt x="1345" y="3558"/>
                      </a:lnTo>
                      <a:lnTo>
                        <a:pt x="1625" y="3670"/>
                      </a:lnTo>
                      <a:lnTo>
                        <a:pt x="1933" y="3698"/>
                      </a:lnTo>
                      <a:lnTo>
                        <a:pt x="1933" y="3698"/>
                      </a:lnTo>
                      <a:lnTo>
                        <a:pt x="1989" y="3698"/>
                      </a:lnTo>
                      <a:lnTo>
                        <a:pt x="1989" y="3698"/>
                      </a:lnTo>
                      <a:lnTo>
                        <a:pt x="2073" y="3698"/>
                      </a:lnTo>
                      <a:lnTo>
                        <a:pt x="2073" y="3698"/>
                      </a:lnTo>
                      <a:lnTo>
                        <a:pt x="2157" y="3698"/>
                      </a:lnTo>
                      <a:lnTo>
                        <a:pt x="2157" y="3698"/>
                      </a:lnTo>
                      <a:lnTo>
                        <a:pt x="2353" y="3670"/>
                      </a:lnTo>
                      <a:lnTo>
                        <a:pt x="2521" y="3642"/>
                      </a:lnTo>
                      <a:lnTo>
                        <a:pt x="2689" y="3586"/>
                      </a:lnTo>
                      <a:lnTo>
                        <a:pt x="2830" y="3502"/>
                      </a:lnTo>
                      <a:lnTo>
                        <a:pt x="3138" y="3334"/>
                      </a:lnTo>
                      <a:lnTo>
                        <a:pt x="3362" y="3110"/>
                      </a:lnTo>
                      <a:lnTo>
                        <a:pt x="3586" y="2830"/>
                      </a:lnTo>
                      <a:lnTo>
                        <a:pt x="3726" y="2522"/>
                      </a:lnTo>
                      <a:lnTo>
                        <a:pt x="3782" y="2381"/>
                      </a:lnTo>
                      <a:lnTo>
                        <a:pt x="3810" y="2185"/>
                      </a:lnTo>
                      <a:lnTo>
                        <a:pt x="3810" y="2017"/>
                      </a:lnTo>
                      <a:lnTo>
                        <a:pt x="3810" y="1849"/>
                      </a:lnTo>
                      <a:lnTo>
                        <a:pt x="3810" y="1849"/>
                      </a:lnTo>
                      <a:lnTo>
                        <a:pt x="3810" y="1681"/>
                      </a:lnTo>
                      <a:lnTo>
                        <a:pt x="3810" y="1681"/>
                      </a:lnTo>
                      <a:lnTo>
                        <a:pt x="3810" y="1513"/>
                      </a:lnTo>
                      <a:lnTo>
                        <a:pt x="3782" y="1345"/>
                      </a:lnTo>
                      <a:lnTo>
                        <a:pt x="3670" y="1009"/>
                      </a:lnTo>
                      <a:lnTo>
                        <a:pt x="3502" y="729"/>
                      </a:lnTo>
                      <a:lnTo>
                        <a:pt x="3278" y="477"/>
                      </a:lnTo>
                      <a:lnTo>
                        <a:pt x="3026" y="281"/>
                      </a:lnTo>
                      <a:lnTo>
                        <a:pt x="2746" y="141"/>
                      </a:lnTo>
                      <a:lnTo>
                        <a:pt x="2409" y="29"/>
                      </a:lnTo>
                      <a:lnTo>
                        <a:pt x="2241" y="1"/>
                      </a:lnTo>
                      <a:lnTo>
                        <a:pt x="20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1410;p57">
                  <a:extLst>
                    <a:ext uri="{FF2B5EF4-FFF2-40B4-BE49-F238E27FC236}">
                      <a16:creationId xmlns:a16="http://schemas.microsoft.com/office/drawing/2014/main" id="{1E0FED22-B5E8-F884-9C37-86A236D0C544}"/>
                    </a:ext>
                  </a:extLst>
                </p:cNvPr>
                <p:cNvSpPr/>
                <p:nvPr/>
              </p:nvSpPr>
              <p:spPr>
                <a:xfrm>
                  <a:off x="2703254" y="1367935"/>
                  <a:ext cx="33680" cy="33691"/>
                </a:xfrm>
                <a:custGeom>
                  <a:avLst/>
                  <a:gdLst/>
                  <a:ahLst/>
                  <a:cxnLst/>
                  <a:rect l="l" t="t" r="r" b="b"/>
                  <a:pathLst>
                    <a:path w="2130" h="2130" fill="none" extrusionOk="0">
                      <a:moveTo>
                        <a:pt x="1065" y="2130"/>
                      </a:moveTo>
                      <a:lnTo>
                        <a:pt x="1065" y="2130"/>
                      </a:lnTo>
                      <a:lnTo>
                        <a:pt x="869" y="2102"/>
                      </a:lnTo>
                      <a:lnTo>
                        <a:pt x="673" y="2046"/>
                      </a:lnTo>
                      <a:lnTo>
                        <a:pt x="477" y="1962"/>
                      </a:lnTo>
                      <a:lnTo>
                        <a:pt x="337" y="1822"/>
                      </a:lnTo>
                      <a:lnTo>
                        <a:pt x="197" y="1682"/>
                      </a:lnTo>
                      <a:lnTo>
                        <a:pt x="113" y="1513"/>
                      </a:lnTo>
                      <a:lnTo>
                        <a:pt x="29" y="1317"/>
                      </a:lnTo>
                      <a:lnTo>
                        <a:pt x="1" y="1121"/>
                      </a:lnTo>
                      <a:lnTo>
                        <a:pt x="1" y="1121"/>
                      </a:lnTo>
                      <a:lnTo>
                        <a:pt x="1" y="897"/>
                      </a:lnTo>
                      <a:lnTo>
                        <a:pt x="57" y="701"/>
                      </a:lnTo>
                      <a:lnTo>
                        <a:pt x="141" y="505"/>
                      </a:lnTo>
                      <a:lnTo>
                        <a:pt x="281" y="337"/>
                      </a:lnTo>
                      <a:lnTo>
                        <a:pt x="421" y="197"/>
                      </a:lnTo>
                      <a:lnTo>
                        <a:pt x="589" y="85"/>
                      </a:lnTo>
                      <a:lnTo>
                        <a:pt x="785" y="29"/>
                      </a:lnTo>
                      <a:lnTo>
                        <a:pt x="1009" y="1"/>
                      </a:lnTo>
                      <a:lnTo>
                        <a:pt x="1009" y="1"/>
                      </a:lnTo>
                      <a:lnTo>
                        <a:pt x="1065" y="1"/>
                      </a:lnTo>
                      <a:lnTo>
                        <a:pt x="1065" y="1"/>
                      </a:lnTo>
                      <a:lnTo>
                        <a:pt x="1261" y="1"/>
                      </a:lnTo>
                      <a:lnTo>
                        <a:pt x="1457" y="57"/>
                      </a:lnTo>
                      <a:lnTo>
                        <a:pt x="1653" y="169"/>
                      </a:lnTo>
                      <a:lnTo>
                        <a:pt x="1793" y="281"/>
                      </a:lnTo>
                      <a:lnTo>
                        <a:pt x="1933" y="421"/>
                      </a:lnTo>
                      <a:lnTo>
                        <a:pt x="2045" y="617"/>
                      </a:lnTo>
                      <a:lnTo>
                        <a:pt x="2101" y="785"/>
                      </a:lnTo>
                      <a:lnTo>
                        <a:pt x="2129" y="1009"/>
                      </a:lnTo>
                      <a:lnTo>
                        <a:pt x="2129" y="1009"/>
                      </a:lnTo>
                      <a:lnTo>
                        <a:pt x="2129" y="1093"/>
                      </a:lnTo>
                      <a:lnTo>
                        <a:pt x="2129" y="1093"/>
                      </a:lnTo>
                      <a:lnTo>
                        <a:pt x="2101" y="1317"/>
                      </a:lnTo>
                      <a:lnTo>
                        <a:pt x="2045" y="1513"/>
                      </a:lnTo>
                      <a:lnTo>
                        <a:pt x="1961" y="1682"/>
                      </a:lnTo>
                      <a:lnTo>
                        <a:pt x="1821" y="1822"/>
                      </a:lnTo>
                      <a:lnTo>
                        <a:pt x="1681" y="1962"/>
                      </a:lnTo>
                      <a:lnTo>
                        <a:pt x="1485" y="2046"/>
                      </a:lnTo>
                      <a:lnTo>
                        <a:pt x="1289" y="2102"/>
                      </a:lnTo>
                      <a:lnTo>
                        <a:pt x="1093" y="2130"/>
                      </a:lnTo>
                      <a:lnTo>
                        <a:pt x="1093" y="2130"/>
                      </a:lnTo>
                      <a:lnTo>
                        <a:pt x="1065" y="2130"/>
                      </a:lnTo>
                      <a:lnTo>
                        <a:pt x="1065" y="2130"/>
                      </a:lnTo>
                      <a:lnTo>
                        <a:pt x="1065"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1411;p57">
                  <a:extLst>
                    <a:ext uri="{FF2B5EF4-FFF2-40B4-BE49-F238E27FC236}">
                      <a16:creationId xmlns:a16="http://schemas.microsoft.com/office/drawing/2014/main" id="{A60E6559-5C20-EC91-7431-60439F488A4C}"/>
                    </a:ext>
                  </a:extLst>
                </p:cNvPr>
                <p:cNvSpPr/>
                <p:nvPr/>
              </p:nvSpPr>
              <p:spPr>
                <a:xfrm>
                  <a:off x="2689972" y="1354649"/>
                  <a:ext cx="60687" cy="78439"/>
                </a:xfrm>
                <a:custGeom>
                  <a:avLst/>
                  <a:gdLst/>
                  <a:ahLst/>
                  <a:cxnLst/>
                  <a:rect l="l" t="t" r="r" b="b"/>
                  <a:pathLst>
                    <a:path w="3838" h="4959" fill="none" extrusionOk="0">
                      <a:moveTo>
                        <a:pt x="2073" y="1"/>
                      </a:moveTo>
                      <a:lnTo>
                        <a:pt x="2073" y="1"/>
                      </a:lnTo>
                      <a:lnTo>
                        <a:pt x="2017" y="1"/>
                      </a:lnTo>
                      <a:lnTo>
                        <a:pt x="2017" y="1"/>
                      </a:lnTo>
                      <a:lnTo>
                        <a:pt x="1933" y="1"/>
                      </a:lnTo>
                      <a:lnTo>
                        <a:pt x="1933" y="1"/>
                      </a:lnTo>
                      <a:lnTo>
                        <a:pt x="1765" y="1"/>
                      </a:lnTo>
                      <a:lnTo>
                        <a:pt x="1625" y="29"/>
                      </a:lnTo>
                      <a:lnTo>
                        <a:pt x="1457" y="85"/>
                      </a:lnTo>
                      <a:lnTo>
                        <a:pt x="1317" y="141"/>
                      </a:lnTo>
                      <a:lnTo>
                        <a:pt x="1177" y="197"/>
                      </a:lnTo>
                      <a:lnTo>
                        <a:pt x="1037" y="281"/>
                      </a:lnTo>
                      <a:lnTo>
                        <a:pt x="925" y="393"/>
                      </a:lnTo>
                      <a:lnTo>
                        <a:pt x="813" y="505"/>
                      </a:lnTo>
                      <a:lnTo>
                        <a:pt x="813" y="29"/>
                      </a:lnTo>
                      <a:lnTo>
                        <a:pt x="0" y="29"/>
                      </a:lnTo>
                      <a:lnTo>
                        <a:pt x="0" y="4959"/>
                      </a:lnTo>
                      <a:lnTo>
                        <a:pt x="841" y="4959"/>
                      </a:lnTo>
                      <a:lnTo>
                        <a:pt x="841" y="3194"/>
                      </a:lnTo>
                      <a:lnTo>
                        <a:pt x="841" y="3194"/>
                      </a:lnTo>
                      <a:lnTo>
                        <a:pt x="1093" y="3418"/>
                      </a:lnTo>
                      <a:lnTo>
                        <a:pt x="1345" y="3558"/>
                      </a:lnTo>
                      <a:lnTo>
                        <a:pt x="1625" y="3670"/>
                      </a:lnTo>
                      <a:lnTo>
                        <a:pt x="1933" y="3698"/>
                      </a:lnTo>
                      <a:lnTo>
                        <a:pt x="1933" y="3698"/>
                      </a:lnTo>
                      <a:lnTo>
                        <a:pt x="2017" y="3698"/>
                      </a:lnTo>
                      <a:lnTo>
                        <a:pt x="2017" y="3698"/>
                      </a:lnTo>
                      <a:lnTo>
                        <a:pt x="2073" y="3698"/>
                      </a:lnTo>
                      <a:lnTo>
                        <a:pt x="2073" y="3698"/>
                      </a:lnTo>
                      <a:lnTo>
                        <a:pt x="2185" y="3698"/>
                      </a:lnTo>
                      <a:lnTo>
                        <a:pt x="2185" y="3698"/>
                      </a:lnTo>
                      <a:lnTo>
                        <a:pt x="2353" y="3670"/>
                      </a:lnTo>
                      <a:lnTo>
                        <a:pt x="2521" y="3642"/>
                      </a:lnTo>
                      <a:lnTo>
                        <a:pt x="2689" y="3586"/>
                      </a:lnTo>
                      <a:lnTo>
                        <a:pt x="2857" y="3502"/>
                      </a:lnTo>
                      <a:lnTo>
                        <a:pt x="3137" y="3334"/>
                      </a:lnTo>
                      <a:lnTo>
                        <a:pt x="3390" y="3110"/>
                      </a:lnTo>
                      <a:lnTo>
                        <a:pt x="3586" y="2830"/>
                      </a:lnTo>
                      <a:lnTo>
                        <a:pt x="3726" y="2522"/>
                      </a:lnTo>
                      <a:lnTo>
                        <a:pt x="3782" y="2381"/>
                      </a:lnTo>
                      <a:lnTo>
                        <a:pt x="3810" y="2185"/>
                      </a:lnTo>
                      <a:lnTo>
                        <a:pt x="3838" y="2017"/>
                      </a:lnTo>
                      <a:lnTo>
                        <a:pt x="3838" y="1849"/>
                      </a:lnTo>
                      <a:lnTo>
                        <a:pt x="3838" y="1849"/>
                      </a:lnTo>
                      <a:lnTo>
                        <a:pt x="3838" y="1681"/>
                      </a:lnTo>
                      <a:lnTo>
                        <a:pt x="3838" y="1681"/>
                      </a:lnTo>
                      <a:lnTo>
                        <a:pt x="3810" y="1513"/>
                      </a:lnTo>
                      <a:lnTo>
                        <a:pt x="3782" y="1345"/>
                      </a:lnTo>
                      <a:lnTo>
                        <a:pt x="3670" y="1009"/>
                      </a:lnTo>
                      <a:lnTo>
                        <a:pt x="3502" y="729"/>
                      </a:lnTo>
                      <a:lnTo>
                        <a:pt x="3306" y="477"/>
                      </a:lnTo>
                      <a:lnTo>
                        <a:pt x="3025" y="281"/>
                      </a:lnTo>
                      <a:lnTo>
                        <a:pt x="2745" y="141"/>
                      </a:lnTo>
                      <a:lnTo>
                        <a:pt x="2437" y="29"/>
                      </a:lnTo>
                      <a:lnTo>
                        <a:pt x="2269" y="1"/>
                      </a:lnTo>
                      <a:lnTo>
                        <a:pt x="20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1412;p57">
                  <a:extLst>
                    <a:ext uri="{FF2B5EF4-FFF2-40B4-BE49-F238E27FC236}">
                      <a16:creationId xmlns:a16="http://schemas.microsoft.com/office/drawing/2014/main" id="{ADEE1E40-2723-EAFA-7FC1-CA6BCBAE4970}"/>
                    </a:ext>
                  </a:extLst>
                </p:cNvPr>
                <p:cNvSpPr/>
                <p:nvPr/>
              </p:nvSpPr>
              <p:spPr>
                <a:xfrm>
                  <a:off x="1788627" y="1338705"/>
                  <a:ext cx="50963" cy="84197"/>
                </a:xfrm>
                <a:custGeom>
                  <a:avLst/>
                  <a:gdLst/>
                  <a:ahLst/>
                  <a:cxnLst/>
                  <a:rect l="l" t="t" r="r" b="b"/>
                  <a:pathLst>
                    <a:path w="3223" h="5323" extrusionOk="0">
                      <a:moveTo>
                        <a:pt x="2634" y="0"/>
                      </a:moveTo>
                      <a:lnTo>
                        <a:pt x="2550" y="28"/>
                      </a:lnTo>
                      <a:lnTo>
                        <a:pt x="2438" y="56"/>
                      </a:lnTo>
                      <a:lnTo>
                        <a:pt x="2354" y="84"/>
                      </a:lnTo>
                      <a:lnTo>
                        <a:pt x="2270" y="140"/>
                      </a:lnTo>
                      <a:lnTo>
                        <a:pt x="169" y="2269"/>
                      </a:lnTo>
                      <a:lnTo>
                        <a:pt x="85" y="2353"/>
                      </a:lnTo>
                      <a:lnTo>
                        <a:pt x="29" y="2437"/>
                      </a:lnTo>
                      <a:lnTo>
                        <a:pt x="1" y="2549"/>
                      </a:lnTo>
                      <a:lnTo>
                        <a:pt x="1" y="2661"/>
                      </a:lnTo>
                      <a:lnTo>
                        <a:pt x="1" y="2773"/>
                      </a:lnTo>
                      <a:lnTo>
                        <a:pt x="29" y="2857"/>
                      </a:lnTo>
                      <a:lnTo>
                        <a:pt x="85" y="2969"/>
                      </a:lnTo>
                      <a:lnTo>
                        <a:pt x="169" y="3053"/>
                      </a:lnTo>
                      <a:lnTo>
                        <a:pt x="2270" y="5154"/>
                      </a:lnTo>
                      <a:lnTo>
                        <a:pt x="2354" y="5238"/>
                      </a:lnTo>
                      <a:lnTo>
                        <a:pt x="2466" y="5294"/>
                      </a:lnTo>
                      <a:lnTo>
                        <a:pt x="2550" y="5322"/>
                      </a:lnTo>
                      <a:lnTo>
                        <a:pt x="2774" y="5322"/>
                      </a:lnTo>
                      <a:lnTo>
                        <a:pt x="2886" y="5266"/>
                      </a:lnTo>
                      <a:lnTo>
                        <a:pt x="2970" y="5210"/>
                      </a:lnTo>
                      <a:lnTo>
                        <a:pt x="3054" y="5126"/>
                      </a:lnTo>
                      <a:lnTo>
                        <a:pt x="3138" y="5042"/>
                      </a:lnTo>
                      <a:lnTo>
                        <a:pt x="3194" y="4958"/>
                      </a:lnTo>
                      <a:lnTo>
                        <a:pt x="3222" y="4846"/>
                      </a:lnTo>
                      <a:lnTo>
                        <a:pt x="3222" y="4734"/>
                      </a:lnTo>
                      <a:lnTo>
                        <a:pt x="3222" y="4622"/>
                      </a:lnTo>
                      <a:lnTo>
                        <a:pt x="3194" y="4538"/>
                      </a:lnTo>
                      <a:lnTo>
                        <a:pt x="3138" y="4426"/>
                      </a:lnTo>
                      <a:lnTo>
                        <a:pt x="3054" y="4342"/>
                      </a:lnTo>
                      <a:lnTo>
                        <a:pt x="1345" y="2661"/>
                      </a:lnTo>
                      <a:lnTo>
                        <a:pt x="3054" y="953"/>
                      </a:lnTo>
                      <a:lnTo>
                        <a:pt x="3138" y="869"/>
                      </a:lnTo>
                      <a:lnTo>
                        <a:pt x="3166" y="756"/>
                      </a:lnTo>
                      <a:lnTo>
                        <a:pt x="3194" y="672"/>
                      </a:lnTo>
                      <a:lnTo>
                        <a:pt x="3194" y="560"/>
                      </a:lnTo>
                      <a:lnTo>
                        <a:pt x="3194" y="476"/>
                      </a:lnTo>
                      <a:lnTo>
                        <a:pt x="3166" y="392"/>
                      </a:lnTo>
                      <a:lnTo>
                        <a:pt x="3138" y="280"/>
                      </a:lnTo>
                      <a:lnTo>
                        <a:pt x="3054" y="196"/>
                      </a:lnTo>
                      <a:lnTo>
                        <a:pt x="2970" y="112"/>
                      </a:lnTo>
                      <a:lnTo>
                        <a:pt x="2858" y="56"/>
                      </a:lnTo>
                      <a:lnTo>
                        <a:pt x="2746" y="28"/>
                      </a:lnTo>
                      <a:lnTo>
                        <a:pt x="2634" y="0"/>
                      </a:lnTo>
                      <a:close/>
                    </a:path>
                  </a:pathLst>
                </a:custGeom>
                <a:solidFill>
                  <a:srgbClr val="BEC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1413;p57">
                  <a:extLst>
                    <a:ext uri="{FF2B5EF4-FFF2-40B4-BE49-F238E27FC236}">
                      <a16:creationId xmlns:a16="http://schemas.microsoft.com/office/drawing/2014/main" id="{F6C70EE1-2B31-1252-E5A0-A7B273DC8D9C}"/>
                    </a:ext>
                  </a:extLst>
                </p:cNvPr>
                <p:cNvSpPr/>
                <p:nvPr/>
              </p:nvSpPr>
              <p:spPr>
                <a:xfrm>
                  <a:off x="1788627" y="1338705"/>
                  <a:ext cx="50963" cy="84197"/>
                </a:xfrm>
                <a:custGeom>
                  <a:avLst/>
                  <a:gdLst/>
                  <a:ahLst/>
                  <a:cxnLst/>
                  <a:rect l="l" t="t" r="r" b="b"/>
                  <a:pathLst>
                    <a:path w="3223" h="5323" fill="none" extrusionOk="0">
                      <a:moveTo>
                        <a:pt x="2634" y="0"/>
                      </a:moveTo>
                      <a:lnTo>
                        <a:pt x="2634" y="0"/>
                      </a:lnTo>
                      <a:lnTo>
                        <a:pt x="2550" y="28"/>
                      </a:lnTo>
                      <a:lnTo>
                        <a:pt x="2438" y="56"/>
                      </a:lnTo>
                      <a:lnTo>
                        <a:pt x="2354" y="84"/>
                      </a:lnTo>
                      <a:lnTo>
                        <a:pt x="2270" y="140"/>
                      </a:lnTo>
                      <a:lnTo>
                        <a:pt x="169" y="2269"/>
                      </a:lnTo>
                      <a:lnTo>
                        <a:pt x="169" y="2269"/>
                      </a:lnTo>
                      <a:lnTo>
                        <a:pt x="169" y="2269"/>
                      </a:lnTo>
                      <a:lnTo>
                        <a:pt x="85" y="2353"/>
                      </a:lnTo>
                      <a:lnTo>
                        <a:pt x="29" y="2437"/>
                      </a:lnTo>
                      <a:lnTo>
                        <a:pt x="1" y="2549"/>
                      </a:lnTo>
                      <a:lnTo>
                        <a:pt x="1" y="2661"/>
                      </a:lnTo>
                      <a:lnTo>
                        <a:pt x="1" y="2773"/>
                      </a:lnTo>
                      <a:lnTo>
                        <a:pt x="29" y="2857"/>
                      </a:lnTo>
                      <a:lnTo>
                        <a:pt x="85" y="2969"/>
                      </a:lnTo>
                      <a:lnTo>
                        <a:pt x="169" y="3053"/>
                      </a:lnTo>
                      <a:lnTo>
                        <a:pt x="2270" y="5154"/>
                      </a:lnTo>
                      <a:lnTo>
                        <a:pt x="2270" y="5154"/>
                      </a:lnTo>
                      <a:lnTo>
                        <a:pt x="2354" y="5238"/>
                      </a:lnTo>
                      <a:lnTo>
                        <a:pt x="2466" y="5294"/>
                      </a:lnTo>
                      <a:lnTo>
                        <a:pt x="2550" y="5322"/>
                      </a:lnTo>
                      <a:lnTo>
                        <a:pt x="2662" y="5322"/>
                      </a:lnTo>
                      <a:lnTo>
                        <a:pt x="2662" y="5322"/>
                      </a:lnTo>
                      <a:lnTo>
                        <a:pt x="2774" y="5322"/>
                      </a:lnTo>
                      <a:lnTo>
                        <a:pt x="2886" y="5266"/>
                      </a:lnTo>
                      <a:lnTo>
                        <a:pt x="2970" y="5210"/>
                      </a:lnTo>
                      <a:lnTo>
                        <a:pt x="3054" y="5126"/>
                      </a:lnTo>
                      <a:lnTo>
                        <a:pt x="3054" y="5126"/>
                      </a:lnTo>
                      <a:lnTo>
                        <a:pt x="3138" y="5042"/>
                      </a:lnTo>
                      <a:lnTo>
                        <a:pt x="3194" y="4958"/>
                      </a:lnTo>
                      <a:lnTo>
                        <a:pt x="3222" y="4846"/>
                      </a:lnTo>
                      <a:lnTo>
                        <a:pt x="3222" y="4734"/>
                      </a:lnTo>
                      <a:lnTo>
                        <a:pt x="3222" y="4622"/>
                      </a:lnTo>
                      <a:lnTo>
                        <a:pt x="3194" y="4538"/>
                      </a:lnTo>
                      <a:lnTo>
                        <a:pt x="3138" y="4426"/>
                      </a:lnTo>
                      <a:lnTo>
                        <a:pt x="3054" y="4342"/>
                      </a:lnTo>
                      <a:lnTo>
                        <a:pt x="1345" y="2661"/>
                      </a:lnTo>
                      <a:lnTo>
                        <a:pt x="3054" y="953"/>
                      </a:lnTo>
                      <a:lnTo>
                        <a:pt x="3054" y="953"/>
                      </a:lnTo>
                      <a:lnTo>
                        <a:pt x="3138" y="869"/>
                      </a:lnTo>
                      <a:lnTo>
                        <a:pt x="3166" y="756"/>
                      </a:lnTo>
                      <a:lnTo>
                        <a:pt x="3194" y="672"/>
                      </a:lnTo>
                      <a:lnTo>
                        <a:pt x="3194" y="560"/>
                      </a:lnTo>
                      <a:lnTo>
                        <a:pt x="3194" y="476"/>
                      </a:lnTo>
                      <a:lnTo>
                        <a:pt x="3166" y="392"/>
                      </a:lnTo>
                      <a:lnTo>
                        <a:pt x="3138" y="280"/>
                      </a:lnTo>
                      <a:lnTo>
                        <a:pt x="3054" y="196"/>
                      </a:lnTo>
                      <a:lnTo>
                        <a:pt x="3054" y="196"/>
                      </a:lnTo>
                      <a:lnTo>
                        <a:pt x="2970" y="112"/>
                      </a:lnTo>
                      <a:lnTo>
                        <a:pt x="2858" y="56"/>
                      </a:lnTo>
                      <a:lnTo>
                        <a:pt x="2746" y="28"/>
                      </a:lnTo>
                      <a:lnTo>
                        <a:pt x="26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1414;p57">
                  <a:extLst>
                    <a:ext uri="{FF2B5EF4-FFF2-40B4-BE49-F238E27FC236}">
                      <a16:creationId xmlns:a16="http://schemas.microsoft.com/office/drawing/2014/main" id="{A1B839AA-D895-011B-CC55-EEBEF3CB484F}"/>
                    </a:ext>
                  </a:extLst>
                </p:cNvPr>
                <p:cNvSpPr/>
                <p:nvPr/>
              </p:nvSpPr>
              <p:spPr>
                <a:xfrm>
                  <a:off x="3048293" y="1338262"/>
                  <a:ext cx="20382" cy="19946"/>
                </a:xfrm>
                <a:custGeom>
                  <a:avLst/>
                  <a:gdLst/>
                  <a:ahLst/>
                  <a:cxnLst/>
                  <a:rect l="l" t="t" r="r" b="b"/>
                  <a:pathLst>
                    <a:path w="1289" h="1261" extrusionOk="0">
                      <a:moveTo>
                        <a:pt x="532" y="0"/>
                      </a:moveTo>
                      <a:lnTo>
                        <a:pt x="392" y="28"/>
                      </a:lnTo>
                      <a:lnTo>
                        <a:pt x="280" y="84"/>
                      </a:lnTo>
                      <a:lnTo>
                        <a:pt x="196" y="168"/>
                      </a:lnTo>
                      <a:lnTo>
                        <a:pt x="112" y="280"/>
                      </a:lnTo>
                      <a:lnTo>
                        <a:pt x="56" y="392"/>
                      </a:lnTo>
                      <a:lnTo>
                        <a:pt x="28" y="504"/>
                      </a:lnTo>
                      <a:lnTo>
                        <a:pt x="0" y="616"/>
                      </a:lnTo>
                      <a:lnTo>
                        <a:pt x="28" y="756"/>
                      </a:lnTo>
                      <a:lnTo>
                        <a:pt x="56" y="869"/>
                      </a:lnTo>
                      <a:lnTo>
                        <a:pt x="112" y="981"/>
                      </a:lnTo>
                      <a:lnTo>
                        <a:pt x="196" y="1093"/>
                      </a:lnTo>
                      <a:lnTo>
                        <a:pt x="280" y="1149"/>
                      </a:lnTo>
                      <a:lnTo>
                        <a:pt x="392" y="1233"/>
                      </a:lnTo>
                      <a:lnTo>
                        <a:pt x="532" y="1261"/>
                      </a:lnTo>
                      <a:lnTo>
                        <a:pt x="784" y="1261"/>
                      </a:lnTo>
                      <a:lnTo>
                        <a:pt x="896" y="1233"/>
                      </a:lnTo>
                      <a:lnTo>
                        <a:pt x="1008" y="1149"/>
                      </a:lnTo>
                      <a:lnTo>
                        <a:pt x="1093" y="1093"/>
                      </a:lnTo>
                      <a:lnTo>
                        <a:pt x="1177" y="981"/>
                      </a:lnTo>
                      <a:lnTo>
                        <a:pt x="1233" y="869"/>
                      </a:lnTo>
                      <a:lnTo>
                        <a:pt x="1289" y="756"/>
                      </a:lnTo>
                      <a:lnTo>
                        <a:pt x="1289" y="616"/>
                      </a:lnTo>
                      <a:lnTo>
                        <a:pt x="1289" y="504"/>
                      </a:lnTo>
                      <a:lnTo>
                        <a:pt x="1233" y="392"/>
                      </a:lnTo>
                      <a:lnTo>
                        <a:pt x="1177" y="280"/>
                      </a:lnTo>
                      <a:lnTo>
                        <a:pt x="1093" y="168"/>
                      </a:lnTo>
                      <a:lnTo>
                        <a:pt x="1008" y="84"/>
                      </a:lnTo>
                      <a:lnTo>
                        <a:pt x="896" y="28"/>
                      </a:lnTo>
                      <a:lnTo>
                        <a:pt x="7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1415;p57">
                  <a:extLst>
                    <a:ext uri="{FF2B5EF4-FFF2-40B4-BE49-F238E27FC236}">
                      <a16:creationId xmlns:a16="http://schemas.microsoft.com/office/drawing/2014/main" id="{729A48A2-EBF6-7426-5B4C-7A7BA120BE39}"/>
                    </a:ext>
                  </a:extLst>
                </p:cNvPr>
                <p:cNvSpPr/>
                <p:nvPr/>
              </p:nvSpPr>
              <p:spPr>
                <a:xfrm>
                  <a:off x="3048293" y="1338262"/>
                  <a:ext cx="20382" cy="19946"/>
                </a:xfrm>
                <a:custGeom>
                  <a:avLst/>
                  <a:gdLst/>
                  <a:ahLst/>
                  <a:cxnLst/>
                  <a:rect l="l" t="t" r="r" b="b"/>
                  <a:pathLst>
                    <a:path w="1289" h="1261" fill="none" extrusionOk="0">
                      <a:moveTo>
                        <a:pt x="644" y="0"/>
                      </a:moveTo>
                      <a:lnTo>
                        <a:pt x="644" y="0"/>
                      </a:lnTo>
                      <a:lnTo>
                        <a:pt x="532" y="0"/>
                      </a:lnTo>
                      <a:lnTo>
                        <a:pt x="392" y="28"/>
                      </a:lnTo>
                      <a:lnTo>
                        <a:pt x="280" y="84"/>
                      </a:lnTo>
                      <a:lnTo>
                        <a:pt x="196" y="168"/>
                      </a:lnTo>
                      <a:lnTo>
                        <a:pt x="112" y="280"/>
                      </a:lnTo>
                      <a:lnTo>
                        <a:pt x="56" y="392"/>
                      </a:lnTo>
                      <a:lnTo>
                        <a:pt x="28" y="504"/>
                      </a:lnTo>
                      <a:lnTo>
                        <a:pt x="0" y="616"/>
                      </a:lnTo>
                      <a:lnTo>
                        <a:pt x="0" y="616"/>
                      </a:lnTo>
                      <a:lnTo>
                        <a:pt x="28" y="756"/>
                      </a:lnTo>
                      <a:lnTo>
                        <a:pt x="56" y="869"/>
                      </a:lnTo>
                      <a:lnTo>
                        <a:pt x="112" y="981"/>
                      </a:lnTo>
                      <a:lnTo>
                        <a:pt x="196" y="1093"/>
                      </a:lnTo>
                      <a:lnTo>
                        <a:pt x="280" y="1149"/>
                      </a:lnTo>
                      <a:lnTo>
                        <a:pt x="392" y="1233"/>
                      </a:lnTo>
                      <a:lnTo>
                        <a:pt x="532" y="1261"/>
                      </a:lnTo>
                      <a:lnTo>
                        <a:pt x="644" y="1261"/>
                      </a:lnTo>
                      <a:lnTo>
                        <a:pt x="644" y="1261"/>
                      </a:lnTo>
                      <a:lnTo>
                        <a:pt x="784" y="1261"/>
                      </a:lnTo>
                      <a:lnTo>
                        <a:pt x="896" y="1233"/>
                      </a:lnTo>
                      <a:lnTo>
                        <a:pt x="1008" y="1149"/>
                      </a:lnTo>
                      <a:lnTo>
                        <a:pt x="1093" y="1093"/>
                      </a:lnTo>
                      <a:lnTo>
                        <a:pt x="1177" y="981"/>
                      </a:lnTo>
                      <a:lnTo>
                        <a:pt x="1233" y="869"/>
                      </a:lnTo>
                      <a:lnTo>
                        <a:pt x="1289" y="756"/>
                      </a:lnTo>
                      <a:lnTo>
                        <a:pt x="1289" y="616"/>
                      </a:lnTo>
                      <a:lnTo>
                        <a:pt x="1289" y="616"/>
                      </a:lnTo>
                      <a:lnTo>
                        <a:pt x="1289" y="504"/>
                      </a:lnTo>
                      <a:lnTo>
                        <a:pt x="1233" y="392"/>
                      </a:lnTo>
                      <a:lnTo>
                        <a:pt x="1177" y="280"/>
                      </a:lnTo>
                      <a:lnTo>
                        <a:pt x="1093" y="168"/>
                      </a:lnTo>
                      <a:lnTo>
                        <a:pt x="1008" y="84"/>
                      </a:lnTo>
                      <a:lnTo>
                        <a:pt x="896" y="28"/>
                      </a:lnTo>
                      <a:lnTo>
                        <a:pt x="784" y="0"/>
                      </a:lnTo>
                      <a:lnTo>
                        <a:pt x="6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1416;p57">
                  <a:extLst>
                    <a:ext uri="{FF2B5EF4-FFF2-40B4-BE49-F238E27FC236}">
                      <a16:creationId xmlns:a16="http://schemas.microsoft.com/office/drawing/2014/main" id="{A49AA7E2-1D89-752E-A0BB-B799BFC32165}"/>
                    </a:ext>
                  </a:extLst>
                </p:cNvPr>
                <p:cNvSpPr/>
                <p:nvPr/>
              </p:nvSpPr>
              <p:spPr>
                <a:xfrm>
                  <a:off x="3048293" y="1370593"/>
                  <a:ext cx="20382" cy="20405"/>
                </a:xfrm>
                <a:custGeom>
                  <a:avLst/>
                  <a:gdLst/>
                  <a:ahLst/>
                  <a:cxnLst/>
                  <a:rect l="l" t="t" r="r" b="b"/>
                  <a:pathLst>
                    <a:path w="1289" h="1290" extrusionOk="0">
                      <a:moveTo>
                        <a:pt x="532" y="1"/>
                      </a:moveTo>
                      <a:lnTo>
                        <a:pt x="392" y="57"/>
                      </a:lnTo>
                      <a:lnTo>
                        <a:pt x="280" y="113"/>
                      </a:lnTo>
                      <a:lnTo>
                        <a:pt x="196" y="197"/>
                      </a:lnTo>
                      <a:lnTo>
                        <a:pt x="112" y="281"/>
                      </a:lnTo>
                      <a:lnTo>
                        <a:pt x="56" y="393"/>
                      </a:lnTo>
                      <a:lnTo>
                        <a:pt x="28" y="505"/>
                      </a:lnTo>
                      <a:lnTo>
                        <a:pt x="0" y="645"/>
                      </a:lnTo>
                      <a:lnTo>
                        <a:pt x="28" y="757"/>
                      </a:lnTo>
                      <a:lnTo>
                        <a:pt x="56" y="897"/>
                      </a:lnTo>
                      <a:lnTo>
                        <a:pt x="112" y="1009"/>
                      </a:lnTo>
                      <a:lnTo>
                        <a:pt x="196" y="1093"/>
                      </a:lnTo>
                      <a:lnTo>
                        <a:pt x="280" y="1177"/>
                      </a:lnTo>
                      <a:lnTo>
                        <a:pt x="392" y="1233"/>
                      </a:lnTo>
                      <a:lnTo>
                        <a:pt x="532" y="1261"/>
                      </a:lnTo>
                      <a:lnTo>
                        <a:pt x="644" y="1289"/>
                      </a:lnTo>
                      <a:lnTo>
                        <a:pt x="784" y="1261"/>
                      </a:lnTo>
                      <a:lnTo>
                        <a:pt x="896" y="1233"/>
                      </a:lnTo>
                      <a:lnTo>
                        <a:pt x="1008" y="1177"/>
                      </a:lnTo>
                      <a:lnTo>
                        <a:pt x="1093" y="1093"/>
                      </a:lnTo>
                      <a:lnTo>
                        <a:pt x="1177" y="1009"/>
                      </a:lnTo>
                      <a:lnTo>
                        <a:pt x="1233" y="897"/>
                      </a:lnTo>
                      <a:lnTo>
                        <a:pt x="1289" y="757"/>
                      </a:lnTo>
                      <a:lnTo>
                        <a:pt x="1289" y="645"/>
                      </a:lnTo>
                      <a:lnTo>
                        <a:pt x="1289" y="505"/>
                      </a:lnTo>
                      <a:lnTo>
                        <a:pt x="1233" y="393"/>
                      </a:lnTo>
                      <a:lnTo>
                        <a:pt x="1177" y="281"/>
                      </a:lnTo>
                      <a:lnTo>
                        <a:pt x="1093" y="197"/>
                      </a:lnTo>
                      <a:lnTo>
                        <a:pt x="1008" y="113"/>
                      </a:lnTo>
                      <a:lnTo>
                        <a:pt x="896" y="57"/>
                      </a:lnTo>
                      <a:lnTo>
                        <a:pt x="7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1417;p57">
                  <a:extLst>
                    <a:ext uri="{FF2B5EF4-FFF2-40B4-BE49-F238E27FC236}">
                      <a16:creationId xmlns:a16="http://schemas.microsoft.com/office/drawing/2014/main" id="{F096C5C0-A5A2-7C8D-F64A-895B59163EB6}"/>
                    </a:ext>
                  </a:extLst>
                </p:cNvPr>
                <p:cNvSpPr/>
                <p:nvPr/>
              </p:nvSpPr>
              <p:spPr>
                <a:xfrm>
                  <a:off x="3048293" y="1370593"/>
                  <a:ext cx="20382" cy="20405"/>
                </a:xfrm>
                <a:custGeom>
                  <a:avLst/>
                  <a:gdLst/>
                  <a:ahLst/>
                  <a:cxnLst/>
                  <a:rect l="l" t="t" r="r" b="b"/>
                  <a:pathLst>
                    <a:path w="1289" h="1290" fill="none" extrusionOk="0">
                      <a:moveTo>
                        <a:pt x="644" y="1"/>
                      </a:moveTo>
                      <a:lnTo>
                        <a:pt x="644" y="1"/>
                      </a:lnTo>
                      <a:lnTo>
                        <a:pt x="532" y="1"/>
                      </a:lnTo>
                      <a:lnTo>
                        <a:pt x="392" y="57"/>
                      </a:lnTo>
                      <a:lnTo>
                        <a:pt x="280" y="113"/>
                      </a:lnTo>
                      <a:lnTo>
                        <a:pt x="196" y="197"/>
                      </a:lnTo>
                      <a:lnTo>
                        <a:pt x="112" y="281"/>
                      </a:lnTo>
                      <a:lnTo>
                        <a:pt x="56" y="393"/>
                      </a:lnTo>
                      <a:lnTo>
                        <a:pt x="28" y="505"/>
                      </a:lnTo>
                      <a:lnTo>
                        <a:pt x="0" y="645"/>
                      </a:lnTo>
                      <a:lnTo>
                        <a:pt x="0" y="645"/>
                      </a:lnTo>
                      <a:lnTo>
                        <a:pt x="28" y="757"/>
                      </a:lnTo>
                      <a:lnTo>
                        <a:pt x="56" y="897"/>
                      </a:lnTo>
                      <a:lnTo>
                        <a:pt x="112" y="1009"/>
                      </a:lnTo>
                      <a:lnTo>
                        <a:pt x="196" y="1093"/>
                      </a:lnTo>
                      <a:lnTo>
                        <a:pt x="280" y="1177"/>
                      </a:lnTo>
                      <a:lnTo>
                        <a:pt x="392" y="1233"/>
                      </a:lnTo>
                      <a:lnTo>
                        <a:pt x="532" y="1261"/>
                      </a:lnTo>
                      <a:lnTo>
                        <a:pt x="644" y="1289"/>
                      </a:lnTo>
                      <a:lnTo>
                        <a:pt x="644" y="1289"/>
                      </a:lnTo>
                      <a:lnTo>
                        <a:pt x="784" y="1261"/>
                      </a:lnTo>
                      <a:lnTo>
                        <a:pt x="896" y="1233"/>
                      </a:lnTo>
                      <a:lnTo>
                        <a:pt x="1008" y="1177"/>
                      </a:lnTo>
                      <a:lnTo>
                        <a:pt x="1093" y="1093"/>
                      </a:lnTo>
                      <a:lnTo>
                        <a:pt x="1177" y="1009"/>
                      </a:lnTo>
                      <a:lnTo>
                        <a:pt x="1233" y="897"/>
                      </a:lnTo>
                      <a:lnTo>
                        <a:pt x="1289" y="757"/>
                      </a:lnTo>
                      <a:lnTo>
                        <a:pt x="1289" y="645"/>
                      </a:lnTo>
                      <a:lnTo>
                        <a:pt x="1289" y="645"/>
                      </a:lnTo>
                      <a:lnTo>
                        <a:pt x="1289" y="505"/>
                      </a:lnTo>
                      <a:lnTo>
                        <a:pt x="1233" y="393"/>
                      </a:lnTo>
                      <a:lnTo>
                        <a:pt x="1177" y="281"/>
                      </a:lnTo>
                      <a:lnTo>
                        <a:pt x="1093" y="197"/>
                      </a:lnTo>
                      <a:lnTo>
                        <a:pt x="1008" y="113"/>
                      </a:lnTo>
                      <a:lnTo>
                        <a:pt x="896" y="57"/>
                      </a:lnTo>
                      <a:lnTo>
                        <a:pt x="784" y="1"/>
                      </a:lnTo>
                      <a:lnTo>
                        <a:pt x="6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1418;p57">
                  <a:extLst>
                    <a:ext uri="{FF2B5EF4-FFF2-40B4-BE49-F238E27FC236}">
                      <a16:creationId xmlns:a16="http://schemas.microsoft.com/office/drawing/2014/main" id="{D19895FB-3BA7-1ADC-590D-2DB43B7FF61B}"/>
                    </a:ext>
                  </a:extLst>
                </p:cNvPr>
                <p:cNvSpPr/>
                <p:nvPr/>
              </p:nvSpPr>
              <p:spPr>
                <a:xfrm>
                  <a:off x="3048293" y="1402940"/>
                  <a:ext cx="20382" cy="20405"/>
                </a:xfrm>
                <a:custGeom>
                  <a:avLst/>
                  <a:gdLst/>
                  <a:ahLst/>
                  <a:cxnLst/>
                  <a:rect l="l" t="t" r="r" b="b"/>
                  <a:pathLst>
                    <a:path w="1289" h="1290" extrusionOk="0">
                      <a:moveTo>
                        <a:pt x="644" y="1"/>
                      </a:moveTo>
                      <a:lnTo>
                        <a:pt x="532" y="29"/>
                      </a:lnTo>
                      <a:lnTo>
                        <a:pt x="392" y="57"/>
                      </a:lnTo>
                      <a:lnTo>
                        <a:pt x="280" y="113"/>
                      </a:lnTo>
                      <a:lnTo>
                        <a:pt x="196" y="197"/>
                      </a:lnTo>
                      <a:lnTo>
                        <a:pt x="112" y="281"/>
                      </a:lnTo>
                      <a:lnTo>
                        <a:pt x="56" y="393"/>
                      </a:lnTo>
                      <a:lnTo>
                        <a:pt x="28" y="533"/>
                      </a:lnTo>
                      <a:lnTo>
                        <a:pt x="0" y="645"/>
                      </a:lnTo>
                      <a:lnTo>
                        <a:pt x="28" y="785"/>
                      </a:lnTo>
                      <a:lnTo>
                        <a:pt x="56" y="897"/>
                      </a:lnTo>
                      <a:lnTo>
                        <a:pt x="112" y="1009"/>
                      </a:lnTo>
                      <a:lnTo>
                        <a:pt x="196" y="1093"/>
                      </a:lnTo>
                      <a:lnTo>
                        <a:pt x="280" y="1177"/>
                      </a:lnTo>
                      <a:lnTo>
                        <a:pt x="392" y="1233"/>
                      </a:lnTo>
                      <a:lnTo>
                        <a:pt x="532" y="1289"/>
                      </a:lnTo>
                      <a:lnTo>
                        <a:pt x="784" y="1289"/>
                      </a:lnTo>
                      <a:lnTo>
                        <a:pt x="896" y="1233"/>
                      </a:lnTo>
                      <a:lnTo>
                        <a:pt x="1008" y="1177"/>
                      </a:lnTo>
                      <a:lnTo>
                        <a:pt x="1093" y="1093"/>
                      </a:lnTo>
                      <a:lnTo>
                        <a:pt x="1177" y="1009"/>
                      </a:lnTo>
                      <a:lnTo>
                        <a:pt x="1233" y="897"/>
                      </a:lnTo>
                      <a:lnTo>
                        <a:pt x="1289" y="785"/>
                      </a:lnTo>
                      <a:lnTo>
                        <a:pt x="1289" y="645"/>
                      </a:lnTo>
                      <a:lnTo>
                        <a:pt x="1289" y="533"/>
                      </a:lnTo>
                      <a:lnTo>
                        <a:pt x="1233" y="393"/>
                      </a:lnTo>
                      <a:lnTo>
                        <a:pt x="1177" y="281"/>
                      </a:lnTo>
                      <a:lnTo>
                        <a:pt x="1093" y="197"/>
                      </a:lnTo>
                      <a:lnTo>
                        <a:pt x="1008" y="113"/>
                      </a:lnTo>
                      <a:lnTo>
                        <a:pt x="896" y="57"/>
                      </a:lnTo>
                      <a:lnTo>
                        <a:pt x="784" y="29"/>
                      </a:lnTo>
                      <a:lnTo>
                        <a:pt x="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1419;p57">
                  <a:extLst>
                    <a:ext uri="{FF2B5EF4-FFF2-40B4-BE49-F238E27FC236}">
                      <a16:creationId xmlns:a16="http://schemas.microsoft.com/office/drawing/2014/main" id="{9C6E175D-DE54-E84C-F840-F5EAD28B45B7}"/>
                    </a:ext>
                  </a:extLst>
                </p:cNvPr>
                <p:cNvSpPr/>
                <p:nvPr/>
              </p:nvSpPr>
              <p:spPr>
                <a:xfrm>
                  <a:off x="3048293" y="1402940"/>
                  <a:ext cx="20382" cy="20405"/>
                </a:xfrm>
                <a:custGeom>
                  <a:avLst/>
                  <a:gdLst/>
                  <a:ahLst/>
                  <a:cxnLst/>
                  <a:rect l="l" t="t" r="r" b="b"/>
                  <a:pathLst>
                    <a:path w="1289" h="1290" fill="none" extrusionOk="0">
                      <a:moveTo>
                        <a:pt x="644" y="1"/>
                      </a:moveTo>
                      <a:lnTo>
                        <a:pt x="644" y="1"/>
                      </a:lnTo>
                      <a:lnTo>
                        <a:pt x="532" y="29"/>
                      </a:lnTo>
                      <a:lnTo>
                        <a:pt x="392" y="57"/>
                      </a:lnTo>
                      <a:lnTo>
                        <a:pt x="280" y="113"/>
                      </a:lnTo>
                      <a:lnTo>
                        <a:pt x="196" y="197"/>
                      </a:lnTo>
                      <a:lnTo>
                        <a:pt x="112" y="281"/>
                      </a:lnTo>
                      <a:lnTo>
                        <a:pt x="56" y="393"/>
                      </a:lnTo>
                      <a:lnTo>
                        <a:pt x="28" y="533"/>
                      </a:lnTo>
                      <a:lnTo>
                        <a:pt x="0" y="645"/>
                      </a:lnTo>
                      <a:lnTo>
                        <a:pt x="0" y="645"/>
                      </a:lnTo>
                      <a:lnTo>
                        <a:pt x="28" y="785"/>
                      </a:lnTo>
                      <a:lnTo>
                        <a:pt x="56" y="897"/>
                      </a:lnTo>
                      <a:lnTo>
                        <a:pt x="112" y="1009"/>
                      </a:lnTo>
                      <a:lnTo>
                        <a:pt x="196" y="1093"/>
                      </a:lnTo>
                      <a:lnTo>
                        <a:pt x="280" y="1177"/>
                      </a:lnTo>
                      <a:lnTo>
                        <a:pt x="392" y="1233"/>
                      </a:lnTo>
                      <a:lnTo>
                        <a:pt x="532" y="1289"/>
                      </a:lnTo>
                      <a:lnTo>
                        <a:pt x="644" y="1289"/>
                      </a:lnTo>
                      <a:lnTo>
                        <a:pt x="644" y="1289"/>
                      </a:lnTo>
                      <a:lnTo>
                        <a:pt x="784" y="1289"/>
                      </a:lnTo>
                      <a:lnTo>
                        <a:pt x="896" y="1233"/>
                      </a:lnTo>
                      <a:lnTo>
                        <a:pt x="1008" y="1177"/>
                      </a:lnTo>
                      <a:lnTo>
                        <a:pt x="1093" y="1093"/>
                      </a:lnTo>
                      <a:lnTo>
                        <a:pt x="1177" y="1009"/>
                      </a:lnTo>
                      <a:lnTo>
                        <a:pt x="1233" y="897"/>
                      </a:lnTo>
                      <a:lnTo>
                        <a:pt x="1289" y="785"/>
                      </a:lnTo>
                      <a:lnTo>
                        <a:pt x="1289" y="645"/>
                      </a:lnTo>
                      <a:lnTo>
                        <a:pt x="1289" y="645"/>
                      </a:lnTo>
                      <a:lnTo>
                        <a:pt x="1289" y="645"/>
                      </a:lnTo>
                      <a:lnTo>
                        <a:pt x="1289" y="533"/>
                      </a:lnTo>
                      <a:lnTo>
                        <a:pt x="1233" y="393"/>
                      </a:lnTo>
                      <a:lnTo>
                        <a:pt x="1177" y="281"/>
                      </a:lnTo>
                      <a:lnTo>
                        <a:pt x="1093" y="197"/>
                      </a:lnTo>
                      <a:lnTo>
                        <a:pt x="1008" y="113"/>
                      </a:lnTo>
                      <a:lnTo>
                        <a:pt x="896" y="57"/>
                      </a:lnTo>
                      <a:lnTo>
                        <a:pt x="784" y="29"/>
                      </a:lnTo>
                      <a:lnTo>
                        <a:pt x="644"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1459;p57">
                  <a:extLst>
                    <a:ext uri="{FF2B5EF4-FFF2-40B4-BE49-F238E27FC236}">
                      <a16:creationId xmlns:a16="http://schemas.microsoft.com/office/drawing/2014/main" id="{944ACCCF-68FD-F006-46FB-F645BC1471B3}"/>
                    </a:ext>
                  </a:extLst>
                </p:cNvPr>
                <p:cNvSpPr/>
                <p:nvPr/>
              </p:nvSpPr>
              <p:spPr>
                <a:xfrm>
                  <a:off x="1830704" y="2914238"/>
                  <a:ext cx="1196337" cy="189193"/>
                </a:xfrm>
                <a:custGeom>
                  <a:avLst/>
                  <a:gdLst/>
                  <a:ahLst/>
                  <a:cxnLst/>
                  <a:rect l="l" t="t" r="r" b="b"/>
                  <a:pathLst>
                    <a:path w="75659" h="11961" fill="none" extrusionOk="0">
                      <a:moveTo>
                        <a:pt x="1654" y="0"/>
                      </a:moveTo>
                      <a:lnTo>
                        <a:pt x="73978" y="0"/>
                      </a:lnTo>
                      <a:lnTo>
                        <a:pt x="73978" y="0"/>
                      </a:lnTo>
                      <a:lnTo>
                        <a:pt x="74146" y="0"/>
                      </a:lnTo>
                      <a:lnTo>
                        <a:pt x="74314" y="28"/>
                      </a:lnTo>
                      <a:lnTo>
                        <a:pt x="74622" y="112"/>
                      </a:lnTo>
                      <a:lnTo>
                        <a:pt x="74902" y="280"/>
                      </a:lnTo>
                      <a:lnTo>
                        <a:pt x="75154" y="476"/>
                      </a:lnTo>
                      <a:lnTo>
                        <a:pt x="75350" y="728"/>
                      </a:lnTo>
                      <a:lnTo>
                        <a:pt x="75519" y="1009"/>
                      </a:lnTo>
                      <a:lnTo>
                        <a:pt x="75603" y="1317"/>
                      </a:lnTo>
                      <a:lnTo>
                        <a:pt x="75631" y="1485"/>
                      </a:lnTo>
                      <a:lnTo>
                        <a:pt x="75659" y="1653"/>
                      </a:lnTo>
                      <a:lnTo>
                        <a:pt x="75659" y="10280"/>
                      </a:lnTo>
                      <a:lnTo>
                        <a:pt x="75659" y="10280"/>
                      </a:lnTo>
                      <a:lnTo>
                        <a:pt x="75631" y="10448"/>
                      </a:lnTo>
                      <a:lnTo>
                        <a:pt x="75603" y="10616"/>
                      </a:lnTo>
                      <a:lnTo>
                        <a:pt x="75519" y="10952"/>
                      </a:lnTo>
                      <a:lnTo>
                        <a:pt x="75350" y="11233"/>
                      </a:lnTo>
                      <a:lnTo>
                        <a:pt x="75154" y="11485"/>
                      </a:lnTo>
                      <a:lnTo>
                        <a:pt x="74902" y="11681"/>
                      </a:lnTo>
                      <a:lnTo>
                        <a:pt x="74622" y="11821"/>
                      </a:lnTo>
                      <a:lnTo>
                        <a:pt x="74314" y="11933"/>
                      </a:lnTo>
                      <a:lnTo>
                        <a:pt x="74146" y="11961"/>
                      </a:lnTo>
                      <a:lnTo>
                        <a:pt x="73978" y="11961"/>
                      </a:lnTo>
                      <a:lnTo>
                        <a:pt x="1654" y="11961"/>
                      </a:lnTo>
                      <a:lnTo>
                        <a:pt x="1654" y="11961"/>
                      </a:lnTo>
                      <a:lnTo>
                        <a:pt x="1486" y="11961"/>
                      </a:lnTo>
                      <a:lnTo>
                        <a:pt x="1317" y="11933"/>
                      </a:lnTo>
                      <a:lnTo>
                        <a:pt x="1009" y="11821"/>
                      </a:lnTo>
                      <a:lnTo>
                        <a:pt x="729" y="11681"/>
                      </a:lnTo>
                      <a:lnTo>
                        <a:pt x="477" y="11485"/>
                      </a:lnTo>
                      <a:lnTo>
                        <a:pt x="281" y="11233"/>
                      </a:lnTo>
                      <a:lnTo>
                        <a:pt x="113" y="10952"/>
                      </a:lnTo>
                      <a:lnTo>
                        <a:pt x="29" y="10616"/>
                      </a:lnTo>
                      <a:lnTo>
                        <a:pt x="1" y="10448"/>
                      </a:lnTo>
                      <a:lnTo>
                        <a:pt x="1" y="10280"/>
                      </a:lnTo>
                      <a:lnTo>
                        <a:pt x="1" y="1653"/>
                      </a:lnTo>
                      <a:lnTo>
                        <a:pt x="1" y="1653"/>
                      </a:lnTo>
                      <a:lnTo>
                        <a:pt x="1" y="1485"/>
                      </a:lnTo>
                      <a:lnTo>
                        <a:pt x="29" y="1317"/>
                      </a:lnTo>
                      <a:lnTo>
                        <a:pt x="113" y="1009"/>
                      </a:lnTo>
                      <a:lnTo>
                        <a:pt x="281" y="728"/>
                      </a:lnTo>
                      <a:lnTo>
                        <a:pt x="477" y="476"/>
                      </a:lnTo>
                      <a:lnTo>
                        <a:pt x="729" y="280"/>
                      </a:lnTo>
                      <a:lnTo>
                        <a:pt x="1009" y="112"/>
                      </a:lnTo>
                      <a:lnTo>
                        <a:pt x="1317" y="28"/>
                      </a:lnTo>
                      <a:lnTo>
                        <a:pt x="1486" y="0"/>
                      </a:lnTo>
                      <a:lnTo>
                        <a:pt x="16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1461;p57">
                  <a:extLst>
                    <a:ext uri="{FF2B5EF4-FFF2-40B4-BE49-F238E27FC236}">
                      <a16:creationId xmlns:a16="http://schemas.microsoft.com/office/drawing/2014/main" id="{A5997E53-B540-2176-3730-AAB8E8EBAB3C}"/>
                    </a:ext>
                  </a:extLst>
                </p:cNvPr>
                <p:cNvSpPr/>
                <p:nvPr/>
              </p:nvSpPr>
              <p:spPr>
                <a:xfrm>
                  <a:off x="2701483" y="2991776"/>
                  <a:ext cx="27482" cy="27032"/>
                </a:xfrm>
                <a:custGeom>
                  <a:avLst/>
                  <a:gdLst/>
                  <a:ahLst/>
                  <a:cxnLst/>
                  <a:rect l="l" t="t" r="r" b="b"/>
                  <a:pathLst>
                    <a:path w="1738" h="1709" fill="none" extrusionOk="0">
                      <a:moveTo>
                        <a:pt x="1065" y="0"/>
                      </a:moveTo>
                      <a:lnTo>
                        <a:pt x="673" y="0"/>
                      </a:lnTo>
                      <a:lnTo>
                        <a:pt x="673" y="672"/>
                      </a:lnTo>
                      <a:lnTo>
                        <a:pt x="1" y="672"/>
                      </a:lnTo>
                      <a:lnTo>
                        <a:pt x="1" y="1036"/>
                      </a:lnTo>
                      <a:lnTo>
                        <a:pt x="673" y="1036"/>
                      </a:lnTo>
                      <a:lnTo>
                        <a:pt x="673" y="1709"/>
                      </a:lnTo>
                      <a:lnTo>
                        <a:pt x="1065" y="1709"/>
                      </a:lnTo>
                      <a:lnTo>
                        <a:pt x="1065" y="1036"/>
                      </a:lnTo>
                      <a:lnTo>
                        <a:pt x="1737" y="1036"/>
                      </a:lnTo>
                      <a:lnTo>
                        <a:pt x="1737" y="672"/>
                      </a:lnTo>
                      <a:lnTo>
                        <a:pt x="1065" y="672"/>
                      </a:lnTo>
                      <a:lnTo>
                        <a:pt x="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1463;p57">
                  <a:extLst>
                    <a:ext uri="{FF2B5EF4-FFF2-40B4-BE49-F238E27FC236}">
                      <a16:creationId xmlns:a16="http://schemas.microsoft.com/office/drawing/2014/main" id="{382B26E2-EB04-8A02-A39A-36F298A16458}"/>
                    </a:ext>
                  </a:extLst>
                </p:cNvPr>
                <p:cNvSpPr/>
                <p:nvPr/>
              </p:nvSpPr>
              <p:spPr>
                <a:xfrm>
                  <a:off x="2770583" y="3009491"/>
                  <a:ext cx="6214" cy="10645"/>
                </a:xfrm>
                <a:custGeom>
                  <a:avLst/>
                  <a:gdLst/>
                  <a:ahLst/>
                  <a:cxnLst/>
                  <a:rect l="l" t="t" r="r" b="b"/>
                  <a:pathLst>
                    <a:path w="393" h="673" fill="none" extrusionOk="0">
                      <a:moveTo>
                        <a:pt x="0" y="673"/>
                      </a:moveTo>
                      <a:lnTo>
                        <a:pt x="0" y="1"/>
                      </a:lnTo>
                      <a:lnTo>
                        <a:pt x="0" y="1"/>
                      </a:lnTo>
                      <a:lnTo>
                        <a:pt x="140" y="57"/>
                      </a:lnTo>
                      <a:lnTo>
                        <a:pt x="280" y="141"/>
                      </a:lnTo>
                      <a:lnTo>
                        <a:pt x="336" y="225"/>
                      </a:lnTo>
                      <a:lnTo>
                        <a:pt x="392" y="337"/>
                      </a:lnTo>
                      <a:lnTo>
                        <a:pt x="392" y="337"/>
                      </a:lnTo>
                      <a:lnTo>
                        <a:pt x="364" y="449"/>
                      </a:lnTo>
                      <a:lnTo>
                        <a:pt x="280" y="561"/>
                      </a:lnTo>
                      <a:lnTo>
                        <a:pt x="168" y="617"/>
                      </a:lnTo>
                      <a:lnTo>
                        <a:pt x="0"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1464;p57">
                  <a:extLst>
                    <a:ext uri="{FF2B5EF4-FFF2-40B4-BE49-F238E27FC236}">
                      <a16:creationId xmlns:a16="http://schemas.microsoft.com/office/drawing/2014/main" id="{8862E8CA-BA6E-15FE-8487-BF7B500475DC}"/>
                    </a:ext>
                  </a:extLst>
                </p:cNvPr>
                <p:cNvSpPr/>
                <p:nvPr/>
              </p:nvSpPr>
              <p:spPr>
                <a:xfrm>
                  <a:off x="2759498" y="2990447"/>
                  <a:ext cx="6230" cy="10645"/>
                </a:xfrm>
                <a:custGeom>
                  <a:avLst/>
                  <a:gdLst/>
                  <a:ahLst/>
                  <a:cxnLst/>
                  <a:rect l="l" t="t" r="r" b="b"/>
                  <a:pathLst>
                    <a:path w="394" h="673" fill="none" extrusionOk="0">
                      <a:moveTo>
                        <a:pt x="393" y="672"/>
                      </a:moveTo>
                      <a:lnTo>
                        <a:pt x="393" y="672"/>
                      </a:lnTo>
                      <a:lnTo>
                        <a:pt x="225" y="616"/>
                      </a:lnTo>
                      <a:lnTo>
                        <a:pt x="113" y="560"/>
                      </a:lnTo>
                      <a:lnTo>
                        <a:pt x="29" y="476"/>
                      </a:lnTo>
                      <a:lnTo>
                        <a:pt x="1" y="364"/>
                      </a:lnTo>
                      <a:lnTo>
                        <a:pt x="1" y="364"/>
                      </a:lnTo>
                      <a:lnTo>
                        <a:pt x="29" y="224"/>
                      </a:lnTo>
                      <a:lnTo>
                        <a:pt x="85" y="140"/>
                      </a:lnTo>
                      <a:lnTo>
                        <a:pt x="225" y="56"/>
                      </a:lnTo>
                      <a:lnTo>
                        <a:pt x="393" y="0"/>
                      </a:lnTo>
                      <a:lnTo>
                        <a:pt x="393" y="6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1465;p57">
                  <a:extLst>
                    <a:ext uri="{FF2B5EF4-FFF2-40B4-BE49-F238E27FC236}">
                      <a16:creationId xmlns:a16="http://schemas.microsoft.com/office/drawing/2014/main" id="{50049CFB-AB0B-79A7-7F85-CA1A51E0D34D}"/>
                    </a:ext>
                  </a:extLst>
                </p:cNvPr>
                <p:cNvSpPr/>
                <p:nvPr/>
              </p:nvSpPr>
              <p:spPr>
                <a:xfrm>
                  <a:off x="2751086" y="2977588"/>
                  <a:ext cx="33237" cy="55409"/>
                </a:xfrm>
                <a:custGeom>
                  <a:avLst/>
                  <a:gdLst/>
                  <a:ahLst/>
                  <a:cxnLst/>
                  <a:rect l="l" t="t" r="r" b="b"/>
                  <a:pathLst>
                    <a:path w="2102" h="3503" fill="none" extrusionOk="0">
                      <a:moveTo>
                        <a:pt x="1233" y="1"/>
                      </a:moveTo>
                      <a:lnTo>
                        <a:pt x="925" y="1"/>
                      </a:lnTo>
                      <a:lnTo>
                        <a:pt x="925" y="421"/>
                      </a:lnTo>
                      <a:lnTo>
                        <a:pt x="925" y="421"/>
                      </a:lnTo>
                      <a:lnTo>
                        <a:pt x="729" y="449"/>
                      </a:lnTo>
                      <a:lnTo>
                        <a:pt x="533" y="505"/>
                      </a:lnTo>
                      <a:lnTo>
                        <a:pt x="393" y="589"/>
                      </a:lnTo>
                      <a:lnTo>
                        <a:pt x="281" y="673"/>
                      </a:lnTo>
                      <a:lnTo>
                        <a:pt x="169" y="785"/>
                      </a:lnTo>
                      <a:lnTo>
                        <a:pt x="113" y="925"/>
                      </a:lnTo>
                      <a:lnTo>
                        <a:pt x="85" y="1065"/>
                      </a:lnTo>
                      <a:lnTo>
                        <a:pt x="57" y="1205"/>
                      </a:lnTo>
                      <a:lnTo>
                        <a:pt x="57" y="1205"/>
                      </a:lnTo>
                      <a:lnTo>
                        <a:pt x="85" y="1373"/>
                      </a:lnTo>
                      <a:lnTo>
                        <a:pt x="141" y="1513"/>
                      </a:lnTo>
                      <a:lnTo>
                        <a:pt x="225" y="1625"/>
                      </a:lnTo>
                      <a:lnTo>
                        <a:pt x="337" y="1737"/>
                      </a:lnTo>
                      <a:lnTo>
                        <a:pt x="477" y="1793"/>
                      </a:lnTo>
                      <a:lnTo>
                        <a:pt x="617" y="1849"/>
                      </a:lnTo>
                      <a:lnTo>
                        <a:pt x="925" y="1933"/>
                      </a:lnTo>
                      <a:lnTo>
                        <a:pt x="925" y="2690"/>
                      </a:lnTo>
                      <a:lnTo>
                        <a:pt x="925" y="2690"/>
                      </a:lnTo>
                      <a:lnTo>
                        <a:pt x="729" y="2662"/>
                      </a:lnTo>
                      <a:lnTo>
                        <a:pt x="533" y="2606"/>
                      </a:lnTo>
                      <a:lnTo>
                        <a:pt x="337" y="2522"/>
                      </a:lnTo>
                      <a:lnTo>
                        <a:pt x="169" y="2410"/>
                      </a:lnTo>
                      <a:lnTo>
                        <a:pt x="1" y="2802"/>
                      </a:lnTo>
                      <a:lnTo>
                        <a:pt x="1" y="2802"/>
                      </a:lnTo>
                      <a:lnTo>
                        <a:pt x="225" y="2914"/>
                      </a:lnTo>
                      <a:lnTo>
                        <a:pt x="449" y="3026"/>
                      </a:lnTo>
                      <a:lnTo>
                        <a:pt x="673" y="3082"/>
                      </a:lnTo>
                      <a:lnTo>
                        <a:pt x="925" y="3110"/>
                      </a:lnTo>
                      <a:lnTo>
                        <a:pt x="925" y="3502"/>
                      </a:lnTo>
                      <a:lnTo>
                        <a:pt x="1233" y="3502"/>
                      </a:lnTo>
                      <a:lnTo>
                        <a:pt x="1233" y="3082"/>
                      </a:lnTo>
                      <a:lnTo>
                        <a:pt x="1233" y="3082"/>
                      </a:lnTo>
                      <a:lnTo>
                        <a:pt x="1429" y="3054"/>
                      </a:lnTo>
                      <a:lnTo>
                        <a:pt x="1597" y="2998"/>
                      </a:lnTo>
                      <a:lnTo>
                        <a:pt x="1765" y="2942"/>
                      </a:lnTo>
                      <a:lnTo>
                        <a:pt x="1877" y="2830"/>
                      </a:lnTo>
                      <a:lnTo>
                        <a:pt x="1962" y="2746"/>
                      </a:lnTo>
                      <a:lnTo>
                        <a:pt x="2046" y="2606"/>
                      </a:lnTo>
                      <a:lnTo>
                        <a:pt x="2074" y="2466"/>
                      </a:lnTo>
                      <a:lnTo>
                        <a:pt x="2102" y="2326"/>
                      </a:lnTo>
                      <a:lnTo>
                        <a:pt x="2102" y="2326"/>
                      </a:lnTo>
                      <a:lnTo>
                        <a:pt x="2074" y="2158"/>
                      </a:lnTo>
                      <a:lnTo>
                        <a:pt x="2018" y="1990"/>
                      </a:lnTo>
                      <a:lnTo>
                        <a:pt x="1934" y="1877"/>
                      </a:lnTo>
                      <a:lnTo>
                        <a:pt x="1821" y="1793"/>
                      </a:lnTo>
                      <a:lnTo>
                        <a:pt x="1681" y="1709"/>
                      </a:lnTo>
                      <a:lnTo>
                        <a:pt x="1541" y="1653"/>
                      </a:lnTo>
                      <a:lnTo>
                        <a:pt x="1233" y="1569"/>
                      </a:lnTo>
                      <a:lnTo>
                        <a:pt x="1233" y="813"/>
                      </a:lnTo>
                      <a:lnTo>
                        <a:pt x="1233" y="813"/>
                      </a:lnTo>
                      <a:lnTo>
                        <a:pt x="1373" y="841"/>
                      </a:lnTo>
                      <a:lnTo>
                        <a:pt x="1541" y="897"/>
                      </a:lnTo>
                      <a:lnTo>
                        <a:pt x="1681" y="953"/>
                      </a:lnTo>
                      <a:lnTo>
                        <a:pt x="1821" y="1009"/>
                      </a:lnTo>
                      <a:lnTo>
                        <a:pt x="1990" y="645"/>
                      </a:lnTo>
                      <a:lnTo>
                        <a:pt x="1990" y="645"/>
                      </a:lnTo>
                      <a:lnTo>
                        <a:pt x="1793" y="561"/>
                      </a:lnTo>
                      <a:lnTo>
                        <a:pt x="1625" y="477"/>
                      </a:lnTo>
                      <a:lnTo>
                        <a:pt x="1429" y="421"/>
                      </a:lnTo>
                      <a:lnTo>
                        <a:pt x="1233" y="421"/>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1467;p57">
                  <a:extLst>
                    <a:ext uri="{FF2B5EF4-FFF2-40B4-BE49-F238E27FC236}">
                      <a16:creationId xmlns:a16="http://schemas.microsoft.com/office/drawing/2014/main" id="{7636BB94-2BC7-9934-0DCD-6F41536DDAD1}"/>
                    </a:ext>
                  </a:extLst>
                </p:cNvPr>
                <p:cNvSpPr/>
                <p:nvPr/>
              </p:nvSpPr>
              <p:spPr>
                <a:xfrm>
                  <a:off x="2804247" y="2984674"/>
                  <a:ext cx="32336" cy="41220"/>
                </a:xfrm>
                <a:custGeom>
                  <a:avLst/>
                  <a:gdLst/>
                  <a:ahLst/>
                  <a:cxnLst/>
                  <a:rect l="l" t="t" r="r" b="b"/>
                  <a:pathLst>
                    <a:path w="2045" h="2606" fill="none" extrusionOk="0">
                      <a:moveTo>
                        <a:pt x="2045" y="1"/>
                      </a:moveTo>
                      <a:lnTo>
                        <a:pt x="0" y="1"/>
                      </a:lnTo>
                      <a:lnTo>
                        <a:pt x="0" y="869"/>
                      </a:lnTo>
                      <a:lnTo>
                        <a:pt x="448" y="869"/>
                      </a:lnTo>
                      <a:lnTo>
                        <a:pt x="448" y="393"/>
                      </a:lnTo>
                      <a:lnTo>
                        <a:pt x="1485" y="393"/>
                      </a:lnTo>
                      <a:lnTo>
                        <a:pt x="476" y="2606"/>
                      </a:lnTo>
                      <a:lnTo>
                        <a:pt x="1008" y="2606"/>
                      </a:lnTo>
                      <a:lnTo>
                        <a:pt x="2045" y="309"/>
                      </a:lnTo>
                      <a:lnTo>
                        <a:pt x="20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1469;p57">
                  <a:extLst>
                    <a:ext uri="{FF2B5EF4-FFF2-40B4-BE49-F238E27FC236}">
                      <a16:creationId xmlns:a16="http://schemas.microsoft.com/office/drawing/2014/main" id="{6631D0D9-FF57-1549-F9DD-6BDAE02EE50E}"/>
                    </a:ext>
                  </a:extLst>
                </p:cNvPr>
                <p:cNvSpPr/>
                <p:nvPr/>
              </p:nvSpPr>
              <p:spPr>
                <a:xfrm>
                  <a:off x="2838338" y="2984674"/>
                  <a:ext cx="31909" cy="42106"/>
                </a:xfrm>
                <a:custGeom>
                  <a:avLst/>
                  <a:gdLst/>
                  <a:ahLst/>
                  <a:cxnLst/>
                  <a:rect l="l" t="t" r="r" b="b"/>
                  <a:pathLst>
                    <a:path w="2018" h="2662" fill="none" extrusionOk="0">
                      <a:moveTo>
                        <a:pt x="1878" y="1"/>
                      </a:moveTo>
                      <a:lnTo>
                        <a:pt x="337" y="1"/>
                      </a:lnTo>
                      <a:lnTo>
                        <a:pt x="197" y="1429"/>
                      </a:lnTo>
                      <a:lnTo>
                        <a:pt x="841" y="1429"/>
                      </a:lnTo>
                      <a:lnTo>
                        <a:pt x="841" y="1429"/>
                      </a:lnTo>
                      <a:lnTo>
                        <a:pt x="1009" y="1429"/>
                      </a:lnTo>
                      <a:lnTo>
                        <a:pt x="1177" y="1457"/>
                      </a:lnTo>
                      <a:lnTo>
                        <a:pt x="1289" y="1485"/>
                      </a:lnTo>
                      <a:lnTo>
                        <a:pt x="1373" y="1542"/>
                      </a:lnTo>
                      <a:lnTo>
                        <a:pt x="1457" y="1598"/>
                      </a:lnTo>
                      <a:lnTo>
                        <a:pt x="1514" y="1654"/>
                      </a:lnTo>
                      <a:lnTo>
                        <a:pt x="1514" y="1738"/>
                      </a:lnTo>
                      <a:lnTo>
                        <a:pt x="1542" y="1822"/>
                      </a:lnTo>
                      <a:lnTo>
                        <a:pt x="1542" y="1822"/>
                      </a:lnTo>
                      <a:lnTo>
                        <a:pt x="1514" y="1906"/>
                      </a:lnTo>
                      <a:lnTo>
                        <a:pt x="1485" y="1990"/>
                      </a:lnTo>
                      <a:lnTo>
                        <a:pt x="1457" y="2074"/>
                      </a:lnTo>
                      <a:lnTo>
                        <a:pt x="1373" y="2130"/>
                      </a:lnTo>
                      <a:lnTo>
                        <a:pt x="1289" y="2158"/>
                      </a:lnTo>
                      <a:lnTo>
                        <a:pt x="1205" y="2214"/>
                      </a:lnTo>
                      <a:lnTo>
                        <a:pt x="981" y="2242"/>
                      </a:lnTo>
                      <a:lnTo>
                        <a:pt x="981" y="2242"/>
                      </a:lnTo>
                      <a:lnTo>
                        <a:pt x="953" y="2242"/>
                      </a:lnTo>
                      <a:lnTo>
                        <a:pt x="953" y="2242"/>
                      </a:lnTo>
                      <a:lnTo>
                        <a:pt x="757" y="2214"/>
                      </a:lnTo>
                      <a:lnTo>
                        <a:pt x="561" y="2158"/>
                      </a:lnTo>
                      <a:lnTo>
                        <a:pt x="365" y="2074"/>
                      </a:lnTo>
                      <a:lnTo>
                        <a:pt x="197" y="1990"/>
                      </a:lnTo>
                      <a:lnTo>
                        <a:pt x="1" y="2354"/>
                      </a:lnTo>
                      <a:lnTo>
                        <a:pt x="1" y="2354"/>
                      </a:lnTo>
                      <a:lnTo>
                        <a:pt x="197" y="2494"/>
                      </a:lnTo>
                      <a:lnTo>
                        <a:pt x="449" y="2578"/>
                      </a:lnTo>
                      <a:lnTo>
                        <a:pt x="701" y="2634"/>
                      </a:lnTo>
                      <a:lnTo>
                        <a:pt x="953" y="2662"/>
                      </a:lnTo>
                      <a:lnTo>
                        <a:pt x="953" y="2662"/>
                      </a:lnTo>
                      <a:lnTo>
                        <a:pt x="981" y="2662"/>
                      </a:lnTo>
                      <a:lnTo>
                        <a:pt x="981" y="2662"/>
                      </a:lnTo>
                      <a:lnTo>
                        <a:pt x="1233" y="2634"/>
                      </a:lnTo>
                      <a:lnTo>
                        <a:pt x="1429" y="2578"/>
                      </a:lnTo>
                      <a:lnTo>
                        <a:pt x="1626" y="2522"/>
                      </a:lnTo>
                      <a:lnTo>
                        <a:pt x="1766" y="2410"/>
                      </a:lnTo>
                      <a:lnTo>
                        <a:pt x="1878" y="2270"/>
                      </a:lnTo>
                      <a:lnTo>
                        <a:pt x="1962" y="2130"/>
                      </a:lnTo>
                      <a:lnTo>
                        <a:pt x="1990" y="1990"/>
                      </a:lnTo>
                      <a:lnTo>
                        <a:pt x="2018" y="1822"/>
                      </a:lnTo>
                      <a:lnTo>
                        <a:pt x="2018" y="1822"/>
                      </a:lnTo>
                      <a:lnTo>
                        <a:pt x="1990" y="1654"/>
                      </a:lnTo>
                      <a:lnTo>
                        <a:pt x="1962" y="1485"/>
                      </a:lnTo>
                      <a:lnTo>
                        <a:pt x="1878" y="1345"/>
                      </a:lnTo>
                      <a:lnTo>
                        <a:pt x="1766" y="1233"/>
                      </a:lnTo>
                      <a:lnTo>
                        <a:pt x="1626" y="1149"/>
                      </a:lnTo>
                      <a:lnTo>
                        <a:pt x="1429" y="1065"/>
                      </a:lnTo>
                      <a:lnTo>
                        <a:pt x="1205" y="1037"/>
                      </a:lnTo>
                      <a:lnTo>
                        <a:pt x="925" y="1009"/>
                      </a:lnTo>
                      <a:lnTo>
                        <a:pt x="701" y="1009"/>
                      </a:lnTo>
                      <a:lnTo>
                        <a:pt x="757" y="393"/>
                      </a:lnTo>
                      <a:lnTo>
                        <a:pt x="1878" y="393"/>
                      </a:lnTo>
                      <a:lnTo>
                        <a:pt x="18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1471;p57">
                  <a:extLst>
                    <a:ext uri="{FF2B5EF4-FFF2-40B4-BE49-F238E27FC236}">
                      <a16:creationId xmlns:a16="http://schemas.microsoft.com/office/drawing/2014/main" id="{B103AC51-4E65-8E19-BEF7-F5C65A8F9BE1}"/>
                    </a:ext>
                  </a:extLst>
                </p:cNvPr>
                <p:cNvSpPr/>
                <p:nvPr/>
              </p:nvSpPr>
              <p:spPr>
                <a:xfrm>
                  <a:off x="2874659" y="3016135"/>
                  <a:ext cx="9329" cy="18633"/>
                </a:xfrm>
                <a:custGeom>
                  <a:avLst/>
                  <a:gdLst/>
                  <a:ahLst/>
                  <a:cxnLst/>
                  <a:rect l="l" t="t" r="r" b="b"/>
                  <a:pathLst>
                    <a:path w="590" h="1178" fill="none" extrusionOk="0">
                      <a:moveTo>
                        <a:pt x="281" y="1"/>
                      </a:moveTo>
                      <a:lnTo>
                        <a:pt x="281" y="1"/>
                      </a:lnTo>
                      <a:lnTo>
                        <a:pt x="253" y="1"/>
                      </a:lnTo>
                      <a:lnTo>
                        <a:pt x="253" y="1"/>
                      </a:lnTo>
                      <a:lnTo>
                        <a:pt x="141" y="57"/>
                      </a:lnTo>
                      <a:lnTo>
                        <a:pt x="57" y="113"/>
                      </a:lnTo>
                      <a:lnTo>
                        <a:pt x="1" y="225"/>
                      </a:lnTo>
                      <a:lnTo>
                        <a:pt x="1" y="337"/>
                      </a:lnTo>
                      <a:lnTo>
                        <a:pt x="1" y="337"/>
                      </a:lnTo>
                      <a:lnTo>
                        <a:pt x="1" y="449"/>
                      </a:lnTo>
                      <a:lnTo>
                        <a:pt x="29" y="505"/>
                      </a:lnTo>
                      <a:lnTo>
                        <a:pt x="85" y="589"/>
                      </a:lnTo>
                      <a:lnTo>
                        <a:pt x="169" y="617"/>
                      </a:lnTo>
                      <a:lnTo>
                        <a:pt x="1" y="1177"/>
                      </a:lnTo>
                      <a:lnTo>
                        <a:pt x="309" y="1177"/>
                      </a:lnTo>
                      <a:lnTo>
                        <a:pt x="505" y="673"/>
                      </a:lnTo>
                      <a:lnTo>
                        <a:pt x="505" y="673"/>
                      </a:lnTo>
                      <a:lnTo>
                        <a:pt x="561" y="505"/>
                      </a:lnTo>
                      <a:lnTo>
                        <a:pt x="589" y="337"/>
                      </a:lnTo>
                      <a:lnTo>
                        <a:pt x="589" y="337"/>
                      </a:lnTo>
                      <a:lnTo>
                        <a:pt x="589" y="337"/>
                      </a:lnTo>
                      <a:lnTo>
                        <a:pt x="589" y="253"/>
                      </a:lnTo>
                      <a:lnTo>
                        <a:pt x="589" y="253"/>
                      </a:lnTo>
                      <a:lnTo>
                        <a:pt x="561" y="169"/>
                      </a:lnTo>
                      <a:lnTo>
                        <a:pt x="477" y="85"/>
                      </a:lnTo>
                      <a:lnTo>
                        <a:pt x="393" y="29"/>
                      </a:lnTo>
                      <a:lnTo>
                        <a:pt x="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1473;p57">
                  <a:extLst>
                    <a:ext uri="{FF2B5EF4-FFF2-40B4-BE49-F238E27FC236}">
                      <a16:creationId xmlns:a16="http://schemas.microsoft.com/office/drawing/2014/main" id="{9EA37F11-9184-BECE-8F59-66D30F955E7E}"/>
                    </a:ext>
                  </a:extLst>
                </p:cNvPr>
                <p:cNvSpPr/>
                <p:nvPr/>
              </p:nvSpPr>
              <p:spPr>
                <a:xfrm>
                  <a:off x="2895926" y="2990890"/>
                  <a:ext cx="19054" cy="29247"/>
                </a:xfrm>
                <a:custGeom>
                  <a:avLst/>
                  <a:gdLst/>
                  <a:ahLst/>
                  <a:cxnLst/>
                  <a:rect l="l" t="t" r="r" b="b"/>
                  <a:pathLst>
                    <a:path w="1205" h="1849" fill="none" extrusionOk="0">
                      <a:moveTo>
                        <a:pt x="589" y="1849"/>
                      </a:moveTo>
                      <a:lnTo>
                        <a:pt x="589" y="1849"/>
                      </a:lnTo>
                      <a:lnTo>
                        <a:pt x="477" y="1821"/>
                      </a:lnTo>
                      <a:lnTo>
                        <a:pt x="364" y="1793"/>
                      </a:lnTo>
                      <a:lnTo>
                        <a:pt x="252" y="1709"/>
                      </a:lnTo>
                      <a:lnTo>
                        <a:pt x="168" y="1625"/>
                      </a:lnTo>
                      <a:lnTo>
                        <a:pt x="84" y="1485"/>
                      </a:lnTo>
                      <a:lnTo>
                        <a:pt x="28" y="1317"/>
                      </a:lnTo>
                      <a:lnTo>
                        <a:pt x="0" y="1120"/>
                      </a:lnTo>
                      <a:lnTo>
                        <a:pt x="0" y="924"/>
                      </a:lnTo>
                      <a:lnTo>
                        <a:pt x="0" y="924"/>
                      </a:lnTo>
                      <a:lnTo>
                        <a:pt x="0" y="700"/>
                      </a:lnTo>
                      <a:lnTo>
                        <a:pt x="28" y="504"/>
                      </a:lnTo>
                      <a:lnTo>
                        <a:pt x="84" y="336"/>
                      </a:lnTo>
                      <a:lnTo>
                        <a:pt x="168" y="224"/>
                      </a:lnTo>
                      <a:lnTo>
                        <a:pt x="252" y="112"/>
                      </a:lnTo>
                      <a:lnTo>
                        <a:pt x="364" y="56"/>
                      </a:lnTo>
                      <a:lnTo>
                        <a:pt x="477" y="0"/>
                      </a:lnTo>
                      <a:lnTo>
                        <a:pt x="589" y="0"/>
                      </a:lnTo>
                      <a:lnTo>
                        <a:pt x="589" y="0"/>
                      </a:lnTo>
                      <a:lnTo>
                        <a:pt x="729" y="0"/>
                      </a:lnTo>
                      <a:lnTo>
                        <a:pt x="841" y="56"/>
                      </a:lnTo>
                      <a:lnTo>
                        <a:pt x="953" y="112"/>
                      </a:lnTo>
                      <a:lnTo>
                        <a:pt x="1037" y="224"/>
                      </a:lnTo>
                      <a:lnTo>
                        <a:pt x="1121" y="336"/>
                      </a:lnTo>
                      <a:lnTo>
                        <a:pt x="1149" y="504"/>
                      </a:lnTo>
                      <a:lnTo>
                        <a:pt x="1205" y="700"/>
                      </a:lnTo>
                      <a:lnTo>
                        <a:pt x="1205" y="924"/>
                      </a:lnTo>
                      <a:lnTo>
                        <a:pt x="1205" y="924"/>
                      </a:lnTo>
                      <a:lnTo>
                        <a:pt x="1205" y="924"/>
                      </a:lnTo>
                      <a:lnTo>
                        <a:pt x="1205" y="1149"/>
                      </a:lnTo>
                      <a:lnTo>
                        <a:pt x="1177" y="1317"/>
                      </a:lnTo>
                      <a:lnTo>
                        <a:pt x="1121" y="1485"/>
                      </a:lnTo>
                      <a:lnTo>
                        <a:pt x="1037" y="1625"/>
                      </a:lnTo>
                      <a:lnTo>
                        <a:pt x="953" y="1709"/>
                      </a:lnTo>
                      <a:lnTo>
                        <a:pt x="841" y="1793"/>
                      </a:lnTo>
                      <a:lnTo>
                        <a:pt x="729" y="1821"/>
                      </a:lnTo>
                      <a:lnTo>
                        <a:pt x="589" y="18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1474;p57">
                  <a:extLst>
                    <a:ext uri="{FF2B5EF4-FFF2-40B4-BE49-F238E27FC236}">
                      <a16:creationId xmlns:a16="http://schemas.microsoft.com/office/drawing/2014/main" id="{462E2C93-2559-E5EB-2D4F-9520A2FF9618}"/>
                    </a:ext>
                  </a:extLst>
                </p:cNvPr>
                <p:cNvSpPr/>
                <p:nvPr/>
              </p:nvSpPr>
              <p:spPr>
                <a:xfrm>
                  <a:off x="2888400" y="2984231"/>
                  <a:ext cx="35008" cy="42549"/>
                </a:xfrm>
                <a:custGeom>
                  <a:avLst/>
                  <a:gdLst/>
                  <a:ahLst/>
                  <a:cxnLst/>
                  <a:rect l="l" t="t" r="r" b="b"/>
                  <a:pathLst>
                    <a:path w="2214" h="2690" fill="none" extrusionOk="0">
                      <a:moveTo>
                        <a:pt x="1093" y="1"/>
                      </a:moveTo>
                      <a:lnTo>
                        <a:pt x="1093" y="1"/>
                      </a:lnTo>
                      <a:lnTo>
                        <a:pt x="868" y="1"/>
                      </a:lnTo>
                      <a:lnTo>
                        <a:pt x="644" y="85"/>
                      </a:lnTo>
                      <a:lnTo>
                        <a:pt x="476" y="197"/>
                      </a:lnTo>
                      <a:lnTo>
                        <a:pt x="308" y="337"/>
                      </a:lnTo>
                      <a:lnTo>
                        <a:pt x="168" y="533"/>
                      </a:lnTo>
                      <a:lnTo>
                        <a:pt x="84" y="757"/>
                      </a:lnTo>
                      <a:lnTo>
                        <a:pt x="28" y="1037"/>
                      </a:lnTo>
                      <a:lnTo>
                        <a:pt x="0" y="1345"/>
                      </a:lnTo>
                      <a:lnTo>
                        <a:pt x="0" y="1345"/>
                      </a:lnTo>
                      <a:lnTo>
                        <a:pt x="0" y="1626"/>
                      </a:lnTo>
                      <a:lnTo>
                        <a:pt x="84" y="1906"/>
                      </a:lnTo>
                      <a:lnTo>
                        <a:pt x="168" y="2130"/>
                      </a:lnTo>
                      <a:lnTo>
                        <a:pt x="280" y="2326"/>
                      </a:lnTo>
                      <a:lnTo>
                        <a:pt x="448" y="2494"/>
                      </a:lnTo>
                      <a:lnTo>
                        <a:pt x="644" y="2606"/>
                      </a:lnTo>
                      <a:lnTo>
                        <a:pt x="840" y="2662"/>
                      </a:lnTo>
                      <a:lnTo>
                        <a:pt x="1093" y="2690"/>
                      </a:lnTo>
                      <a:lnTo>
                        <a:pt x="1093" y="2690"/>
                      </a:lnTo>
                      <a:lnTo>
                        <a:pt x="1317" y="2662"/>
                      </a:lnTo>
                      <a:lnTo>
                        <a:pt x="1541" y="2606"/>
                      </a:lnTo>
                      <a:lnTo>
                        <a:pt x="1737" y="2494"/>
                      </a:lnTo>
                      <a:lnTo>
                        <a:pt x="1905" y="2326"/>
                      </a:lnTo>
                      <a:lnTo>
                        <a:pt x="2017" y="2130"/>
                      </a:lnTo>
                      <a:lnTo>
                        <a:pt x="2129" y="1906"/>
                      </a:lnTo>
                      <a:lnTo>
                        <a:pt x="2185" y="1626"/>
                      </a:lnTo>
                      <a:lnTo>
                        <a:pt x="2213" y="1345"/>
                      </a:lnTo>
                      <a:lnTo>
                        <a:pt x="2213" y="1345"/>
                      </a:lnTo>
                      <a:lnTo>
                        <a:pt x="2185" y="1037"/>
                      </a:lnTo>
                      <a:lnTo>
                        <a:pt x="2129" y="757"/>
                      </a:lnTo>
                      <a:lnTo>
                        <a:pt x="2017" y="533"/>
                      </a:lnTo>
                      <a:lnTo>
                        <a:pt x="1877" y="337"/>
                      </a:lnTo>
                      <a:lnTo>
                        <a:pt x="1709" y="197"/>
                      </a:lnTo>
                      <a:lnTo>
                        <a:pt x="1513" y="85"/>
                      </a:lnTo>
                      <a:lnTo>
                        <a:pt x="1317" y="1"/>
                      </a:lnTo>
                      <a:lnTo>
                        <a:pt x="10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1476;p57">
                  <a:extLst>
                    <a:ext uri="{FF2B5EF4-FFF2-40B4-BE49-F238E27FC236}">
                      <a16:creationId xmlns:a16="http://schemas.microsoft.com/office/drawing/2014/main" id="{82553B87-D403-07CB-0C67-34347C21989C}"/>
                    </a:ext>
                  </a:extLst>
                </p:cNvPr>
                <p:cNvSpPr/>
                <p:nvPr/>
              </p:nvSpPr>
              <p:spPr>
                <a:xfrm>
                  <a:off x="2926048" y="2984674"/>
                  <a:ext cx="32336" cy="42106"/>
                </a:xfrm>
                <a:custGeom>
                  <a:avLst/>
                  <a:gdLst/>
                  <a:ahLst/>
                  <a:cxnLst/>
                  <a:rect l="l" t="t" r="r" b="b"/>
                  <a:pathLst>
                    <a:path w="2045" h="2662" fill="none" extrusionOk="0">
                      <a:moveTo>
                        <a:pt x="1905" y="1"/>
                      </a:moveTo>
                      <a:lnTo>
                        <a:pt x="364" y="1"/>
                      </a:lnTo>
                      <a:lnTo>
                        <a:pt x="224" y="1429"/>
                      </a:lnTo>
                      <a:lnTo>
                        <a:pt x="840" y="1429"/>
                      </a:lnTo>
                      <a:lnTo>
                        <a:pt x="840" y="1429"/>
                      </a:lnTo>
                      <a:lnTo>
                        <a:pt x="1036" y="1429"/>
                      </a:lnTo>
                      <a:lnTo>
                        <a:pt x="1205" y="1457"/>
                      </a:lnTo>
                      <a:lnTo>
                        <a:pt x="1317" y="1485"/>
                      </a:lnTo>
                      <a:lnTo>
                        <a:pt x="1401" y="1542"/>
                      </a:lnTo>
                      <a:lnTo>
                        <a:pt x="1485" y="1598"/>
                      </a:lnTo>
                      <a:lnTo>
                        <a:pt x="1513" y="1654"/>
                      </a:lnTo>
                      <a:lnTo>
                        <a:pt x="1541" y="1738"/>
                      </a:lnTo>
                      <a:lnTo>
                        <a:pt x="1569" y="1822"/>
                      </a:lnTo>
                      <a:lnTo>
                        <a:pt x="1569" y="1822"/>
                      </a:lnTo>
                      <a:lnTo>
                        <a:pt x="1541" y="1906"/>
                      </a:lnTo>
                      <a:lnTo>
                        <a:pt x="1513" y="1990"/>
                      </a:lnTo>
                      <a:lnTo>
                        <a:pt x="1457" y="2074"/>
                      </a:lnTo>
                      <a:lnTo>
                        <a:pt x="1401" y="2130"/>
                      </a:lnTo>
                      <a:lnTo>
                        <a:pt x="1317" y="2158"/>
                      </a:lnTo>
                      <a:lnTo>
                        <a:pt x="1233" y="2214"/>
                      </a:lnTo>
                      <a:lnTo>
                        <a:pt x="980" y="2242"/>
                      </a:lnTo>
                      <a:lnTo>
                        <a:pt x="980" y="2242"/>
                      </a:lnTo>
                      <a:lnTo>
                        <a:pt x="980" y="2242"/>
                      </a:lnTo>
                      <a:lnTo>
                        <a:pt x="980" y="2242"/>
                      </a:lnTo>
                      <a:lnTo>
                        <a:pt x="784" y="2214"/>
                      </a:lnTo>
                      <a:lnTo>
                        <a:pt x="588" y="2158"/>
                      </a:lnTo>
                      <a:lnTo>
                        <a:pt x="392" y="2074"/>
                      </a:lnTo>
                      <a:lnTo>
                        <a:pt x="224" y="1990"/>
                      </a:lnTo>
                      <a:lnTo>
                        <a:pt x="0" y="2354"/>
                      </a:lnTo>
                      <a:lnTo>
                        <a:pt x="0" y="2354"/>
                      </a:lnTo>
                      <a:lnTo>
                        <a:pt x="224" y="2494"/>
                      </a:lnTo>
                      <a:lnTo>
                        <a:pt x="476" y="2578"/>
                      </a:lnTo>
                      <a:lnTo>
                        <a:pt x="700" y="2634"/>
                      </a:lnTo>
                      <a:lnTo>
                        <a:pt x="952" y="2662"/>
                      </a:lnTo>
                      <a:lnTo>
                        <a:pt x="952" y="2662"/>
                      </a:lnTo>
                      <a:lnTo>
                        <a:pt x="1008" y="2662"/>
                      </a:lnTo>
                      <a:lnTo>
                        <a:pt x="1008" y="2662"/>
                      </a:lnTo>
                      <a:lnTo>
                        <a:pt x="1233" y="2634"/>
                      </a:lnTo>
                      <a:lnTo>
                        <a:pt x="1457" y="2578"/>
                      </a:lnTo>
                      <a:lnTo>
                        <a:pt x="1625" y="2522"/>
                      </a:lnTo>
                      <a:lnTo>
                        <a:pt x="1793" y="2410"/>
                      </a:lnTo>
                      <a:lnTo>
                        <a:pt x="1877" y="2270"/>
                      </a:lnTo>
                      <a:lnTo>
                        <a:pt x="1961" y="2130"/>
                      </a:lnTo>
                      <a:lnTo>
                        <a:pt x="2017" y="1990"/>
                      </a:lnTo>
                      <a:lnTo>
                        <a:pt x="2045" y="1822"/>
                      </a:lnTo>
                      <a:lnTo>
                        <a:pt x="2045" y="1822"/>
                      </a:lnTo>
                      <a:lnTo>
                        <a:pt x="2017" y="1654"/>
                      </a:lnTo>
                      <a:lnTo>
                        <a:pt x="1989" y="1485"/>
                      </a:lnTo>
                      <a:lnTo>
                        <a:pt x="1905" y="1345"/>
                      </a:lnTo>
                      <a:lnTo>
                        <a:pt x="1793" y="1233"/>
                      </a:lnTo>
                      <a:lnTo>
                        <a:pt x="1653" y="1149"/>
                      </a:lnTo>
                      <a:lnTo>
                        <a:pt x="1457" y="1065"/>
                      </a:lnTo>
                      <a:lnTo>
                        <a:pt x="1233" y="1037"/>
                      </a:lnTo>
                      <a:lnTo>
                        <a:pt x="952" y="1009"/>
                      </a:lnTo>
                      <a:lnTo>
                        <a:pt x="700" y="1009"/>
                      </a:lnTo>
                      <a:lnTo>
                        <a:pt x="756" y="393"/>
                      </a:lnTo>
                      <a:lnTo>
                        <a:pt x="1905" y="393"/>
                      </a:lnTo>
                      <a:lnTo>
                        <a:pt x="19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1478;p57">
                  <a:extLst>
                    <a:ext uri="{FF2B5EF4-FFF2-40B4-BE49-F238E27FC236}">
                      <a16:creationId xmlns:a16="http://schemas.microsoft.com/office/drawing/2014/main" id="{C8EFB091-BBA5-4C50-25E9-8CE8C5A59802}"/>
                    </a:ext>
                  </a:extLst>
                </p:cNvPr>
                <p:cNvSpPr/>
                <p:nvPr/>
              </p:nvSpPr>
              <p:spPr>
                <a:xfrm>
                  <a:off x="1906444" y="2972716"/>
                  <a:ext cx="299879" cy="21290"/>
                </a:xfrm>
                <a:custGeom>
                  <a:avLst/>
                  <a:gdLst/>
                  <a:ahLst/>
                  <a:cxnLst/>
                  <a:rect l="l" t="t" r="r" b="b"/>
                  <a:pathLst>
                    <a:path w="18965" h="1346" fill="none" extrusionOk="0">
                      <a:moveTo>
                        <a:pt x="18292" y="1"/>
                      </a:moveTo>
                      <a:lnTo>
                        <a:pt x="673" y="1"/>
                      </a:lnTo>
                      <a:lnTo>
                        <a:pt x="673" y="1"/>
                      </a:lnTo>
                      <a:lnTo>
                        <a:pt x="673" y="1"/>
                      </a:lnTo>
                      <a:lnTo>
                        <a:pt x="533" y="29"/>
                      </a:lnTo>
                      <a:lnTo>
                        <a:pt x="393" y="57"/>
                      </a:lnTo>
                      <a:lnTo>
                        <a:pt x="281" y="141"/>
                      </a:lnTo>
                      <a:lnTo>
                        <a:pt x="197" y="197"/>
                      </a:lnTo>
                      <a:lnTo>
                        <a:pt x="113" y="309"/>
                      </a:lnTo>
                      <a:lnTo>
                        <a:pt x="57" y="421"/>
                      </a:lnTo>
                      <a:lnTo>
                        <a:pt x="1" y="561"/>
                      </a:lnTo>
                      <a:lnTo>
                        <a:pt x="1" y="673"/>
                      </a:lnTo>
                      <a:lnTo>
                        <a:pt x="1" y="673"/>
                      </a:lnTo>
                      <a:lnTo>
                        <a:pt x="1" y="813"/>
                      </a:lnTo>
                      <a:lnTo>
                        <a:pt x="57" y="953"/>
                      </a:lnTo>
                      <a:lnTo>
                        <a:pt x="113" y="1065"/>
                      </a:lnTo>
                      <a:lnTo>
                        <a:pt x="197" y="1149"/>
                      </a:lnTo>
                      <a:lnTo>
                        <a:pt x="281" y="1233"/>
                      </a:lnTo>
                      <a:lnTo>
                        <a:pt x="393" y="1289"/>
                      </a:lnTo>
                      <a:lnTo>
                        <a:pt x="533" y="1345"/>
                      </a:lnTo>
                      <a:lnTo>
                        <a:pt x="673" y="1345"/>
                      </a:lnTo>
                      <a:lnTo>
                        <a:pt x="18292" y="1345"/>
                      </a:lnTo>
                      <a:lnTo>
                        <a:pt x="18292" y="1345"/>
                      </a:lnTo>
                      <a:lnTo>
                        <a:pt x="18404" y="1345"/>
                      </a:lnTo>
                      <a:lnTo>
                        <a:pt x="18544" y="1289"/>
                      </a:lnTo>
                      <a:lnTo>
                        <a:pt x="18656" y="1233"/>
                      </a:lnTo>
                      <a:lnTo>
                        <a:pt x="18768" y="1149"/>
                      </a:lnTo>
                      <a:lnTo>
                        <a:pt x="18824" y="1065"/>
                      </a:lnTo>
                      <a:lnTo>
                        <a:pt x="18908" y="953"/>
                      </a:lnTo>
                      <a:lnTo>
                        <a:pt x="18936" y="813"/>
                      </a:lnTo>
                      <a:lnTo>
                        <a:pt x="18964" y="673"/>
                      </a:lnTo>
                      <a:lnTo>
                        <a:pt x="18964" y="673"/>
                      </a:lnTo>
                      <a:lnTo>
                        <a:pt x="18936" y="561"/>
                      </a:lnTo>
                      <a:lnTo>
                        <a:pt x="18908" y="421"/>
                      </a:lnTo>
                      <a:lnTo>
                        <a:pt x="18852" y="309"/>
                      </a:lnTo>
                      <a:lnTo>
                        <a:pt x="18768" y="197"/>
                      </a:lnTo>
                      <a:lnTo>
                        <a:pt x="18656" y="113"/>
                      </a:lnTo>
                      <a:lnTo>
                        <a:pt x="18544" y="57"/>
                      </a:lnTo>
                      <a:lnTo>
                        <a:pt x="18432" y="29"/>
                      </a:lnTo>
                      <a:lnTo>
                        <a:pt x="18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1480;p57">
                  <a:extLst>
                    <a:ext uri="{FF2B5EF4-FFF2-40B4-BE49-F238E27FC236}">
                      <a16:creationId xmlns:a16="http://schemas.microsoft.com/office/drawing/2014/main" id="{8FB2A3E9-D8B0-AF46-EDBC-2DB59F30F8E6}"/>
                    </a:ext>
                  </a:extLst>
                </p:cNvPr>
                <p:cNvSpPr/>
                <p:nvPr/>
              </p:nvSpPr>
              <p:spPr>
                <a:xfrm>
                  <a:off x="1906444" y="3023221"/>
                  <a:ext cx="174978" cy="21290"/>
                </a:xfrm>
                <a:custGeom>
                  <a:avLst/>
                  <a:gdLst/>
                  <a:ahLst/>
                  <a:cxnLst/>
                  <a:rect l="l" t="t" r="r" b="b"/>
                  <a:pathLst>
                    <a:path w="11066" h="1346" fill="none" extrusionOk="0">
                      <a:moveTo>
                        <a:pt x="10421" y="1"/>
                      </a:moveTo>
                      <a:lnTo>
                        <a:pt x="673" y="1"/>
                      </a:lnTo>
                      <a:lnTo>
                        <a:pt x="673" y="1"/>
                      </a:lnTo>
                      <a:lnTo>
                        <a:pt x="533" y="1"/>
                      </a:lnTo>
                      <a:lnTo>
                        <a:pt x="393" y="57"/>
                      </a:lnTo>
                      <a:lnTo>
                        <a:pt x="281" y="113"/>
                      </a:lnTo>
                      <a:lnTo>
                        <a:pt x="197" y="197"/>
                      </a:lnTo>
                      <a:lnTo>
                        <a:pt x="113" y="281"/>
                      </a:lnTo>
                      <a:lnTo>
                        <a:pt x="57" y="393"/>
                      </a:lnTo>
                      <a:lnTo>
                        <a:pt x="1" y="533"/>
                      </a:lnTo>
                      <a:lnTo>
                        <a:pt x="1" y="673"/>
                      </a:lnTo>
                      <a:lnTo>
                        <a:pt x="1" y="673"/>
                      </a:lnTo>
                      <a:lnTo>
                        <a:pt x="1" y="673"/>
                      </a:lnTo>
                      <a:lnTo>
                        <a:pt x="1" y="813"/>
                      </a:lnTo>
                      <a:lnTo>
                        <a:pt x="57" y="925"/>
                      </a:lnTo>
                      <a:lnTo>
                        <a:pt x="113" y="1037"/>
                      </a:lnTo>
                      <a:lnTo>
                        <a:pt x="197" y="1149"/>
                      </a:lnTo>
                      <a:lnTo>
                        <a:pt x="281" y="1233"/>
                      </a:lnTo>
                      <a:lnTo>
                        <a:pt x="393" y="1289"/>
                      </a:lnTo>
                      <a:lnTo>
                        <a:pt x="533" y="1317"/>
                      </a:lnTo>
                      <a:lnTo>
                        <a:pt x="673" y="1345"/>
                      </a:lnTo>
                      <a:lnTo>
                        <a:pt x="10421" y="1345"/>
                      </a:lnTo>
                      <a:lnTo>
                        <a:pt x="10421" y="1345"/>
                      </a:lnTo>
                      <a:lnTo>
                        <a:pt x="10533" y="1317"/>
                      </a:lnTo>
                      <a:lnTo>
                        <a:pt x="10673" y="1289"/>
                      </a:lnTo>
                      <a:lnTo>
                        <a:pt x="10785" y="1233"/>
                      </a:lnTo>
                      <a:lnTo>
                        <a:pt x="10869" y="1149"/>
                      </a:lnTo>
                      <a:lnTo>
                        <a:pt x="10953" y="1037"/>
                      </a:lnTo>
                      <a:lnTo>
                        <a:pt x="11037" y="925"/>
                      </a:lnTo>
                      <a:lnTo>
                        <a:pt x="11065" y="785"/>
                      </a:lnTo>
                      <a:lnTo>
                        <a:pt x="11065" y="673"/>
                      </a:lnTo>
                      <a:lnTo>
                        <a:pt x="11065" y="673"/>
                      </a:lnTo>
                      <a:lnTo>
                        <a:pt x="11065" y="533"/>
                      </a:lnTo>
                      <a:lnTo>
                        <a:pt x="11037" y="393"/>
                      </a:lnTo>
                      <a:lnTo>
                        <a:pt x="10953" y="281"/>
                      </a:lnTo>
                      <a:lnTo>
                        <a:pt x="10869" y="197"/>
                      </a:lnTo>
                      <a:lnTo>
                        <a:pt x="10785" y="113"/>
                      </a:lnTo>
                      <a:lnTo>
                        <a:pt x="10673" y="57"/>
                      </a:lnTo>
                      <a:lnTo>
                        <a:pt x="10533" y="1"/>
                      </a:lnTo>
                      <a:lnTo>
                        <a:pt x="1042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1482;p57">
                  <a:extLst>
                    <a:ext uri="{FF2B5EF4-FFF2-40B4-BE49-F238E27FC236}">
                      <a16:creationId xmlns:a16="http://schemas.microsoft.com/office/drawing/2014/main" id="{FC1EB8AB-3D29-3281-081E-45B505CBC1D1}"/>
                    </a:ext>
                  </a:extLst>
                </p:cNvPr>
                <p:cNvSpPr/>
                <p:nvPr/>
              </p:nvSpPr>
              <p:spPr>
                <a:xfrm>
                  <a:off x="1830704" y="3172095"/>
                  <a:ext cx="1196337" cy="189209"/>
                </a:xfrm>
                <a:custGeom>
                  <a:avLst/>
                  <a:gdLst/>
                  <a:ahLst/>
                  <a:cxnLst/>
                  <a:rect l="l" t="t" r="r" b="b"/>
                  <a:pathLst>
                    <a:path w="75659" h="11962" fill="none" extrusionOk="0">
                      <a:moveTo>
                        <a:pt x="1654" y="1"/>
                      </a:moveTo>
                      <a:lnTo>
                        <a:pt x="73978" y="1"/>
                      </a:lnTo>
                      <a:lnTo>
                        <a:pt x="73978" y="1"/>
                      </a:lnTo>
                      <a:lnTo>
                        <a:pt x="74146" y="1"/>
                      </a:lnTo>
                      <a:lnTo>
                        <a:pt x="74314" y="29"/>
                      </a:lnTo>
                      <a:lnTo>
                        <a:pt x="74622" y="141"/>
                      </a:lnTo>
                      <a:lnTo>
                        <a:pt x="74902" y="281"/>
                      </a:lnTo>
                      <a:lnTo>
                        <a:pt x="75154" y="477"/>
                      </a:lnTo>
                      <a:lnTo>
                        <a:pt x="75350" y="729"/>
                      </a:lnTo>
                      <a:lnTo>
                        <a:pt x="75519" y="1009"/>
                      </a:lnTo>
                      <a:lnTo>
                        <a:pt x="75603" y="1345"/>
                      </a:lnTo>
                      <a:lnTo>
                        <a:pt x="75631" y="1513"/>
                      </a:lnTo>
                      <a:lnTo>
                        <a:pt x="75659" y="1681"/>
                      </a:lnTo>
                      <a:lnTo>
                        <a:pt x="75659" y="10309"/>
                      </a:lnTo>
                      <a:lnTo>
                        <a:pt x="75659" y="10309"/>
                      </a:lnTo>
                      <a:lnTo>
                        <a:pt x="75631" y="10477"/>
                      </a:lnTo>
                      <a:lnTo>
                        <a:pt x="75603" y="10645"/>
                      </a:lnTo>
                      <a:lnTo>
                        <a:pt x="75519" y="10953"/>
                      </a:lnTo>
                      <a:lnTo>
                        <a:pt x="75350" y="11233"/>
                      </a:lnTo>
                      <a:lnTo>
                        <a:pt x="75154" y="11485"/>
                      </a:lnTo>
                      <a:lnTo>
                        <a:pt x="74902" y="11681"/>
                      </a:lnTo>
                      <a:lnTo>
                        <a:pt x="74622" y="11849"/>
                      </a:lnTo>
                      <a:lnTo>
                        <a:pt x="74314" y="11933"/>
                      </a:lnTo>
                      <a:lnTo>
                        <a:pt x="74146" y="11961"/>
                      </a:lnTo>
                      <a:lnTo>
                        <a:pt x="73978" y="11961"/>
                      </a:lnTo>
                      <a:lnTo>
                        <a:pt x="1654" y="11961"/>
                      </a:lnTo>
                      <a:lnTo>
                        <a:pt x="1654" y="11961"/>
                      </a:lnTo>
                      <a:lnTo>
                        <a:pt x="1486" y="11961"/>
                      </a:lnTo>
                      <a:lnTo>
                        <a:pt x="1317" y="11933"/>
                      </a:lnTo>
                      <a:lnTo>
                        <a:pt x="1009" y="11849"/>
                      </a:lnTo>
                      <a:lnTo>
                        <a:pt x="729" y="11681"/>
                      </a:lnTo>
                      <a:lnTo>
                        <a:pt x="477" y="11485"/>
                      </a:lnTo>
                      <a:lnTo>
                        <a:pt x="281" y="11233"/>
                      </a:lnTo>
                      <a:lnTo>
                        <a:pt x="113" y="10953"/>
                      </a:lnTo>
                      <a:lnTo>
                        <a:pt x="29" y="10645"/>
                      </a:lnTo>
                      <a:lnTo>
                        <a:pt x="1" y="10477"/>
                      </a:lnTo>
                      <a:lnTo>
                        <a:pt x="1" y="10309"/>
                      </a:lnTo>
                      <a:lnTo>
                        <a:pt x="1" y="1681"/>
                      </a:lnTo>
                      <a:lnTo>
                        <a:pt x="1" y="1681"/>
                      </a:lnTo>
                      <a:lnTo>
                        <a:pt x="1" y="1513"/>
                      </a:lnTo>
                      <a:lnTo>
                        <a:pt x="29" y="1345"/>
                      </a:lnTo>
                      <a:lnTo>
                        <a:pt x="113" y="1009"/>
                      </a:lnTo>
                      <a:lnTo>
                        <a:pt x="281" y="729"/>
                      </a:lnTo>
                      <a:lnTo>
                        <a:pt x="477" y="477"/>
                      </a:lnTo>
                      <a:lnTo>
                        <a:pt x="729" y="281"/>
                      </a:lnTo>
                      <a:lnTo>
                        <a:pt x="1009" y="141"/>
                      </a:lnTo>
                      <a:lnTo>
                        <a:pt x="1317" y="29"/>
                      </a:lnTo>
                      <a:lnTo>
                        <a:pt x="1486" y="1"/>
                      </a:lnTo>
                      <a:lnTo>
                        <a:pt x="16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1484;p57">
                  <a:extLst>
                    <a:ext uri="{FF2B5EF4-FFF2-40B4-BE49-F238E27FC236}">
                      <a16:creationId xmlns:a16="http://schemas.microsoft.com/office/drawing/2014/main" id="{B37D6853-3CBE-A763-84E6-87C8D97AFF73}"/>
                    </a:ext>
                  </a:extLst>
                </p:cNvPr>
                <p:cNvSpPr/>
                <p:nvPr/>
              </p:nvSpPr>
              <p:spPr>
                <a:xfrm>
                  <a:off x="2708567" y="3264691"/>
                  <a:ext cx="15970" cy="6216"/>
                </a:xfrm>
                <a:custGeom>
                  <a:avLst/>
                  <a:gdLst/>
                  <a:ahLst/>
                  <a:cxnLst/>
                  <a:rect l="l" t="t" r="r" b="b"/>
                  <a:pathLst>
                    <a:path w="1010" h="393" fill="none" extrusionOk="0">
                      <a:moveTo>
                        <a:pt x="1009" y="1"/>
                      </a:moveTo>
                      <a:lnTo>
                        <a:pt x="1" y="1"/>
                      </a:lnTo>
                      <a:lnTo>
                        <a:pt x="1" y="393"/>
                      </a:lnTo>
                      <a:lnTo>
                        <a:pt x="1009" y="393"/>
                      </a:lnTo>
                      <a:lnTo>
                        <a:pt x="10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1486;p57">
                  <a:extLst>
                    <a:ext uri="{FF2B5EF4-FFF2-40B4-BE49-F238E27FC236}">
                      <a16:creationId xmlns:a16="http://schemas.microsoft.com/office/drawing/2014/main" id="{F2EFE853-CBCC-D6B1-B1CF-DD9CC99C59E3}"/>
                    </a:ext>
                  </a:extLst>
                </p:cNvPr>
                <p:cNvSpPr/>
                <p:nvPr/>
              </p:nvSpPr>
              <p:spPr>
                <a:xfrm>
                  <a:off x="2765712" y="3267791"/>
                  <a:ext cx="6214" cy="10218"/>
                </a:xfrm>
                <a:custGeom>
                  <a:avLst/>
                  <a:gdLst/>
                  <a:ahLst/>
                  <a:cxnLst/>
                  <a:rect l="l" t="t" r="r" b="b"/>
                  <a:pathLst>
                    <a:path w="393" h="646" fill="none" extrusionOk="0">
                      <a:moveTo>
                        <a:pt x="0" y="645"/>
                      </a:moveTo>
                      <a:lnTo>
                        <a:pt x="0" y="1"/>
                      </a:lnTo>
                      <a:lnTo>
                        <a:pt x="0" y="1"/>
                      </a:lnTo>
                      <a:lnTo>
                        <a:pt x="168" y="29"/>
                      </a:lnTo>
                      <a:lnTo>
                        <a:pt x="280" y="113"/>
                      </a:lnTo>
                      <a:lnTo>
                        <a:pt x="364" y="197"/>
                      </a:lnTo>
                      <a:lnTo>
                        <a:pt x="392" y="309"/>
                      </a:lnTo>
                      <a:lnTo>
                        <a:pt x="392" y="309"/>
                      </a:lnTo>
                      <a:lnTo>
                        <a:pt x="364" y="421"/>
                      </a:lnTo>
                      <a:lnTo>
                        <a:pt x="308" y="533"/>
                      </a:lnTo>
                      <a:lnTo>
                        <a:pt x="168" y="617"/>
                      </a:lnTo>
                      <a:lnTo>
                        <a:pt x="0" y="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1487;p57">
                  <a:extLst>
                    <a:ext uri="{FF2B5EF4-FFF2-40B4-BE49-F238E27FC236}">
                      <a16:creationId xmlns:a16="http://schemas.microsoft.com/office/drawing/2014/main" id="{702B3A2C-81A3-6E95-057F-CC25A287FD82}"/>
                    </a:ext>
                  </a:extLst>
                </p:cNvPr>
                <p:cNvSpPr/>
                <p:nvPr/>
              </p:nvSpPr>
              <p:spPr>
                <a:xfrm>
                  <a:off x="2755071" y="3248747"/>
                  <a:ext cx="5771" cy="10202"/>
                </a:xfrm>
                <a:custGeom>
                  <a:avLst/>
                  <a:gdLst/>
                  <a:ahLst/>
                  <a:cxnLst/>
                  <a:rect l="l" t="t" r="r" b="b"/>
                  <a:pathLst>
                    <a:path w="365" h="645" fill="none" extrusionOk="0">
                      <a:moveTo>
                        <a:pt x="365" y="645"/>
                      </a:moveTo>
                      <a:lnTo>
                        <a:pt x="365" y="645"/>
                      </a:lnTo>
                      <a:lnTo>
                        <a:pt x="225" y="617"/>
                      </a:lnTo>
                      <a:lnTo>
                        <a:pt x="85" y="533"/>
                      </a:lnTo>
                      <a:lnTo>
                        <a:pt x="29" y="449"/>
                      </a:lnTo>
                      <a:lnTo>
                        <a:pt x="1" y="337"/>
                      </a:lnTo>
                      <a:lnTo>
                        <a:pt x="1" y="337"/>
                      </a:lnTo>
                      <a:lnTo>
                        <a:pt x="1" y="225"/>
                      </a:lnTo>
                      <a:lnTo>
                        <a:pt x="85" y="112"/>
                      </a:lnTo>
                      <a:lnTo>
                        <a:pt x="197" y="28"/>
                      </a:lnTo>
                      <a:lnTo>
                        <a:pt x="365" y="0"/>
                      </a:lnTo>
                      <a:lnTo>
                        <a:pt x="365" y="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1488;p57">
                  <a:extLst>
                    <a:ext uri="{FF2B5EF4-FFF2-40B4-BE49-F238E27FC236}">
                      <a16:creationId xmlns:a16="http://schemas.microsoft.com/office/drawing/2014/main" id="{E73B9DF4-8CDB-6C81-4B02-DF225211B69D}"/>
                    </a:ext>
                  </a:extLst>
                </p:cNvPr>
                <p:cNvSpPr/>
                <p:nvPr/>
              </p:nvSpPr>
              <p:spPr>
                <a:xfrm>
                  <a:off x="2746216" y="3235460"/>
                  <a:ext cx="33680" cy="55836"/>
                </a:xfrm>
                <a:custGeom>
                  <a:avLst/>
                  <a:gdLst/>
                  <a:ahLst/>
                  <a:cxnLst/>
                  <a:rect l="l" t="t" r="r" b="b"/>
                  <a:pathLst>
                    <a:path w="2130" h="3530" fill="none" extrusionOk="0">
                      <a:moveTo>
                        <a:pt x="1233" y="0"/>
                      </a:moveTo>
                      <a:lnTo>
                        <a:pt x="925" y="0"/>
                      </a:lnTo>
                      <a:lnTo>
                        <a:pt x="925" y="420"/>
                      </a:lnTo>
                      <a:lnTo>
                        <a:pt x="925" y="420"/>
                      </a:lnTo>
                      <a:lnTo>
                        <a:pt x="729" y="476"/>
                      </a:lnTo>
                      <a:lnTo>
                        <a:pt x="533" y="532"/>
                      </a:lnTo>
                      <a:lnTo>
                        <a:pt x="393" y="588"/>
                      </a:lnTo>
                      <a:lnTo>
                        <a:pt x="281" y="700"/>
                      </a:lnTo>
                      <a:lnTo>
                        <a:pt x="197" y="812"/>
                      </a:lnTo>
                      <a:lnTo>
                        <a:pt x="113" y="924"/>
                      </a:lnTo>
                      <a:lnTo>
                        <a:pt x="85" y="1065"/>
                      </a:lnTo>
                      <a:lnTo>
                        <a:pt x="57" y="1205"/>
                      </a:lnTo>
                      <a:lnTo>
                        <a:pt x="57" y="1205"/>
                      </a:lnTo>
                      <a:lnTo>
                        <a:pt x="85" y="1373"/>
                      </a:lnTo>
                      <a:lnTo>
                        <a:pt x="141" y="1513"/>
                      </a:lnTo>
                      <a:lnTo>
                        <a:pt x="225" y="1653"/>
                      </a:lnTo>
                      <a:lnTo>
                        <a:pt x="337" y="1737"/>
                      </a:lnTo>
                      <a:lnTo>
                        <a:pt x="477" y="1821"/>
                      </a:lnTo>
                      <a:lnTo>
                        <a:pt x="617" y="1877"/>
                      </a:lnTo>
                      <a:lnTo>
                        <a:pt x="925" y="1961"/>
                      </a:lnTo>
                      <a:lnTo>
                        <a:pt x="925" y="2689"/>
                      </a:lnTo>
                      <a:lnTo>
                        <a:pt x="925" y="2689"/>
                      </a:lnTo>
                      <a:lnTo>
                        <a:pt x="729" y="2661"/>
                      </a:lnTo>
                      <a:lnTo>
                        <a:pt x="533" y="2605"/>
                      </a:lnTo>
                      <a:lnTo>
                        <a:pt x="337" y="2521"/>
                      </a:lnTo>
                      <a:lnTo>
                        <a:pt x="169" y="2409"/>
                      </a:lnTo>
                      <a:lnTo>
                        <a:pt x="1" y="2801"/>
                      </a:lnTo>
                      <a:lnTo>
                        <a:pt x="1" y="2801"/>
                      </a:lnTo>
                      <a:lnTo>
                        <a:pt x="225" y="2913"/>
                      </a:lnTo>
                      <a:lnTo>
                        <a:pt x="449" y="3025"/>
                      </a:lnTo>
                      <a:lnTo>
                        <a:pt x="673" y="3081"/>
                      </a:lnTo>
                      <a:lnTo>
                        <a:pt x="925" y="3109"/>
                      </a:lnTo>
                      <a:lnTo>
                        <a:pt x="925" y="3529"/>
                      </a:lnTo>
                      <a:lnTo>
                        <a:pt x="1233" y="3529"/>
                      </a:lnTo>
                      <a:lnTo>
                        <a:pt x="1233" y="3109"/>
                      </a:lnTo>
                      <a:lnTo>
                        <a:pt x="1233" y="3109"/>
                      </a:lnTo>
                      <a:lnTo>
                        <a:pt x="1429" y="3081"/>
                      </a:lnTo>
                      <a:lnTo>
                        <a:pt x="1625" y="3025"/>
                      </a:lnTo>
                      <a:lnTo>
                        <a:pt x="1765" y="2941"/>
                      </a:lnTo>
                      <a:lnTo>
                        <a:pt x="1877" y="2857"/>
                      </a:lnTo>
                      <a:lnTo>
                        <a:pt x="1989" y="2745"/>
                      </a:lnTo>
                      <a:lnTo>
                        <a:pt x="2045" y="2633"/>
                      </a:lnTo>
                      <a:lnTo>
                        <a:pt x="2101" y="2493"/>
                      </a:lnTo>
                      <a:lnTo>
                        <a:pt x="2129" y="2353"/>
                      </a:lnTo>
                      <a:lnTo>
                        <a:pt x="2129" y="2353"/>
                      </a:lnTo>
                      <a:lnTo>
                        <a:pt x="2101" y="2185"/>
                      </a:lnTo>
                      <a:lnTo>
                        <a:pt x="2045" y="2045"/>
                      </a:lnTo>
                      <a:lnTo>
                        <a:pt x="1961" y="1933"/>
                      </a:lnTo>
                      <a:lnTo>
                        <a:pt x="1849" y="1821"/>
                      </a:lnTo>
                      <a:lnTo>
                        <a:pt x="1709" y="1765"/>
                      </a:lnTo>
                      <a:lnTo>
                        <a:pt x="1569" y="1709"/>
                      </a:lnTo>
                      <a:lnTo>
                        <a:pt x="1261" y="1625"/>
                      </a:lnTo>
                      <a:lnTo>
                        <a:pt x="1261" y="840"/>
                      </a:lnTo>
                      <a:lnTo>
                        <a:pt x="1261" y="840"/>
                      </a:lnTo>
                      <a:lnTo>
                        <a:pt x="1569" y="924"/>
                      </a:lnTo>
                      <a:lnTo>
                        <a:pt x="1877" y="1065"/>
                      </a:lnTo>
                      <a:lnTo>
                        <a:pt x="1989" y="644"/>
                      </a:lnTo>
                      <a:lnTo>
                        <a:pt x="1989" y="644"/>
                      </a:lnTo>
                      <a:lnTo>
                        <a:pt x="1821" y="560"/>
                      </a:lnTo>
                      <a:lnTo>
                        <a:pt x="1625" y="476"/>
                      </a:lnTo>
                      <a:lnTo>
                        <a:pt x="1429" y="448"/>
                      </a:lnTo>
                      <a:lnTo>
                        <a:pt x="1233" y="420"/>
                      </a:lnTo>
                      <a:lnTo>
                        <a:pt x="12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1490;p57">
                  <a:extLst>
                    <a:ext uri="{FF2B5EF4-FFF2-40B4-BE49-F238E27FC236}">
                      <a16:creationId xmlns:a16="http://schemas.microsoft.com/office/drawing/2014/main" id="{AD990859-DD53-AD0E-6EAB-6BCD5F20C5CF}"/>
                    </a:ext>
                  </a:extLst>
                </p:cNvPr>
                <p:cNvSpPr/>
                <p:nvPr/>
              </p:nvSpPr>
              <p:spPr>
                <a:xfrm>
                  <a:off x="2798475" y="3242546"/>
                  <a:ext cx="31909" cy="42106"/>
                </a:xfrm>
                <a:custGeom>
                  <a:avLst/>
                  <a:gdLst/>
                  <a:ahLst/>
                  <a:cxnLst/>
                  <a:rect l="l" t="t" r="r" b="b"/>
                  <a:pathLst>
                    <a:path w="2018" h="2662" fill="none" extrusionOk="0">
                      <a:moveTo>
                        <a:pt x="1878" y="0"/>
                      </a:moveTo>
                      <a:lnTo>
                        <a:pt x="337" y="0"/>
                      </a:lnTo>
                      <a:lnTo>
                        <a:pt x="197" y="1429"/>
                      </a:lnTo>
                      <a:lnTo>
                        <a:pt x="841" y="1429"/>
                      </a:lnTo>
                      <a:lnTo>
                        <a:pt x="841" y="1429"/>
                      </a:lnTo>
                      <a:lnTo>
                        <a:pt x="1037" y="1429"/>
                      </a:lnTo>
                      <a:lnTo>
                        <a:pt x="1177" y="1457"/>
                      </a:lnTo>
                      <a:lnTo>
                        <a:pt x="1289" y="1485"/>
                      </a:lnTo>
                      <a:lnTo>
                        <a:pt x="1401" y="1541"/>
                      </a:lnTo>
                      <a:lnTo>
                        <a:pt x="1457" y="1597"/>
                      </a:lnTo>
                      <a:lnTo>
                        <a:pt x="1514" y="1681"/>
                      </a:lnTo>
                      <a:lnTo>
                        <a:pt x="1542" y="1737"/>
                      </a:lnTo>
                      <a:lnTo>
                        <a:pt x="1542" y="1849"/>
                      </a:lnTo>
                      <a:lnTo>
                        <a:pt x="1542" y="1849"/>
                      </a:lnTo>
                      <a:lnTo>
                        <a:pt x="1542" y="1933"/>
                      </a:lnTo>
                      <a:lnTo>
                        <a:pt x="1514" y="2017"/>
                      </a:lnTo>
                      <a:lnTo>
                        <a:pt x="1457" y="2073"/>
                      </a:lnTo>
                      <a:lnTo>
                        <a:pt x="1401" y="2129"/>
                      </a:lnTo>
                      <a:lnTo>
                        <a:pt x="1317" y="2185"/>
                      </a:lnTo>
                      <a:lnTo>
                        <a:pt x="1205" y="2213"/>
                      </a:lnTo>
                      <a:lnTo>
                        <a:pt x="981" y="2241"/>
                      </a:lnTo>
                      <a:lnTo>
                        <a:pt x="981" y="2241"/>
                      </a:lnTo>
                      <a:lnTo>
                        <a:pt x="981" y="2241"/>
                      </a:lnTo>
                      <a:lnTo>
                        <a:pt x="981" y="2241"/>
                      </a:lnTo>
                      <a:lnTo>
                        <a:pt x="785" y="2213"/>
                      </a:lnTo>
                      <a:lnTo>
                        <a:pt x="561" y="2185"/>
                      </a:lnTo>
                      <a:lnTo>
                        <a:pt x="393" y="2101"/>
                      </a:lnTo>
                      <a:lnTo>
                        <a:pt x="225" y="1989"/>
                      </a:lnTo>
                      <a:lnTo>
                        <a:pt x="1" y="2353"/>
                      </a:lnTo>
                      <a:lnTo>
                        <a:pt x="1" y="2353"/>
                      </a:lnTo>
                      <a:lnTo>
                        <a:pt x="225" y="2493"/>
                      </a:lnTo>
                      <a:lnTo>
                        <a:pt x="449" y="2577"/>
                      </a:lnTo>
                      <a:lnTo>
                        <a:pt x="701" y="2633"/>
                      </a:lnTo>
                      <a:lnTo>
                        <a:pt x="953" y="2661"/>
                      </a:lnTo>
                      <a:lnTo>
                        <a:pt x="953" y="2661"/>
                      </a:lnTo>
                      <a:lnTo>
                        <a:pt x="981" y="2661"/>
                      </a:lnTo>
                      <a:lnTo>
                        <a:pt x="981" y="2661"/>
                      </a:lnTo>
                      <a:lnTo>
                        <a:pt x="1233" y="2661"/>
                      </a:lnTo>
                      <a:lnTo>
                        <a:pt x="1457" y="2605"/>
                      </a:lnTo>
                      <a:lnTo>
                        <a:pt x="1626" y="2521"/>
                      </a:lnTo>
                      <a:lnTo>
                        <a:pt x="1766" y="2409"/>
                      </a:lnTo>
                      <a:lnTo>
                        <a:pt x="1878" y="2297"/>
                      </a:lnTo>
                      <a:lnTo>
                        <a:pt x="1962" y="2157"/>
                      </a:lnTo>
                      <a:lnTo>
                        <a:pt x="2018" y="1989"/>
                      </a:lnTo>
                      <a:lnTo>
                        <a:pt x="2018" y="1821"/>
                      </a:lnTo>
                      <a:lnTo>
                        <a:pt x="2018" y="1821"/>
                      </a:lnTo>
                      <a:lnTo>
                        <a:pt x="2018" y="1653"/>
                      </a:lnTo>
                      <a:lnTo>
                        <a:pt x="1962" y="1513"/>
                      </a:lnTo>
                      <a:lnTo>
                        <a:pt x="1878" y="1373"/>
                      </a:lnTo>
                      <a:lnTo>
                        <a:pt x="1766" y="1233"/>
                      </a:lnTo>
                      <a:lnTo>
                        <a:pt x="1626" y="1149"/>
                      </a:lnTo>
                      <a:lnTo>
                        <a:pt x="1429" y="1093"/>
                      </a:lnTo>
                      <a:lnTo>
                        <a:pt x="1205" y="1037"/>
                      </a:lnTo>
                      <a:lnTo>
                        <a:pt x="953" y="1009"/>
                      </a:lnTo>
                      <a:lnTo>
                        <a:pt x="701" y="1009"/>
                      </a:lnTo>
                      <a:lnTo>
                        <a:pt x="757" y="420"/>
                      </a:lnTo>
                      <a:lnTo>
                        <a:pt x="1878" y="420"/>
                      </a:lnTo>
                      <a:lnTo>
                        <a:pt x="18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1492;p57">
                  <a:extLst>
                    <a:ext uri="{FF2B5EF4-FFF2-40B4-BE49-F238E27FC236}">
                      <a16:creationId xmlns:a16="http://schemas.microsoft.com/office/drawing/2014/main" id="{679F4865-E6C8-633F-89BE-C459698C14FE}"/>
                    </a:ext>
                  </a:extLst>
                </p:cNvPr>
                <p:cNvSpPr/>
                <p:nvPr/>
              </p:nvSpPr>
              <p:spPr>
                <a:xfrm>
                  <a:off x="2832582" y="3242546"/>
                  <a:ext cx="32352" cy="42106"/>
                </a:xfrm>
                <a:custGeom>
                  <a:avLst/>
                  <a:gdLst/>
                  <a:ahLst/>
                  <a:cxnLst/>
                  <a:rect l="l" t="t" r="r" b="b"/>
                  <a:pathLst>
                    <a:path w="2046" h="2662" fill="none" extrusionOk="0">
                      <a:moveTo>
                        <a:pt x="1878" y="0"/>
                      </a:moveTo>
                      <a:lnTo>
                        <a:pt x="337" y="0"/>
                      </a:lnTo>
                      <a:lnTo>
                        <a:pt x="197" y="1429"/>
                      </a:lnTo>
                      <a:lnTo>
                        <a:pt x="841" y="1429"/>
                      </a:lnTo>
                      <a:lnTo>
                        <a:pt x="841" y="1429"/>
                      </a:lnTo>
                      <a:lnTo>
                        <a:pt x="1037" y="1429"/>
                      </a:lnTo>
                      <a:lnTo>
                        <a:pt x="1177" y="1457"/>
                      </a:lnTo>
                      <a:lnTo>
                        <a:pt x="1317" y="1485"/>
                      </a:lnTo>
                      <a:lnTo>
                        <a:pt x="1401" y="1541"/>
                      </a:lnTo>
                      <a:lnTo>
                        <a:pt x="1457" y="1597"/>
                      </a:lnTo>
                      <a:lnTo>
                        <a:pt x="1513" y="1681"/>
                      </a:lnTo>
                      <a:lnTo>
                        <a:pt x="1541" y="1737"/>
                      </a:lnTo>
                      <a:lnTo>
                        <a:pt x="1541" y="1849"/>
                      </a:lnTo>
                      <a:lnTo>
                        <a:pt x="1541" y="1849"/>
                      </a:lnTo>
                      <a:lnTo>
                        <a:pt x="1541" y="1933"/>
                      </a:lnTo>
                      <a:lnTo>
                        <a:pt x="1513" y="2017"/>
                      </a:lnTo>
                      <a:lnTo>
                        <a:pt x="1457" y="2073"/>
                      </a:lnTo>
                      <a:lnTo>
                        <a:pt x="1401" y="2129"/>
                      </a:lnTo>
                      <a:lnTo>
                        <a:pt x="1317" y="2185"/>
                      </a:lnTo>
                      <a:lnTo>
                        <a:pt x="1233" y="2213"/>
                      </a:lnTo>
                      <a:lnTo>
                        <a:pt x="981" y="2241"/>
                      </a:lnTo>
                      <a:lnTo>
                        <a:pt x="981" y="2241"/>
                      </a:lnTo>
                      <a:lnTo>
                        <a:pt x="981" y="2241"/>
                      </a:lnTo>
                      <a:lnTo>
                        <a:pt x="981" y="2241"/>
                      </a:lnTo>
                      <a:lnTo>
                        <a:pt x="785" y="2213"/>
                      </a:lnTo>
                      <a:lnTo>
                        <a:pt x="589" y="2185"/>
                      </a:lnTo>
                      <a:lnTo>
                        <a:pt x="393" y="2101"/>
                      </a:lnTo>
                      <a:lnTo>
                        <a:pt x="225" y="1989"/>
                      </a:lnTo>
                      <a:lnTo>
                        <a:pt x="1" y="2353"/>
                      </a:lnTo>
                      <a:lnTo>
                        <a:pt x="1" y="2353"/>
                      </a:lnTo>
                      <a:lnTo>
                        <a:pt x="225" y="2493"/>
                      </a:lnTo>
                      <a:lnTo>
                        <a:pt x="449" y="2577"/>
                      </a:lnTo>
                      <a:lnTo>
                        <a:pt x="701" y="2633"/>
                      </a:lnTo>
                      <a:lnTo>
                        <a:pt x="953" y="2661"/>
                      </a:lnTo>
                      <a:lnTo>
                        <a:pt x="953" y="2661"/>
                      </a:lnTo>
                      <a:lnTo>
                        <a:pt x="981" y="2661"/>
                      </a:lnTo>
                      <a:lnTo>
                        <a:pt x="981" y="2661"/>
                      </a:lnTo>
                      <a:lnTo>
                        <a:pt x="1233" y="2661"/>
                      </a:lnTo>
                      <a:lnTo>
                        <a:pt x="1457" y="2605"/>
                      </a:lnTo>
                      <a:lnTo>
                        <a:pt x="1625" y="2521"/>
                      </a:lnTo>
                      <a:lnTo>
                        <a:pt x="1765" y="2409"/>
                      </a:lnTo>
                      <a:lnTo>
                        <a:pt x="1878" y="2297"/>
                      </a:lnTo>
                      <a:lnTo>
                        <a:pt x="1962" y="2157"/>
                      </a:lnTo>
                      <a:lnTo>
                        <a:pt x="2018" y="1989"/>
                      </a:lnTo>
                      <a:lnTo>
                        <a:pt x="2046" y="1821"/>
                      </a:lnTo>
                      <a:lnTo>
                        <a:pt x="2046" y="1821"/>
                      </a:lnTo>
                      <a:lnTo>
                        <a:pt x="2018" y="1653"/>
                      </a:lnTo>
                      <a:lnTo>
                        <a:pt x="1962" y="1513"/>
                      </a:lnTo>
                      <a:lnTo>
                        <a:pt x="1906" y="1373"/>
                      </a:lnTo>
                      <a:lnTo>
                        <a:pt x="1793" y="1233"/>
                      </a:lnTo>
                      <a:lnTo>
                        <a:pt x="1625" y="1149"/>
                      </a:lnTo>
                      <a:lnTo>
                        <a:pt x="1457" y="1093"/>
                      </a:lnTo>
                      <a:lnTo>
                        <a:pt x="1233" y="1037"/>
                      </a:lnTo>
                      <a:lnTo>
                        <a:pt x="953" y="1009"/>
                      </a:lnTo>
                      <a:lnTo>
                        <a:pt x="701" y="1009"/>
                      </a:lnTo>
                      <a:lnTo>
                        <a:pt x="757" y="420"/>
                      </a:lnTo>
                      <a:lnTo>
                        <a:pt x="1878" y="420"/>
                      </a:lnTo>
                      <a:lnTo>
                        <a:pt x="18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1494;p57">
                  <a:extLst>
                    <a:ext uri="{FF2B5EF4-FFF2-40B4-BE49-F238E27FC236}">
                      <a16:creationId xmlns:a16="http://schemas.microsoft.com/office/drawing/2014/main" id="{1095359C-FC6A-6504-9316-F7687815989B}"/>
                    </a:ext>
                  </a:extLst>
                </p:cNvPr>
                <p:cNvSpPr/>
                <p:nvPr/>
              </p:nvSpPr>
              <p:spPr>
                <a:xfrm>
                  <a:off x="2868903" y="3274893"/>
                  <a:ext cx="9756" cy="18174"/>
                </a:xfrm>
                <a:custGeom>
                  <a:avLst/>
                  <a:gdLst/>
                  <a:ahLst/>
                  <a:cxnLst/>
                  <a:rect l="l" t="t" r="r" b="b"/>
                  <a:pathLst>
                    <a:path w="617" h="1149" fill="none" extrusionOk="0">
                      <a:moveTo>
                        <a:pt x="309" y="0"/>
                      </a:moveTo>
                      <a:lnTo>
                        <a:pt x="309" y="0"/>
                      </a:lnTo>
                      <a:lnTo>
                        <a:pt x="309" y="0"/>
                      </a:lnTo>
                      <a:lnTo>
                        <a:pt x="281" y="0"/>
                      </a:lnTo>
                      <a:lnTo>
                        <a:pt x="281" y="0"/>
                      </a:lnTo>
                      <a:lnTo>
                        <a:pt x="169" y="28"/>
                      </a:lnTo>
                      <a:lnTo>
                        <a:pt x="85" y="84"/>
                      </a:lnTo>
                      <a:lnTo>
                        <a:pt x="29" y="196"/>
                      </a:lnTo>
                      <a:lnTo>
                        <a:pt x="1" y="308"/>
                      </a:lnTo>
                      <a:lnTo>
                        <a:pt x="1" y="308"/>
                      </a:lnTo>
                      <a:lnTo>
                        <a:pt x="29" y="392"/>
                      </a:lnTo>
                      <a:lnTo>
                        <a:pt x="57" y="476"/>
                      </a:lnTo>
                      <a:lnTo>
                        <a:pt x="113" y="532"/>
                      </a:lnTo>
                      <a:lnTo>
                        <a:pt x="197" y="588"/>
                      </a:lnTo>
                      <a:lnTo>
                        <a:pt x="29" y="1149"/>
                      </a:lnTo>
                      <a:lnTo>
                        <a:pt x="337" y="1149"/>
                      </a:lnTo>
                      <a:lnTo>
                        <a:pt x="533" y="616"/>
                      </a:lnTo>
                      <a:lnTo>
                        <a:pt x="533" y="616"/>
                      </a:lnTo>
                      <a:lnTo>
                        <a:pt x="589" y="448"/>
                      </a:lnTo>
                      <a:lnTo>
                        <a:pt x="617" y="280"/>
                      </a:lnTo>
                      <a:lnTo>
                        <a:pt x="617" y="280"/>
                      </a:lnTo>
                      <a:lnTo>
                        <a:pt x="617" y="280"/>
                      </a:lnTo>
                      <a:lnTo>
                        <a:pt x="589" y="168"/>
                      </a:lnTo>
                      <a:lnTo>
                        <a:pt x="533" y="84"/>
                      </a:lnTo>
                      <a:lnTo>
                        <a:pt x="449" y="0"/>
                      </a:lnTo>
                      <a:lnTo>
                        <a:pt x="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1496;p57">
                  <a:extLst>
                    <a:ext uri="{FF2B5EF4-FFF2-40B4-BE49-F238E27FC236}">
                      <a16:creationId xmlns:a16="http://schemas.microsoft.com/office/drawing/2014/main" id="{E1FA3604-8871-4ADE-CF21-CA5803D6A55B}"/>
                    </a:ext>
                  </a:extLst>
                </p:cNvPr>
                <p:cNvSpPr/>
                <p:nvPr/>
              </p:nvSpPr>
              <p:spPr>
                <a:xfrm>
                  <a:off x="2882644" y="3242546"/>
                  <a:ext cx="37649" cy="41663"/>
                </a:xfrm>
                <a:custGeom>
                  <a:avLst/>
                  <a:gdLst/>
                  <a:ahLst/>
                  <a:cxnLst/>
                  <a:rect l="l" t="t" r="r" b="b"/>
                  <a:pathLst>
                    <a:path w="2381" h="2634" fill="none" extrusionOk="0">
                      <a:moveTo>
                        <a:pt x="1793" y="0"/>
                      </a:moveTo>
                      <a:lnTo>
                        <a:pt x="1289" y="0"/>
                      </a:lnTo>
                      <a:lnTo>
                        <a:pt x="0" y="1681"/>
                      </a:lnTo>
                      <a:lnTo>
                        <a:pt x="0" y="2017"/>
                      </a:lnTo>
                      <a:lnTo>
                        <a:pt x="1429" y="2017"/>
                      </a:lnTo>
                      <a:lnTo>
                        <a:pt x="1429" y="2633"/>
                      </a:lnTo>
                      <a:lnTo>
                        <a:pt x="1905" y="2633"/>
                      </a:lnTo>
                      <a:lnTo>
                        <a:pt x="1905" y="2017"/>
                      </a:lnTo>
                      <a:lnTo>
                        <a:pt x="2381" y="2017"/>
                      </a:lnTo>
                      <a:lnTo>
                        <a:pt x="2353" y="1625"/>
                      </a:lnTo>
                      <a:lnTo>
                        <a:pt x="1905" y="1625"/>
                      </a:lnTo>
                      <a:lnTo>
                        <a:pt x="1905" y="1093"/>
                      </a:lnTo>
                      <a:lnTo>
                        <a:pt x="1429" y="1093"/>
                      </a:lnTo>
                      <a:lnTo>
                        <a:pt x="1429" y="1625"/>
                      </a:lnTo>
                      <a:lnTo>
                        <a:pt x="588" y="1625"/>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1498;p57">
                  <a:extLst>
                    <a:ext uri="{FF2B5EF4-FFF2-40B4-BE49-F238E27FC236}">
                      <a16:creationId xmlns:a16="http://schemas.microsoft.com/office/drawing/2014/main" id="{FFC9A928-EBF0-EAA8-E31D-19CC79BE0DDD}"/>
                    </a:ext>
                  </a:extLst>
                </p:cNvPr>
                <p:cNvSpPr/>
                <p:nvPr/>
              </p:nvSpPr>
              <p:spPr>
                <a:xfrm>
                  <a:off x="2932247" y="3265577"/>
                  <a:ext cx="17726" cy="13318"/>
                </a:xfrm>
                <a:custGeom>
                  <a:avLst/>
                  <a:gdLst/>
                  <a:ahLst/>
                  <a:cxnLst/>
                  <a:rect l="l" t="t" r="r" b="b"/>
                  <a:pathLst>
                    <a:path w="1121" h="842" fill="none" extrusionOk="0">
                      <a:moveTo>
                        <a:pt x="560" y="841"/>
                      </a:moveTo>
                      <a:lnTo>
                        <a:pt x="560" y="841"/>
                      </a:lnTo>
                      <a:lnTo>
                        <a:pt x="336" y="813"/>
                      </a:lnTo>
                      <a:lnTo>
                        <a:pt x="224" y="785"/>
                      </a:lnTo>
                      <a:lnTo>
                        <a:pt x="140" y="729"/>
                      </a:lnTo>
                      <a:lnTo>
                        <a:pt x="84" y="673"/>
                      </a:lnTo>
                      <a:lnTo>
                        <a:pt x="28" y="589"/>
                      </a:lnTo>
                      <a:lnTo>
                        <a:pt x="0" y="505"/>
                      </a:lnTo>
                      <a:lnTo>
                        <a:pt x="0" y="421"/>
                      </a:lnTo>
                      <a:lnTo>
                        <a:pt x="0" y="421"/>
                      </a:lnTo>
                      <a:lnTo>
                        <a:pt x="0" y="337"/>
                      </a:lnTo>
                      <a:lnTo>
                        <a:pt x="28" y="253"/>
                      </a:lnTo>
                      <a:lnTo>
                        <a:pt x="84" y="169"/>
                      </a:lnTo>
                      <a:lnTo>
                        <a:pt x="140" y="113"/>
                      </a:lnTo>
                      <a:lnTo>
                        <a:pt x="224" y="57"/>
                      </a:lnTo>
                      <a:lnTo>
                        <a:pt x="336" y="29"/>
                      </a:lnTo>
                      <a:lnTo>
                        <a:pt x="560" y="1"/>
                      </a:lnTo>
                      <a:lnTo>
                        <a:pt x="560" y="1"/>
                      </a:lnTo>
                      <a:lnTo>
                        <a:pt x="785" y="29"/>
                      </a:lnTo>
                      <a:lnTo>
                        <a:pt x="869" y="57"/>
                      </a:lnTo>
                      <a:lnTo>
                        <a:pt x="953" y="113"/>
                      </a:lnTo>
                      <a:lnTo>
                        <a:pt x="1037" y="169"/>
                      </a:lnTo>
                      <a:lnTo>
                        <a:pt x="1065" y="225"/>
                      </a:lnTo>
                      <a:lnTo>
                        <a:pt x="1093" y="309"/>
                      </a:lnTo>
                      <a:lnTo>
                        <a:pt x="1121" y="421"/>
                      </a:lnTo>
                      <a:lnTo>
                        <a:pt x="1121" y="421"/>
                      </a:lnTo>
                      <a:lnTo>
                        <a:pt x="1093" y="505"/>
                      </a:lnTo>
                      <a:lnTo>
                        <a:pt x="1065" y="589"/>
                      </a:lnTo>
                      <a:lnTo>
                        <a:pt x="1037" y="673"/>
                      </a:lnTo>
                      <a:lnTo>
                        <a:pt x="953" y="729"/>
                      </a:lnTo>
                      <a:lnTo>
                        <a:pt x="869" y="785"/>
                      </a:lnTo>
                      <a:lnTo>
                        <a:pt x="785" y="813"/>
                      </a:lnTo>
                      <a:lnTo>
                        <a:pt x="560" y="8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1499;p57">
                  <a:extLst>
                    <a:ext uri="{FF2B5EF4-FFF2-40B4-BE49-F238E27FC236}">
                      <a16:creationId xmlns:a16="http://schemas.microsoft.com/office/drawing/2014/main" id="{210A1DC1-7BE0-39C6-01F1-E0A0C8377FD3}"/>
                    </a:ext>
                  </a:extLst>
                </p:cNvPr>
                <p:cNvSpPr/>
                <p:nvPr/>
              </p:nvSpPr>
              <p:spPr>
                <a:xfrm>
                  <a:off x="2933132" y="3248304"/>
                  <a:ext cx="15512" cy="11974"/>
                </a:xfrm>
                <a:custGeom>
                  <a:avLst/>
                  <a:gdLst/>
                  <a:ahLst/>
                  <a:cxnLst/>
                  <a:rect l="l" t="t" r="r" b="b"/>
                  <a:pathLst>
                    <a:path w="981" h="757" fill="none" extrusionOk="0">
                      <a:moveTo>
                        <a:pt x="476" y="757"/>
                      </a:moveTo>
                      <a:lnTo>
                        <a:pt x="476" y="757"/>
                      </a:lnTo>
                      <a:lnTo>
                        <a:pt x="280" y="729"/>
                      </a:lnTo>
                      <a:lnTo>
                        <a:pt x="112" y="645"/>
                      </a:lnTo>
                      <a:lnTo>
                        <a:pt x="56" y="589"/>
                      </a:lnTo>
                      <a:lnTo>
                        <a:pt x="28" y="533"/>
                      </a:lnTo>
                      <a:lnTo>
                        <a:pt x="0" y="477"/>
                      </a:lnTo>
                      <a:lnTo>
                        <a:pt x="0" y="393"/>
                      </a:lnTo>
                      <a:lnTo>
                        <a:pt x="0" y="365"/>
                      </a:lnTo>
                      <a:lnTo>
                        <a:pt x="0" y="365"/>
                      </a:lnTo>
                      <a:lnTo>
                        <a:pt x="0" y="281"/>
                      </a:lnTo>
                      <a:lnTo>
                        <a:pt x="28" y="196"/>
                      </a:lnTo>
                      <a:lnTo>
                        <a:pt x="56" y="140"/>
                      </a:lnTo>
                      <a:lnTo>
                        <a:pt x="112" y="84"/>
                      </a:lnTo>
                      <a:lnTo>
                        <a:pt x="280" y="28"/>
                      </a:lnTo>
                      <a:lnTo>
                        <a:pt x="476" y="0"/>
                      </a:lnTo>
                      <a:lnTo>
                        <a:pt x="476" y="0"/>
                      </a:lnTo>
                      <a:lnTo>
                        <a:pt x="673" y="28"/>
                      </a:lnTo>
                      <a:lnTo>
                        <a:pt x="841" y="112"/>
                      </a:lnTo>
                      <a:lnTo>
                        <a:pt x="897" y="168"/>
                      </a:lnTo>
                      <a:lnTo>
                        <a:pt x="953" y="225"/>
                      </a:lnTo>
                      <a:lnTo>
                        <a:pt x="981" y="309"/>
                      </a:lnTo>
                      <a:lnTo>
                        <a:pt x="981" y="393"/>
                      </a:lnTo>
                      <a:lnTo>
                        <a:pt x="981" y="393"/>
                      </a:lnTo>
                      <a:lnTo>
                        <a:pt x="981" y="477"/>
                      </a:lnTo>
                      <a:lnTo>
                        <a:pt x="953" y="533"/>
                      </a:lnTo>
                      <a:lnTo>
                        <a:pt x="897" y="589"/>
                      </a:lnTo>
                      <a:lnTo>
                        <a:pt x="841" y="645"/>
                      </a:lnTo>
                      <a:lnTo>
                        <a:pt x="673" y="729"/>
                      </a:lnTo>
                      <a:lnTo>
                        <a:pt x="476" y="7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1500;p57">
                  <a:extLst>
                    <a:ext uri="{FF2B5EF4-FFF2-40B4-BE49-F238E27FC236}">
                      <a16:creationId xmlns:a16="http://schemas.microsoft.com/office/drawing/2014/main" id="{DD58B5AF-6C0E-369E-475D-E64344070384}"/>
                    </a:ext>
                  </a:extLst>
                </p:cNvPr>
                <p:cNvSpPr/>
                <p:nvPr/>
              </p:nvSpPr>
              <p:spPr>
                <a:xfrm>
                  <a:off x="2923835" y="3242104"/>
                  <a:ext cx="33664" cy="42549"/>
                </a:xfrm>
                <a:custGeom>
                  <a:avLst/>
                  <a:gdLst/>
                  <a:ahLst/>
                  <a:cxnLst/>
                  <a:rect l="l" t="t" r="r" b="b"/>
                  <a:pathLst>
                    <a:path w="2129" h="2690" fill="none" extrusionOk="0">
                      <a:moveTo>
                        <a:pt x="1064" y="0"/>
                      </a:moveTo>
                      <a:lnTo>
                        <a:pt x="1064" y="0"/>
                      </a:lnTo>
                      <a:lnTo>
                        <a:pt x="868" y="0"/>
                      </a:lnTo>
                      <a:lnTo>
                        <a:pt x="672" y="28"/>
                      </a:lnTo>
                      <a:lnTo>
                        <a:pt x="504" y="112"/>
                      </a:lnTo>
                      <a:lnTo>
                        <a:pt x="364" y="196"/>
                      </a:lnTo>
                      <a:lnTo>
                        <a:pt x="252" y="280"/>
                      </a:lnTo>
                      <a:lnTo>
                        <a:pt x="168" y="420"/>
                      </a:lnTo>
                      <a:lnTo>
                        <a:pt x="112" y="560"/>
                      </a:lnTo>
                      <a:lnTo>
                        <a:pt x="84" y="701"/>
                      </a:lnTo>
                      <a:lnTo>
                        <a:pt x="84" y="701"/>
                      </a:lnTo>
                      <a:lnTo>
                        <a:pt x="112" y="897"/>
                      </a:lnTo>
                      <a:lnTo>
                        <a:pt x="168" y="1037"/>
                      </a:lnTo>
                      <a:lnTo>
                        <a:pt x="280" y="1177"/>
                      </a:lnTo>
                      <a:lnTo>
                        <a:pt x="420" y="1289"/>
                      </a:lnTo>
                      <a:lnTo>
                        <a:pt x="420" y="1289"/>
                      </a:lnTo>
                      <a:lnTo>
                        <a:pt x="252" y="1373"/>
                      </a:lnTo>
                      <a:lnTo>
                        <a:pt x="112" y="1513"/>
                      </a:lnTo>
                      <a:lnTo>
                        <a:pt x="28" y="1709"/>
                      </a:lnTo>
                      <a:lnTo>
                        <a:pt x="0" y="1905"/>
                      </a:lnTo>
                      <a:lnTo>
                        <a:pt x="0" y="1905"/>
                      </a:lnTo>
                      <a:lnTo>
                        <a:pt x="28" y="2073"/>
                      </a:lnTo>
                      <a:lnTo>
                        <a:pt x="84" y="2241"/>
                      </a:lnTo>
                      <a:lnTo>
                        <a:pt x="168" y="2353"/>
                      </a:lnTo>
                      <a:lnTo>
                        <a:pt x="280" y="2493"/>
                      </a:lnTo>
                      <a:lnTo>
                        <a:pt x="448" y="2577"/>
                      </a:lnTo>
                      <a:lnTo>
                        <a:pt x="616" y="2633"/>
                      </a:lnTo>
                      <a:lnTo>
                        <a:pt x="840" y="2689"/>
                      </a:lnTo>
                      <a:lnTo>
                        <a:pt x="1064" y="2689"/>
                      </a:lnTo>
                      <a:lnTo>
                        <a:pt x="1064" y="2689"/>
                      </a:lnTo>
                      <a:lnTo>
                        <a:pt x="1289" y="2689"/>
                      </a:lnTo>
                      <a:lnTo>
                        <a:pt x="1513" y="2633"/>
                      </a:lnTo>
                      <a:lnTo>
                        <a:pt x="1681" y="2577"/>
                      </a:lnTo>
                      <a:lnTo>
                        <a:pt x="1849" y="2493"/>
                      </a:lnTo>
                      <a:lnTo>
                        <a:pt x="1961" y="2353"/>
                      </a:lnTo>
                      <a:lnTo>
                        <a:pt x="2073" y="2241"/>
                      </a:lnTo>
                      <a:lnTo>
                        <a:pt x="2129" y="2073"/>
                      </a:lnTo>
                      <a:lnTo>
                        <a:pt x="2129" y="1905"/>
                      </a:lnTo>
                      <a:lnTo>
                        <a:pt x="2129" y="1905"/>
                      </a:lnTo>
                      <a:lnTo>
                        <a:pt x="2101" y="1709"/>
                      </a:lnTo>
                      <a:lnTo>
                        <a:pt x="2017" y="1513"/>
                      </a:lnTo>
                      <a:lnTo>
                        <a:pt x="1877" y="1373"/>
                      </a:lnTo>
                      <a:lnTo>
                        <a:pt x="1709" y="1289"/>
                      </a:lnTo>
                      <a:lnTo>
                        <a:pt x="1709" y="1289"/>
                      </a:lnTo>
                      <a:lnTo>
                        <a:pt x="1849" y="1177"/>
                      </a:lnTo>
                      <a:lnTo>
                        <a:pt x="1961" y="1037"/>
                      </a:lnTo>
                      <a:lnTo>
                        <a:pt x="2017" y="897"/>
                      </a:lnTo>
                      <a:lnTo>
                        <a:pt x="2045" y="701"/>
                      </a:lnTo>
                      <a:lnTo>
                        <a:pt x="2045" y="701"/>
                      </a:lnTo>
                      <a:lnTo>
                        <a:pt x="2017" y="560"/>
                      </a:lnTo>
                      <a:lnTo>
                        <a:pt x="1989" y="420"/>
                      </a:lnTo>
                      <a:lnTo>
                        <a:pt x="1877" y="280"/>
                      </a:lnTo>
                      <a:lnTo>
                        <a:pt x="1765" y="196"/>
                      </a:lnTo>
                      <a:lnTo>
                        <a:pt x="1625" y="112"/>
                      </a:lnTo>
                      <a:lnTo>
                        <a:pt x="1457" y="28"/>
                      </a:lnTo>
                      <a:lnTo>
                        <a:pt x="1261" y="0"/>
                      </a:lnTo>
                      <a:lnTo>
                        <a:pt x="10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1502;p57">
                  <a:extLst>
                    <a:ext uri="{FF2B5EF4-FFF2-40B4-BE49-F238E27FC236}">
                      <a16:creationId xmlns:a16="http://schemas.microsoft.com/office/drawing/2014/main" id="{43933214-35E3-DED9-0434-4677BF6D696D}"/>
                    </a:ext>
                  </a:extLst>
                </p:cNvPr>
                <p:cNvSpPr/>
                <p:nvPr/>
              </p:nvSpPr>
              <p:spPr>
                <a:xfrm>
                  <a:off x="1906444" y="3231015"/>
                  <a:ext cx="299879" cy="21290"/>
                </a:xfrm>
                <a:custGeom>
                  <a:avLst/>
                  <a:gdLst/>
                  <a:ahLst/>
                  <a:cxnLst/>
                  <a:rect l="l" t="t" r="r" b="b"/>
                  <a:pathLst>
                    <a:path w="18965" h="1346" fill="none" extrusionOk="0">
                      <a:moveTo>
                        <a:pt x="18292" y="1"/>
                      </a:moveTo>
                      <a:lnTo>
                        <a:pt x="673" y="1"/>
                      </a:lnTo>
                      <a:lnTo>
                        <a:pt x="673" y="1"/>
                      </a:lnTo>
                      <a:lnTo>
                        <a:pt x="673" y="1"/>
                      </a:lnTo>
                      <a:lnTo>
                        <a:pt x="533" y="1"/>
                      </a:lnTo>
                      <a:lnTo>
                        <a:pt x="393" y="57"/>
                      </a:lnTo>
                      <a:lnTo>
                        <a:pt x="281" y="113"/>
                      </a:lnTo>
                      <a:lnTo>
                        <a:pt x="197" y="197"/>
                      </a:lnTo>
                      <a:lnTo>
                        <a:pt x="113" y="281"/>
                      </a:lnTo>
                      <a:lnTo>
                        <a:pt x="57" y="393"/>
                      </a:lnTo>
                      <a:lnTo>
                        <a:pt x="1" y="533"/>
                      </a:lnTo>
                      <a:lnTo>
                        <a:pt x="1" y="673"/>
                      </a:lnTo>
                      <a:lnTo>
                        <a:pt x="1" y="673"/>
                      </a:lnTo>
                      <a:lnTo>
                        <a:pt x="1" y="813"/>
                      </a:lnTo>
                      <a:lnTo>
                        <a:pt x="57" y="925"/>
                      </a:lnTo>
                      <a:lnTo>
                        <a:pt x="113" y="1037"/>
                      </a:lnTo>
                      <a:lnTo>
                        <a:pt x="197" y="1149"/>
                      </a:lnTo>
                      <a:lnTo>
                        <a:pt x="281" y="1233"/>
                      </a:lnTo>
                      <a:lnTo>
                        <a:pt x="393" y="1289"/>
                      </a:lnTo>
                      <a:lnTo>
                        <a:pt x="533" y="1318"/>
                      </a:lnTo>
                      <a:lnTo>
                        <a:pt x="673" y="1346"/>
                      </a:lnTo>
                      <a:lnTo>
                        <a:pt x="18292" y="1346"/>
                      </a:lnTo>
                      <a:lnTo>
                        <a:pt x="18292" y="1346"/>
                      </a:lnTo>
                      <a:lnTo>
                        <a:pt x="18404" y="1318"/>
                      </a:lnTo>
                      <a:lnTo>
                        <a:pt x="18544" y="1289"/>
                      </a:lnTo>
                      <a:lnTo>
                        <a:pt x="18656" y="1205"/>
                      </a:lnTo>
                      <a:lnTo>
                        <a:pt x="18768" y="1149"/>
                      </a:lnTo>
                      <a:lnTo>
                        <a:pt x="18824" y="1037"/>
                      </a:lnTo>
                      <a:lnTo>
                        <a:pt x="18908" y="925"/>
                      </a:lnTo>
                      <a:lnTo>
                        <a:pt x="18936" y="813"/>
                      </a:lnTo>
                      <a:lnTo>
                        <a:pt x="18964" y="673"/>
                      </a:lnTo>
                      <a:lnTo>
                        <a:pt x="18964" y="673"/>
                      </a:lnTo>
                      <a:lnTo>
                        <a:pt x="18936" y="533"/>
                      </a:lnTo>
                      <a:lnTo>
                        <a:pt x="18908" y="393"/>
                      </a:lnTo>
                      <a:lnTo>
                        <a:pt x="18852" y="281"/>
                      </a:lnTo>
                      <a:lnTo>
                        <a:pt x="18768" y="197"/>
                      </a:lnTo>
                      <a:lnTo>
                        <a:pt x="18656" y="113"/>
                      </a:lnTo>
                      <a:lnTo>
                        <a:pt x="18544" y="57"/>
                      </a:lnTo>
                      <a:lnTo>
                        <a:pt x="18432" y="1"/>
                      </a:lnTo>
                      <a:lnTo>
                        <a:pt x="18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1504;p57">
                  <a:extLst>
                    <a:ext uri="{FF2B5EF4-FFF2-40B4-BE49-F238E27FC236}">
                      <a16:creationId xmlns:a16="http://schemas.microsoft.com/office/drawing/2014/main" id="{12666A67-0E05-ECD3-D900-98C9BB4F4A10}"/>
                    </a:ext>
                  </a:extLst>
                </p:cNvPr>
                <p:cNvSpPr/>
                <p:nvPr/>
              </p:nvSpPr>
              <p:spPr>
                <a:xfrm>
                  <a:off x="1906444" y="3281094"/>
                  <a:ext cx="174978" cy="21275"/>
                </a:xfrm>
                <a:custGeom>
                  <a:avLst/>
                  <a:gdLst/>
                  <a:ahLst/>
                  <a:cxnLst/>
                  <a:rect l="l" t="t" r="r" b="b"/>
                  <a:pathLst>
                    <a:path w="11066" h="1345" fill="none" extrusionOk="0">
                      <a:moveTo>
                        <a:pt x="10421" y="0"/>
                      </a:moveTo>
                      <a:lnTo>
                        <a:pt x="673" y="0"/>
                      </a:lnTo>
                      <a:lnTo>
                        <a:pt x="673" y="0"/>
                      </a:lnTo>
                      <a:lnTo>
                        <a:pt x="533" y="28"/>
                      </a:lnTo>
                      <a:lnTo>
                        <a:pt x="393" y="56"/>
                      </a:lnTo>
                      <a:lnTo>
                        <a:pt x="281" y="112"/>
                      </a:lnTo>
                      <a:lnTo>
                        <a:pt x="197" y="196"/>
                      </a:lnTo>
                      <a:lnTo>
                        <a:pt x="113" y="308"/>
                      </a:lnTo>
                      <a:lnTo>
                        <a:pt x="57" y="420"/>
                      </a:lnTo>
                      <a:lnTo>
                        <a:pt x="1" y="532"/>
                      </a:lnTo>
                      <a:lnTo>
                        <a:pt x="1" y="672"/>
                      </a:lnTo>
                      <a:lnTo>
                        <a:pt x="1" y="672"/>
                      </a:lnTo>
                      <a:lnTo>
                        <a:pt x="1" y="672"/>
                      </a:lnTo>
                      <a:lnTo>
                        <a:pt x="1" y="813"/>
                      </a:lnTo>
                      <a:lnTo>
                        <a:pt x="57" y="925"/>
                      </a:lnTo>
                      <a:lnTo>
                        <a:pt x="113" y="1065"/>
                      </a:lnTo>
                      <a:lnTo>
                        <a:pt x="197" y="1149"/>
                      </a:lnTo>
                      <a:lnTo>
                        <a:pt x="281" y="1233"/>
                      </a:lnTo>
                      <a:lnTo>
                        <a:pt x="393" y="1289"/>
                      </a:lnTo>
                      <a:lnTo>
                        <a:pt x="533" y="1345"/>
                      </a:lnTo>
                      <a:lnTo>
                        <a:pt x="673" y="1345"/>
                      </a:lnTo>
                      <a:lnTo>
                        <a:pt x="10421" y="1345"/>
                      </a:lnTo>
                      <a:lnTo>
                        <a:pt x="10421" y="1345"/>
                      </a:lnTo>
                      <a:lnTo>
                        <a:pt x="10533" y="1345"/>
                      </a:lnTo>
                      <a:lnTo>
                        <a:pt x="10673" y="1289"/>
                      </a:lnTo>
                      <a:lnTo>
                        <a:pt x="10785" y="1233"/>
                      </a:lnTo>
                      <a:lnTo>
                        <a:pt x="10869" y="1149"/>
                      </a:lnTo>
                      <a:lnTo>
                        <a:pt x="10953" y="1037"/>
                      </a:lnTo>
                      <a:lnTo>
                        <a:pt x="11037" y="925"/>
                      </a:lnTo>
                      <a:lnTo>
                        <a:pt x="11065" y="813"/>
                      </a:lnTo>
                      <a:lnTo>
                        <a:pt x="11065" y="672"/>
                      </a:lnTo>
                      <a:lnTo>
                        <a:pt x="11065" y="672"/>
                      </a:lnTo>
                      <a:lnTo>
                        <a:pt x="11065" y="532"/>
                      </a:lnTo>
                      <a:lnTo>
                        <a:pt x="11037" y="420"/>
                      </a:lnTo>
                      <a:lnTo>
                        <a:pt x="10953" y="308"/>
                      </a:lnTo>
                      <a:lnTo>
                        <a:pt x="10869" y="196"/>
                      </a:lnTo>
                      <a:lnTo>
                        <a:pt x="10785" y="112"/>
                      </a:lnTo>
                      <a:lnTo>
                        <a:pt x="10673" y="56"/>
                      </a:lnTo>
                      <a:lnTo>
                        <a:pt x="10533" y="28"/>
                      </a:lnTo>
                      <a:lnTo>
                        <a:pt x="1042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1506;p57">
                  <a:extLst>
                    <a:ext uri="{FF2B5EF4-FFF2-40B4-BE49-F238E27FC236}">
                      <a16:creationId xmlns:a16="http://schemas.microsoft.com/office/drawing/2014/main" id="{67A0C40B-910D-C55B-AE83-09CD1DA0107C}"/>
                    </a:ext>
                  </a:extLst>
                </p:cNvPr>
                <p:cNvSpPr/>
                <p:nvPr/>
              </p:nvSpPr>
              <p:spPr>
                <a:xfrm>
                  <a:off x="1830704" y="3429952"/>
                  <a:ext cx="1196337" cy="189652"/>
                </a:xfrm>
                <a:custGeom>
                  <a:avLst/>
                  <a:gdLst/>
                  <a:ahLst/>
                  <a:cxnLst/>
                  <a:rect l="l" t="t" r="r" b="b"/>
                  <a:pathLst>
                    <a:path w="75659" h="11990" fill="none" extrusionOk="0">
                      <a:moveTo>
                        <a:pt x="1654" y="1"/>
                      </a:moveTo>
                      <a:lnTo>
                        <a:pt x="73978" y="1"/>
                      </a:lnTo>
                      <a:lnTo>
                        <a:pt x="73978" y="1"/>
                      </a:lnTo>
                      <a:lnTo>
                        <a:pt x="74146" y="29"/>
                      </a:lnTo>
                      <a:lnTo>
                        <a:pt x="74314" y="29"/>
                      </a:lnTo>
                      <a:lnTo>
                        <a:pt x="74622" y="141"/>
                      </a:lnTo>
                      <a:lnTo>
                        <a:pt x="74902" y="281"/>
                      </a:lnTo>
                      <a:lnTo>
                        <a:pt x="75154" y="505"/>
                      </a:lnTo>
                      <a:lnTo>
                        <a:pt x="75350" y="757"/>
                      </a:lnTo>
                      <a:lnTo>
                        <a:pt x="75519" y="1037"/>
                      </a:lnTo>
                      <a:lnTo>
                        <a:pt x="75603" y="1345"/>
                      </a:lnTo>
                      <a:lnTo>
                        <a:pt x="75631" y="1514"/>
                      </a:lnTo>
                      <a:lnTo>
                        <a:pt x="75659" y="1682"/>
                      </a:lnTo>
                      <a:lnTo>
                        <a:pt x="75659" y="10309"/>
                      </a:lnTo>
                      <a:lnTo>
                        <a:pt x="75659" y="10309"/>
                      </a:lnTo>
                      <a:lnTo>
                        <a:pt x="75631" y="10477"/>
                      </a:lnTo>
                      <a:lnTo>
                        <a:pt x="75603" y="10645"/>
                      </a:lnTo>
                      <a:lnTo>
                        <a:pt x="75519" y="10953"/>
                      </a:lnTo>
                      <a:lnTo>
                        <a:pt x="75350" y="11233"/>
                      </a:lnTo>
                      <a:lnTo>
                        <a:pt x="75154" y="11485"/>
                      </a:lnTo>
                      <a:lnTo>
                        <a:pt x="74902" y="11709"/>
                      </a:lnTo>
                      <a:lnTo>
                        <a:pt x="74622" y="11850"/>
                      </a:lnTo>
                      <a:lnTo>
                        <a:pt x="74314" y="11962"/>
                      </a:lnTo>
                      <a:lnTo>
                        <a:pt x="74146" y="11962"/>
                      </a:lnTo>
                      <a:lnTo>
                        <a:pt x="73978" y="11990"/>
                      </a:lnTo>
                      <a:lnTo>
                        <a:pt x="1654" y="11990"/>
                      </a:lnTo>
                      <a:lnTo>
                        <a:pt x="1654" y="11990"/>
                      </a:lnTo>
                      <a:lnTo>
                        <a:pt x="1486" y="11962"/>
                      </a:lnTo>
                      <a:lnTo>
                        <a:pt x="1317" y="11962"/>
                      </a:lnTo>
                      <a:lnTo>
                        <a:pt x="1009" y="11850"/>
                      </a:lnTo>
                      <a:lnTo>
                        <a:pt x="729" y="11709"/>
                      </a:lnTo>
                      <a:lnTo>
                        <a:pt x="477" y="11485"/>
                      </a:lnTo>
                      <a:lnTo>
                        <a:pt x="281" y="11233"/>
                      </a:lnTo>
                      <a:lnTo>
                        <a:pt x="113" y="10953"/>
                      </a:lnTo>
                      <a:lnTo>
                        <a:pt x="29" y="10645"/>
                      </a:lnTo>
                      <a:lnTo>
                        <a:pt x="1" y="10477"/>
                      </a:lnTo>
                      <a:lnTo>
                        <a:pt x="1" y="10309"/>
                      </a:lnTo>
                      <a:lnTo>
                        <a:pt x="1" y="1682"/>
                      </a:lnTo>
                      <a:lnTo>
                        <a:pt x="1" y="1682"/>
                      </a:lnTo>
                      <a:lnTo>
                        <a:pt x="1" y="1514"/>
                      </a:lnTo>
                      <a:lnTo>
                        <a:pt x="29" y="1345"/>
                      </a:lnTo>
                      <a:lnTo>
                        <a:pt x="113" y="1037"/>
                      </a:lnTo>
                      <a:lnTo>
                        <a:pt x="281" y="757"/>
                      </a:lnTo>
                      <a:lnTo>
                        <a:pt x="477" y="505"/>
                      </a:lnTo>
                      <a:lnTo>
                        <a:pt x="729" y="281"/>
                      </a:lnTo>
                      <a:lnTo>
                        <a:pt x="1009" y="141"/>
                      </a:lnTo>
                      <a:lnTo>
                        <a:pt x="1317" y="29"/>
                      </a:lnTo>
                      <a:lnTo>
                        <a:pt x="1486" y="29"/>
                      </a:lnTo>
                      <a:lnTo>
                        <a:pt x="16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1508;p57">
                  <a:extLst>
                    <a:ext uri="{FF2B5EF4-FFF2-40B4-BE49-F238E27FC236}">
                      <a16:creationId xmlns:a16="http://schemas.microsoft.com/office/drawing/2014/main" id="{CF79BB63-30DC-95E1-94CD-D6A17CF4A23D}"/>
                    </a:ext>
                  </a:extLst>
                </p:cNvPr>
                <p:cNvSpPr/>
                <p:nvPr/>
              </p:nvSpPr>
              <p:spPr>
                <a:xfrm>
                  <a:off x="2708567" y="3507932"/>
                  <a:ext cx="27039" cy="26605"/>
                </a:xfrm>
                <a:custGeom>
                  <a:avLst/>
                  <a:gdLst/>
                  <a:ahLst/>
                  <a:cxnLst/>
                  <a:rect l="l" t="t" r="r" b="b"/>
                  <a:pathLst>
                    <a:path w="1710" h="1682" fill="none" extrusionOk="0">
                      <a:moveTo>
                        <a:pt x="1037" y="1"/>
                      </a:moveTo>
                      <a:lnTo>
                        <a:pt x="645" y="1"/>
                      </a:lnTo>
                      <a:lnTo>
                        <a:pt x="645" y="673"/>
                      </a:lnTo>
                      <a:lnTo>
                        <a:pt x="1" y="673"/>
                      </a:lnTo>
                      <a:lnTo>
                        <a:pt x="1" y="1037"/>
                      </a:lnTo>
                      <a:lnTo>
                        <a:pt x="645" y="1037"/>
                      </a:lnTo>
                      <a:lnTo>
                        <a:pt x="645" y="1682"/>
                      </a:lnTo>
                      <a:lnTo>
                        <a:pt x="1037" y="1682"/>
                      </a:lnTo>
                      <a:lnTo>
                        <a:pt x="1037" y="1037"/>
                      </a:lnTo>
                      <a:lnTo>
                        <a:pt x="1709" y="1037"/>
                      </a:lnTo>
                      <a:lnTo>
                        <a:pt x="1709" y="673"/>
                      </a:lnTo>
                      <a:lnTo>
                        <a:pt x="1037" y="673"/>
                      </a:lnTo>
                      <a:lnTo>
                        <a:pt x="10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1510;p57">
                  <a:extLst>
                    <a:ext uri="{FF2B5EF4-FFF2-40B4-BE49-F238E27FC236}">
                      <a16:creationId xmlns:a16="http://schemas.microsoft.com/office/drawing/2014/main" id="{9E316D43-12FA-E49F-4066-AC7F53BCE3F0}"/>
                    </a:ext>
                  </a:extLst>
                </p:cNvPr>
                <p:cNvSpPr/>
                <p:nvPr/>
              </p:nvSpPr>
              <p:spPr>
                <a:xfrm>
                  <a:off x="2777224" y="3525664"/>
                  <a:ext cx="6214" cy="10645"/>
                </a:xfrm>
                <a:custGeom>
                  <a:avLst/>
                  <a:gdLst/>
                  <a:ahLst/>
                  <a:cxnLst/>
                  <a:rect l="l" t="t" r="r" b="b"/>
                  <a:pathLst>
                    <a:path w="393" h="673" fill="none" extrusionOk="0">
                      <a:moveTo>
                        <a:pt x="0" y="673"/>
                      </a:moveTo>
                      <a:lnTo>
                        <a:pt x="0" y="0"/>
                      </a:lnTo>
                      <a:lnTo>
                        <a:pt x="0" y="0"/>
                      </a:lnTo>
                      <a:lnTo>
                        <a:pt x="140" y="56"/>
                      </a:lnTo>
                      <a:lnTo>
                        <a:pt x="281" y="112"/>
                      </a:lnTo>
                      <a:lnTo>
                        <a:pt x="365" y="196"/>
                      </a:lnTo>
                      <a:lnTo>
                        <a:pt x="393" y="336"/>
                      </a:lnTo>
                      <a:lnTo>
                        <a:pt x="393" y="336"/>
                      </a:lnTo>
                      <a:lnTo>
                        <a:pt x="365" y="448"/>
                      </a:lnTo>
                      <a:lnTo>
                        <a:pt x="309" y="532"/>
                      </a:lnTo>
                      <a:lnTo>
                        <a:pt x="168" y="617"/>
                      </a:lnTo>
                      <a:lnTo>
                        <a:pt x="0"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1511;p57">
                  <a:extLst>
                    <a:ext uri="{FF2B5EF4-FFF2-40B4-BE49-F238E27FC236}">
                      <a16:creationId xmlns:a16="http://schemas.microsoft.com/office/drawing/2014/main" id="{E6DFA0A2-AC20-83B4-3C21-66AF61520337}"/>
                    </a:ext>
                  </a:extLst>
                </p:cNvPr>
                <p:cNvSpPr/>
                <p:nvPr/>
              </p:nvSpPr>
              <p:spPr>
                <a:xfrm>
                  <a:off x="2766155" y="3506604"/>
                  <a:ext cx="6214" cy="10661"/>
                </a:xfrm>
                <a:custGeom>
                  <a:avLst/>
                  <a:gdLst/>
                  <a:ahLst/>
                  <a:cxnLst/>
                  <a:rect l="l" t="t" r="r" b="b"/>
                  <a:pathLst>
                    <a:path w="393" h="674" fill="none" extrusionOk="0">
                      <a:moveTo>
                        <a:pt x="392" y="673"/>
                      </a:moveTo>
                      <a:lnTo>
                        <a:pt x="392" y="673"/>
                      </a:lnTo>
                      <a:lnTo>
                        <a:pt x="252" y="617"/>
                      </a:lnTo>
                      <a:lnTo>
                        <a:pt x="112" y="561"/>
                      </a:lnTo>
                      <a:lnTo>
                        <a:pt x="28" y="449"/>
                      </a:lnTo>
                      <a:lnTo>
                        <a:pt x="0" y="337"/>
                      </a:lnTo>
                      <a:lnTo>
                        <a:pt x="0" y="337"/>
                      </a:lnTo>
                      <a:lnTo>
                        <a:pt x="28" y="225"/>
                      </a:lnTo>
                      <a:lnTo>
                        <a:pt x="112" y="141"/>
                      </a:lnTo>
                      <a:lnTo>
                        <a:pt x="224" y="57"/>
                      </a:lnTo>
                      <a:lnTo>
                        <a:pt x="392" y="1"/>
                      </a:lnTo>
                      <a:lnTo>
                        <a:pt x="392"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1512;p57">
                  <a:extLst>
                    <a:ext uri="{FF2B5EF4-FFF2-40B4-BE49-F238E27FC236}">
                      <a16:creationId xmlns:a16="http://schemas.microsoft.com/office/drawing/2014/main" id="{17DDC10F-C45E-4B58-C870-E8F013E5CC26}"/>
                    </a:ext>
                  </a:extLst>
                </p:cNvPr>
                <p:cNvSpPr/>
                <p:nvPr/>
              </p:nvSpPr>
              <p:spPr>
                <a:xfrm>
                  <a:off x="2757727" y="3493317"/>
                  <a:ext cx="33237" cy="55836"/>
                </a:xfrm>
                <a:custGeom>
                  <a:avLst/>
                  <a:gdLst/>
                  <a:ahLst/>
                  <a:cxnLst/>
                  <a:rect l="l" t="t" r="r" b="b"/>
                  <a:pathLst>
                    <a:path w="2102" h="3530" fill="none" extrusionOk="0">
                      <a:moveTo>
                        <a:pt x="1233" y="0"/>
                      </a:moveTo>
                      <a:lnTo>
                        <a:pt x="925" y="0"/>
                      </a:lnTo>
                      <a:lnTo>
                        <a:pt x="925" y="449"/>
                      </a:lnTo>
                      <a:lnTo>
                        <a:pt x="925" y="449"/>
                      </a:lnTo>
                      <a:lnTo>
                        <a:pt x="729" y="477"/>
                      </a:lnTo>
                      <a:lnTo>
                        <a:pt x="533" y="533"/>
                      </a:lnTo>
                      <a:lnTo>
                        <a:pt x="393" y="617"/>
                      </a:lnTo>
                      <a:lnTo>
                        <a:pt x="281" y="701"/>
                      </a:lnTo>
                      <a:lnTo>
                        <a:pt x="169" y="813"/>
                      </a:lnTo>
                      <a:lnTo>
                        <a:pt x="113" y="925"/>
                      </a:lnTo>
                      <a:lnTo>
                        <a:pt x="85" y="1065"/>
                      </a:lnTo>
                      <a:lnTo>
                        <a:pt x="57" y="1205"/>
                      </a:lnTo>
                      <a:lnTo>
                        <a:pt x="57" y="1205"/>
                      </a:lnTo>
                      <a:lnTo>
                        <a:pt x="85" y="1373"/>
                      </a:lnTo>
                      <a:lnTo>
                        <a:pt x="141" y="1541"/>
                      </a:lnTo>
                      <a:lnTo>
                        <a:pt x="225" y="1653"/>
                      </a:lnTo>
                      <a:lnTo>
                        <a:pt x="337" y="1737"/>
                      </a:lnTo>
                      <a:lnTo>
                        <a:pt x="477" y="1821"/>
                      </a:lnTo>
                      <a:lnTo>
                        <a:pt x="617" y="1877"/>
                      </a:lnTo>
                      <a:lnTo>
                        <a:pt x="925" y="1961"/>
                      </a:lnTo>
                      <a:lnTo>
                        <a:pt x="925" y="2718"/>
                      </a:lnTo>
                      <a:lnTo>
                        <a:pt x="925" y="2718"/>
                      </a:lnTo>
                      <a:lnTo>
                        <a:pt x="729" y="2690"/>
                      </a:lnTo>
                      <a:lnTo>
                        <a:pt x="533" y="2634"/>
                      </a:lnTo>
                      <a:lnTo>
                        <a:pt x="337" y="2549"/>
                      </a:lnTo>
                      <a:lnTo>
                        <a:pt x="169" y="2437"/>
                      </a:lnTo>
                      <a:lnTo>
                        <a:pt x="1" y="2802"/>
                      </a:lnTo>
                      <a:lnTo>
                        <a:pt x="1" y="2802"/>
                      </a:lnTo>
                      <a:lnTo>
                        <a:pt x="225" y="2942"/>
                      </a:lnTo>
                      <a:lnTo>
                        <a:pt x="449" y="3026"/>
                      </a:lnTo>
                      <a:lnTo>
                        <a:pt x="673" y="3082"/>
                      </a:lnTo>
                      <a:lnTo>
                        <a:pt x="925" y="3110"/>
                      </a:lnTo>
                      <a:lnTo>
                        <a:pt x="925" y="3530"/>
                      </a:lnTo>
                      <a:lnTo>
                        <a:pt x="1233" y="3530"/>
                      </a:lnTo>
                      <a:lnTo>
                        <a:pt x="1233" y="3110"/>
                      </a:lnTo>
                      <a:lnTo>
                        <a:pt x="1233" y="3110"/>
                      </a:lnTo>
                      <a:lnTo>
                        <a:pt x="1429" y="3082"/>
                      </a:lnTo>
                      <a:lnTo>
                        <a:pt x="1626" y="3026"/>
                      </a:lnTo>
                      <a:lnTo>
                        <a:pt x="1766" y="2942"/>
                      </a:lnTo>
                      <a:lnTo>
                        <a:pt x="1878" y="2858"/>
                      </a:lnTo>
                      <a:lnTo>
                        <a:pt x="1990" y="2746"/>
                      </a:lnTo>
                      <a:lnTo>
                        <a:pt x="2046" y="2634"/>
                      </a:lnTo>
                      <a:lnTo>
                        <a:pt x="2074" y="2493"/>
                      </a:lnTo>
                      <a:lnTo>
                        <a:pt x="2102" y="2353"/>
                      </a:lnTo>
                      <a:lnTo>
                        <a:pt x="2102" y="2353"/>
                      </a:lnTo>
                      <a:lnTo>
                        <a:pt x="2074" y="2157"/>
                      </a:lnTo>
                      <a:lnTo>
                        <a:pt x="2018" y="2017"/>
                      </a:lnTo>
                      <a:lnTo>
                        <a:pt x="1934" y="1905"/>
                      </a:lnTo>
                      <a:lnTo>
                        <a:pt x="1822" y="1821"/>
                      </a:lnTo>
                      <a:lnTo>
                        <a:pt x="1682" y="1737"/>
                      </a:lnTo>
                      <a:lnTo>
                        <a:pt x="1542" y="1681"/>
                      </a:lnTo>
                      <a:lnTo>
                        <a:pt x="1233" y="1597"/>
                      </a:lnTo>
                      <a:lnTo>
                        <a:pt x="1233" y="841"/>
                      </a:lnTo>
                      <a:lnTo>
                        <a:pt x="1233" y="841"/>
                      </a:lnTo>
                      <a:lnTo>
                        <a:pt x="1542" y="897"/>
                      </a:lnTo>
                      <a:lnTo>
                        <a:pt x="1850" y="1037"/>
                      </a:lnTo>
                      <a:lnTo>
                        <a:pt x="1990" y="645"/>
                      </a:lnTo>
                      <a:lnTo>
                        <a:pt x="1990" y="645"/>
                      </a:lnTo>
                      <a:lnTo>
                        <a:pt x="1822" y="561"/>
                      </a:lnTo>
                      <a:lnTo>
                        <a:pt x="1626" y="505"/>
                      </a:lnTo>
                      <a:lnTo>
                        <a:pt x="1429" y="449"/>
                      </a:lnTo>
                      <a:lnTo>
                        <a:pt x="1233" y="421"/>
                      </a:lnTo>
                      <a:lnTo>
                        <a:pt x="12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1514;p57">
                  <a:extLst>
                    <a:ext uri="{FF2B5EF4-FFF2-40B4-BE49-F238E27FC236}">
                      <a16:creationId xmlns:a16="http://schemas.microsoft.com/office/drawing/2014/main" id="{E5C81EA9-671E-6A54-7F81-FD805E03DE2B}"/>
                    </a:ext>
                  </a:extLst>
                </p:cNvPr>
                <p:cNvSpPr/>
                <p:nvPr/>
              </p:nvSpPr>
              <p:spPr>
                <a:xfrm>
                  <a:off x="2809560" y="3500403"/>
                  <a:ext cx="16840" cy="41663"/>
                </a:xfrm>
                <a:custGeom>
                  <a:avLst/>
                  <a:gdLst/>
                  <a:ahLst/>
                  <a:cxnLst/>
                  <a:rect l="l" t="t" r="r" b="b"/>
                  <a:pathLst>
                    <a:path w="1065" h="2634" fill="none" extrusionOk="0">
                      <a:moveTo>
                        <a:pt x="1065" y="1"/>
                      </a:moveTo>
                      <a:lnTo>
                        <a:pt x="0" y="1"/>
                      </a:lnTo>
                      <a:lnTo>
                        <a:pt x="0" y="421"/>
                      </a:lnTo>
                      <a:lnTo>
                        <a:pt x="560" y="421"/>
                      </a:lnTo>
                      <a:lnTo>
                        <a:pt x="560" y="2634"/>
                      </a:lnTo>
                      <a:lnTo>
                        <a:pt x="1065" y="2634"/>
                      </a:lnTo>
                      <a:lnTo>
                        <a:pt x="10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1516;p57">
                  <a:extLst>
                    <a:ext uri="{FF2B5EF4-FFF2-40B4-BE49-F238E27FC236}">
                      <a16:creationId xmlns:a16="http://schemas.microsoft.com/office/drawing/2014/main" id="{29485E43-62FD-0BB0-5F49-6DEDA481CBD8}"/>
                    </a:ext>
                  </a:extLst>
                </p:cNvPr>
                <p:cNvSpPr/>
                <p:nvPr/>
              </p:nvSpPr>
              <p:spPr>
                <a:xfrm>
                  <a:off x="2842339" y="3523449"/>
                  <a:ext cx="17726" cy="13303"/>
                </a:xfrm>
                <a:custGeom>
                  <a:avLst/>
                  <a:gdLst/>
                  <a:ahLst/>
                  <a:cxnLst/>
                  <a:rect l="l" t="t" r="r" b="b"/>
                  <a:pathLst>
                    <a:path w="1121" h="841" fill="none" extrusionOk="0">
                      <a:moveTo>
                        <a:pt x="560" y="841"/>
                      </a:moveTo>
                      <a:lnTo>
                        <a:pt x="560" y="841"/>
                      </a:lnTo>
                      <a:lnTo>
                        <a:pt x="336" y="813"/>
                      </a:lnTo>
                      <a:lnTo>
                        <a:pt x="252" y="785"/>
                      </a:lnTo>
                      <a:lnTo>
                        <a:pt x="168" y="729"/>
                      </a:lnTo>
                      <a:lnTo>
                        <a:pt x="84" y="672"/>
                      </a:lnTo>
                      <a:lnTo>
                        <a:pt x="56" y="588"/>
                      </a:lnTo>
                      <a:lnTo>
                        <a:pt x="28" y="504"/>
                      </a:lnTo>
                      <a:lnTo>
                        <a:pt x="0" y="420"/>
                      </a:lnTo>
                      <a:lnTo>
                        <a:pt x="0" y="420"/>
                      </a:lnTo>
                      <a:lnTo>
                        <a:pt x="28" y="336"/>
                      </a:lnTo>
                      <a:lnTo>
                        <a:pt x="56" y="252"/>
                      </a:lnTo>
                      <a:lnTo>
                        <a:pt x="112" y="168"/>
                      </a:lnTo>
                      <a:lnTo>
                        <a:pt x="168" y="112"/>
                      </a:lnTo>
                      <a:lnTo>
                        <a:pt x="252" y="56"/>
                      </a:lnTo>
                      <a:lnTo>
                        <a:pt x="336" y="28"/>
                      </a:lnTo>
                      <a:lnTo>
                        <a:pt x="560" y="0"/>
                      </a:lnTo>
                      <a:lnTo>
                        <a:pt x="560" y="0"/>
                      </a:lnTo>
                      <a:lnTo>
                        <a:pt x="812" y="28"/>
                      </a:lnTo>
                      <a:lnTo>
                        <a:pt x="896" y="56"/>
                      </a:lnTo>
                      <a:lnTo>
                        <a:pt x="980" y="112"/>
                      </a:lnTo>
                      <a:lnTo>
                        <a:pt x="1036" y="168"/>
                      </a:lnTo>
                      <a:lnTo>
                        <a:pt x="1092" y="252"/>
                      </a:lnTo>
                      <a:lnTo>
                        <a:pt x="1120" y="336"/>
                      </a:lnTo>
                      <a:lnTo>
                        <a:pt x="1120" y="420"/>
                      </a:lnTo>
                      <a:lnTo>
                        <a:pt x="1120" y="420"/>
                      </a:lnTo>
                      <a:lnTo>
                        <a:pt x="1120" y="504"/>
                      </a:lnTo>
                      <a:lnTo>
                        <a:pt x="1092" y="588"/>
                      </a:lnTo>
                      <a:lnTo>
                        <a:pt x="1036" y="672"/>
                      </a:lnTo>
                      <a:lnTo>
                        <a:pt x="980" y="729"/>
                      </a:lnTo>
                      <a:lnTo>
                        <a:pt x="896" y="785"/>
                      </a:lnTo>
                      <a:lnTo>
                        <a:pt x="812" y="813"/>
                      </a:lnTo>
                      <a:lnTo>
                        <a:pt x="560" y="8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1517;p57">
                  <a:extLst>
                    <a:ext uri="{FF2B5EF4-FFF2-40B4-BE49-F238E27FC236}">
                      <a16:creationId xmlns:a16="http://schemas.microsoft.com/office/drawing/2014/main" id="{AA3B0D63-41F9-9F78-E86B-648DF23D6162}"/>
                    </a:ext>
                  </a:extLst>
                </p:cNvPr>
                <p:cNvSpPr/>
                <p:nvPr/>
              </p:nvSpPr>
              <p:spPr>
                <a:xfrm>
                  <a:off x="2843224" y="3506604"/>
                  <a:ext cx="15955" cy="11547"/>
                </a:xfrm>
                <a:custGeom>
                  <a:avLst/>
                  <a:gdLst/>
                  <a:ahLst/>
                  <a:cxnLst/>
                  <a:rect l="l" t="t" r="r" b="b"/>
                  <a:pathLst>
                    <a:path w="1009" h="730" fill="none" extrusionOk="0">
                      <a:moveTo>
                        <a:pt x="504" y="729"/>
                      </a:moveTo>
                      <a:lnTo>
                        <a:pt x="504" y="729"/>
                      </a:lnTo>
                      <a:lnTo>
                        <a:pt x="280" y="701"/>
                      </a:lnTo>
                      <a:lnTo>
                        <a:pt x="140" y="645"/>
                      </a:lnTo>
                      <a:lnTo>
                        <a:pt x="84" y="589"/>
                      </a:lnTo>
                      <a:lnTo>
                        <a:pt x="28" y="505"/>
                      </a:lnTo>
                      <a:lnTo>
                        <a:pt x="0" y="449"/>
                      </a:lnTo>
                      <a:lnTo>
                        <a:pt x="0" y="365"/>
                      </a:lnTo>
                      <a:lnTo>
                        <a:pt x="0" y="337"/>
                      </a:lnTo>
                      <a:lnTo>
                        <a:pt x="0" y="337"/>
                      </a:lnTo>
                      <a:lnTo>
                        <a:pt x="0" y="253"/>
                      </a:lnTo>
                      <a:lnTo>
                        <a:pt x="28" y="197"/>
                      </a:lnTo>
                      <a:lnTo>
                        <a:pt x="84" y="113"/>
                      </a:lnTo>
                      <a:lnTo>
                        <a:pt x="140" y="85"/>
                      </a:lnTo>
                      <a:lnTo>
                        <a:pt x="280" y="1"/>
                      </a:lnTo>
                      <a:lnTo>
                        <a:pt x="504" y="1"/>
                      </a:lnTo>
                      <a:lnTo>
                        <a:pt x="504" y="1"/>
                      </a:lnTo>
                      <a:lnTo>
                        <a:pt x="700" y="29"/>
                      </a:lnTo>
                      <a:lnTo>
                        <a:pt x="868" y="85"/>
                      </a:lnTo>
                      <a:lnTo>
                        <a:pt x="924" y="141"/>
                      </a:lnTo>
                      <a:lnTo>
                        <a:pt x="952" y="225"/>
                      </a:lnTo>
                      <a:lnTo>
                        <a:pt x="980" y="281"/>
                      </a:lnTo>
                      <a:lnTo>
                        <a:pt x="1008" y="365"/>
                      </a:lnTo>
                      <a:lnTo>
                        <a:pt x="1008" y="365"/>
                      </a:lnTo>
                      <a:lnTo>
                        <a:pt x="980" y="449"/>
                      </a:lnTo>
                      <a:lnTo>
                        <a:pt x="952" y="505"/>
                      </a:lnTo>
                      <a:lnTo>
                        <a:pt x="924" y="589"/>
                      </a:lnTo>
                      <a:lnTo>
                        <a:pt x="868" y="645"/>
                      </a:lnTo>
                      <a:lnTo>
                        <a:pt x="700" y="701"/>
                      </a:lnTo>
                      <a:lnTo>
                        <a:pt x="504" y="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1518;p57">
                  <a:extLst>
                    <a:ext uri="{FF2B5EF4-FFF2-40B4-BE49-F238E27FC236}">
                      <a16:creationId xmlns:a16="http://schemas.microsoft.com/office/drawing/2014/main" id="{55CE3576-A981-0765-E720-D67356B5026C}"/>
                    </a:ext>
                  </a:extLst>
                </p:cNvPr>
                <p:cNvSpPr/>
                <p:nvPr/>
              </p:nvSpPr>
              <p:spPr>
                <a:xfrm>
                  <a:off x="2834353" y="3499960"/>
                  <a:ext cx="33680" cy="42549"/>
                </a:xfrm>
                <a:custGeom>
                  <a:avLst/>
                  <a:gdLst/>
                  <a:ahLst/>
                  <a:cxnLst/>
                  <a:rect l="l" t="t" r="r" b="b"/>
                  <a:pathLst>
                    <a:path w="2130" h="2690" fill="none" extrusionOk="0">
                      <a:moveTo>
                        <a:pt x="1065" y="1"/>
                      </a:moveTo>
                      <a:lnTo>
                        <a:pt x="1065" y="1"/>
                      </a:lnTo>
                      <a:lnTo>
                        <a:pt x="841" y="1"/>
                      </a:lnTo>
                      <a:lnTo>
                        <a:pt x="645" y="57"/>
                      </a:lnTo>
                      <a:lnTo>
                        <a:pt x="505" y="113"/>
                      </a:lnTo>
                      <a:lnTo>
                        <a:pt x="337" y="197"/>
                      </a:lnTo>
                      <a:lnTo>
                        <a:pt x="225" y="309"/>
                      </a:lnTo>
                      <a:lnTo>
                        <a:pt x="141" y="421"/>
                      </a:lnTo>
                      <a:lnTo>
                        <a:pt x="113" y="561"/>
                      </a:lnTo>
                      <a:lnTo>
                        <a:pt x="85" y="729"/>
                      </a:lnTo>
                      <a:lnTo>
                        <a:pt x="85" y="729"/>
                      </a:lnTo>
                      <a:lnTo>
                        <a:pt x="85" y="897"/>
                      </a:lnTo>
                      <a:lnTo>
                        <a:pt x="169" y="1065"/>
                      </a:lnTo>
                      <a:lnTo>
                        <a:pt x="253" y="1177"/>
                      </a:lnTo>
                      <a:lnTo>
                        <a:pt x="421" y="1289"/>
                      </a:lnTo>
                      <a:lnTo>
                        <a:pt x="421" y="1289"/>
                      </a:lnTo>
                      <a:lnTo>
                        <a:pt x="225" y="1373"/>
                      </a:lnTo>
                      <a:lnTo>
                        <a:pt x="113" y="1541"/>
                      </a:lnTo>
                      <a:lnTo>
                        <a:pt x="29" y="1709"/>
                      </a:lnTo>
                      <a:lnTo>
                        <a:pt x="1" y="1905"/>
                      </a:lnTo>
                      <a:lnTo>
                        <a:pt x="1" y="1905"/>
                      </a:lnTo>
                      <a:lnTo>
                        <a:pt x="1" y="2073"/>
                      </a:lnTo>
                      <a:lnTo>
                        <a:pt x="57" y="2242"/>
                      </a:lnTo>
                      <a:lnTo>
                        <a:pt x="169" y="2382"/>
                      </a:lnTo>
                      <a:lnTo>
                        <a:pt x="281" y="2494"/>
                      </a:lnTo>
                      <a:lnTo>
                        <a:pt x="421" y="2578"/>
                      </a:lnTo>
                      <a:lnTo>
                        <a:pt x="617" y="2634"/>
                      </a:lnTo>
                      <a:lnTo>
                        <a:pt x="813" y="2690"/>
                      </a:lnTo>
                      <a:lnTo>
                        <a:pt x="1065" y="2690"/>
                      </a:lnTo>
                      <a:lnTo>
                        <a:pt x="1065" y="2690"/>
                      </a:lnTo>
                      <a:lnTo>
                        <a:pt x="1289" y="2690"/>
                      </a:lnTo>
                      <a:lnTo>
                        <a:pt x="1485" y="2634"/>
                      </a:lnTo>
                      <a:lnTo>
                        <a:pt x="1681" y="2578"/>
                      </a:lnTo>
                      <a:lnTo>
                        <a:pt x="1850" y="2494"/>
                      </a:lnTo>
                      <a:lnTo>
                        <a:pt x="1962" y="2382"/>
                      </a:lnTo>
                      <a:lnTo>
                        <a:pt x="2046" y="2242"/>
                      </a:lnTo>
                      <a:lnTo>
                        <a:pt x="2102" y="2073"/>
                      </a:lnTo>
                      <a:lnTo>
                        <a:pt x="2130" y="1905"/>
                      </a:lnTo>
                      <a:lnTo>
                        <a:pt x="2130" y="1905"/>
                      </a:lnTo>
                      <a:lnTo>
                        <a:pt x="2102" y="1709"/>
                      </a:lnTo>
                      <a:lnTo>
                        <a:pt x="2018" y="1541"/>
                      </a:lnTo>
                      <a:lnTo>
                        <a:pt x="1878" y="1373"/>
                      </a:lnTo>
                      <a:lnTo>
                        <a:pt x="1709" y="1289"/>
                      </a:lnTo>
                      <a:lnTo>
                        <a:pt x="1709" y="1289"/>
                      </a:lnTo>
                      <a:lnTo>
                        <a:pt x="1850" y="1177"/>
                      </a:lnTo>
                      <a:lnTo>
                        <a:pt x="1962" y="1065"/>
                      </a:lnTo>
                      <a:lnTo>
                        <a:pt x="2018" y="897"/>
                      </a:lnTo>
                      <a:lnTo>
                        <a:pt x="2046" y="729"/>
                      </a:lnTo>
                      <a:lnTo>
                        <a:pt x="2046" y="729"/>
                      </a:lnTo>
                      <a:lnTo>
                        <a:pt x="2018" y="561"/>
                      </a:lnTo>
                      <a:lnTo>
                        <a:pt x="1962" y="421"/>
                      </a:lnTo>
                      <a:lnTo>
                        <a:pt x="1878" y="309"/>
                      </a:lnTo>
                      <a:lnTo>
                        <a:pt x="1766" y="197"/>
                      </a:lnTo>
                      <a:lnTo>
                        <a:pt x="1625" y="113"/>
                      </a:lnTo>
                      <a:lnTo>
                        <a:pt x="1457" y="57"/>
                      </a:lnTo>
                      <a:lnTo>
                        <a:pt x="1261" y="1"/>
                      </a:lnTo>
                      <a:lnTo>
                        <a:pt x="10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1520;p57">
                  <a:extLst>
                    <a:ext uri="{FF2B5EF4-FFF2-40B4-BE49-F238E27FC236}">
                      <a16:creationId xmlns:a16="http://schemas.microsoft.com/office/drawing/2014/main" id="{71335CC1-62A5-8B42-A4BB-237781141191}"/>
                    </a:ext>
                  </a:extLst>
                </p:cNvPr>
                <p:cNvSpPr/>
                <p:nvPr/>
              </p:nvSpPr>
              <p:spPr>
                <a:xfrm>
                  <a:off x="2873330" y="3532750"/>
                  <a:ext cx="9772" cy="18174"/>
                </a:xfrm>
                <a:custGeom>
                  <a:avLst/>
                  <a:gdLst/>
                  <a:ahLst/>
                  <a:cxnLst/>
                  <a:rect l="l" t="t" r="r" b="b"/>
                  <a:pathLst>
                    <a:path w="618" h="1149" fill="none" extrusionOk="0">
                      <a:moveTo>
                        <a:pt x="281" y="0"/>
                      </a:moveTo>
                      <a:lnTo>
                        <a:pt x="281" y="0"/>
                      </a:lnTo>
                      <a:lnTo>
                        <a:pt x="281" y="0"/>
                      </a:lnTo>
                      <a:lnTo>
                        <a:pt x="281" y="0"/>
                      </a:lnTo>
                      <a:lnTo>
                        <a:pt x="169" y="28"/>
                      </a:lnTo>
                      <a:lnTo>
                        <a:pt x="85" y="84"/>
                      </a:lnTo>
                      <a:lnTo>
                        <a:pt x="1" y="197"/>
                      </a:lnTo>
                      <a:lnTo>
                        <a:pt x="1" y="309"/>
                      </a:lnTo>
                      <a:lnTo>
                        <a:pt x="1" y="309"/>
                      </a:lnTo>
                      <a:lnTo>
                        <a:pt x="1" y="393"/>
                      </a:lnTo>
                      <a:lnTo>
                        <a:pt x="29" y="477"/>
                      </a:lnTo>
                      <a:lnTo>
                        <a:pt x="85" y="533"/>
                      </a:lnTo>
                      <a:lnTo>
                        <a:pt x="169" y="589"/>
                      </a:lnTo>
                      <a:lnTo>
                        <a:pt x="29" y="1149"/>
                      </a:lnTo>
                      <a:lnTo>
                        <a:pt x="337" y="1149"/>
                      </a:lnTo>
                      <a:lnTo>
                        <a:pt x="533" y="617"/>
                      </a:lnTo>
                      <a:lnTo>
                        <a:pt x="533" y="617"/>
                      </a:lnTo>
                      <a:lnTo>
                        <a:pt x="589" y="477"/>
                      </a:lnTo>
                      <a:lnTo>
                        <a:pt x="617" y="309"/>
                      </a:lnTo>
                      <a:lnTo>
                        <a:pt x="589" y="309"/>
                      </a:lnTo>
                      <a:lnTo>
                        <a:pt x="589" y="309"/>
                      </a:lnTo>
                      <a:lnTo>
                        <a:pt x="589" y="309"/>
                      </a:lnTo>
                      <a:lnTo>
                        <a:pt x="561" y="197"/>
                      </a:lnTo>
                      <a:lnTo>
                        <a:pt x="505" y="84"/>
                      </a:lnTo>
                      <a:lnTo>
                        <a:pt x="421" y="28"/>
                      </a:lnTo>
                      <a:lnTo>
                        <a:pt x="2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1522;p57">
                  <a:extLst>
                    <a:ext uri="{FF2B5EF4-FFF2-40B4-BE49-F238E27FC236}">
                      <a16:creationId xmlns:a16="http://schemas.microsoft.com/office/drawing/2014/main" id="{8C8BCCE6-A5F4-D7EF-79FD-BA9D291B992C}"/>
                    </a:ext>
                  </a:extLst>
                </p:cNvPr>
                <p:cNvSpPr/>
                <p:nvPr/>
              </p:nvSpPr>
              <p:spPr>
                <a:xfrm>
                  <a:off x="2886629" y="3499518"/>
                  <a:ext cx="31893" cy="42549"/>
                </a:xfrm>
                <a:custGeom>
                  <a:avLst/>
                  <a:gdLst/>
                  <a:ahLst/>
                  <a:cxnLst/>
                  <a:rect l="l" t="t" r="r" b="b"/>
                  <a:pathLst>
                    <a:path w="2017" h="2690" fill="none" extrusionOk="0">
                      <a:moveTo>
                        <a:pt x="924" y="1"/>
                      </a:moveTo>
                      <a:lnTo>
                        <a:pt x="924" y="1"/>
                      </a:lnTo>
                      <a:lnTo>
                        <a:pt x="644" y="29"/>
                      </a:lnTo>
                      <a:lnTo>
                        <a:pt x="420" y="113"/>
                      </a:lnTo>
                      <a:lnTo>
                        <a:pt x="196" y="253"/>
                      </a:lnTo>
                      <a:lnTo>
                        <a:pt x="0" y="449"/>
                      </a:lnTo>
                      <a:lnTo>
                        <a:pt x="336" y="701"/>
                      </a:lnTo>
                      <a:lnTo>
                        <a:pt x="336" y="701"/>
                      </a:lnTo>
                      <a:lnTo>
                        <a:pt x="448" y="589"/>
                      </a:lnTo>
                      <a:lnTo>
                        <a:pt x="588" y="505"/>
                      </a:lnTo>
                      <a:lnTo>
                        <a:pt x="728" y="449"/>
                      </a:lnTo>
                      <a:lnTo>
                        <a:pt x="896" y="421"/>
                      </a:lnTo>
                      <a:lnTo>
                        <a:pt x="896" y="421"/>
                      </a:lnTo>
                      <a:lnTo>
                        <a:pt x="952" y="421"/>
                      </a:lnTo>
                      <a:lnTo>
                        <a:pt x="952" y="421"/>
                      </a:lnTo>
                      <a:lnTo>
                        <a:pt x="1149" y="449"/>
                      </a:lnTo>
                      <a:lnTo>
                        <a:pt x="1233" y="477"/>
                      </a:lnTo>
                      <a:lnTo>
                        <a:pt x="1317" y="533"/>
                      </a:lnTo>
                      <a:lnTo>
                        <a:pt x="1373" y="589"/>
                      </a:lnTo>
                      <a:lnTo>
                        <a:pt x="1401" y="645"/>
                      </a:lnTo>
                      <a:lnTo>
                        <a:pt x="1429" y="729"/>
                      </a:lnTo>
                      <a:lnTo>
                        <a:pt x="1429" y="813"/>
                      </a:lnTo>
                      <a:lnTo>
                        <a:pt x="1429" y="813"/>
                      </a:lnTo>
                      <a:lnTo>
                        <a:pt x="1429" y="925"/>
                      </a:lnTo>
                      <a:lnTo>
                        <a:pt x="1373" y="1065"/>
                      </a:lnTo>
                      <a:lnTo>
                        <a:pt x="1289" y="1205"/>
                      </a:lnTo>
                      <a:lnTo>
                        <a:pt x="1121" y="1373"/>
                      </a:lnTo>
                      <a:lnTo>
                        <a:pt x="84" y="2354"/>
                      </a:lnTo>
                      <a:lnTo>
                        <a:pt x="84" y="2690"/>
                      </a:lnTo>
                      <a:lnTo>
                        <a:pt x="2017" y="2690"/>
                      </a:lnTo>
                      <a:lnTo>
                        <a:pt x="2017" y="2270"/>
                      </a:lnTo>
                      <a:lnTo>
                        <a:pt x="784" y="2242"/>
                      </a:lnTo>
                      <a:lnTo>
                        <a:pt x="1485" y="1569"/>
                      </a:lnTo>
                      <a:lnTo>
                        <a:pt x="1485" y="1569"/>
                      </a:lnTo>
                      <a:lnTo>
                        <a:pt x="1681" y="1429"/>
                      </a:lnTo>
                      <a:lnTo>
                        <a:pt x="1793" y="1233"/>
                      </a:lnTo>
                      <a:lnTo>
                        <a:pt x="1877" y="1009"/>
                      </a:lnTo>
                      <a:lnTo>
                        <a:pt x="1933" y="757"/>
                      </a:lnTo>
                      <a:lnTo>
                        <a:pt x="1933" y="757"/>
                      </a:lnTo>
                      <a:lnTo>
                        <a:pt x="1905" y="589"/>
                      </a:lnTo>
                      <a:lnTo>
                        <a:pt x="1849" y="449"/>
                      </a:lnTo>
                      <a:lnTo>
                        <a:pt x="1765" y="309"/>
                      </a:lnTo>
                      <a:lnTo>
                        <a:pt x="1653" y="197"/>
                      </a:lnTo>
                      <a:lnTo>
                        <a:pt x="1541" y="113"/>
                      </a:lnTo>
                      <a:lnTo>
                        <a:pt x="1373" y="57"/>
                      </a:lnTo>
                      <a:lnTo>
                        <a:pt x="1177" y="29"/>
                      </a:lnTo>
                      <a:lnTo>
                        <a:pt x="980" y="1"/>
                      </a:lnTo>
                      <a:lnTo>
                        <a:pt x="980" y="1"/>
                      </a:lnTo>
                      <a:lnTo>
                        <a:pt x="9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1524;p57">
                  <a:extLst>
                    <a:ext uri="{FF2B5EF4-FFF2-40B4-BE49-F238E27FC236}">
                      <a16:creationId xmlns:a16="http://schemas.microsoft.com/office/drawing/2014/main" id="{63F6EEA5-14EC-E2B1-47D8-3F8D4C1E1B16}"/>
                    </a:ext>
                  </a:extLst>
                </p:cNvPr>
                <p:cNvSpPr/>
                <p:nvPr/>
              </p:nvSpPr>
              <p:spPr>
                <a:xfrm>
                  <a:off x="2930476" y="3506604"/>
                  <a:ext cx="19054" cy="29262"/>
                </a:xfrm>
                <a:custGeom>
                  <a:avLst/>
                  <a:gdLst/>
                  <a:ahLst/>
                  <a:cxnLst/>
                  <a:rect l="l" t="t" r="r" b="b"/>
                  <a:pathLst>
                    <a:path w="1205" h="1850" fill="none" extrusionOk="0">
                      <a:moveTo>
                        <a:pt x="588" y="1850"/>
                      </a:moveTo>
                      <a:lnTo>
                        <a:pt x="588" y="1850"/>
                      </a:lnTo>
                      <a:lnTo>
                        <a:pt x="476" y="1850"/>
                      </a:lnTo>
                      <a:lnTo>
                        <a:pt x="364" y="1794"/>
                      </a:lnTo>
                      <a:lnTo>
                        <a:pt x="252" y="1737"/>
                      </a:lnTo>
                      <a:lnTo>
                        <a:pt x="168" y="1625"/>
                      </a:lnTo>
                      <a:lnTo>
                        <a:pt x="84" y="1513"/>
                      </a:lnTo>
                      <a:lnTo>
                        <a:pt x="28" y="1345"/>
                      </a:lnTo>
                      <a:lnTo>
                        <a:pt x="0" y="1149"/>
                      </a:lnTo>
                      <a:lnTo>
                        <a:pt x="0" y="925"/>
                      </a:lnTo>
                      <a:lnTo>
                        <a:pt x="0" y="925"/>
                      </a:lnTo>
                      <a:lnTo>
                        <a:pt x="0" y="701"/>
                      </a:lnTo>
                      <a:lnTo>
                        <a:pt x="28" y="533"/>
                      </a:lnTo>
                      <a:lnTo>
                        <a:pt x="84" y="365"/>
                      </a:lnTo>
                      <a:lnTo>
                        <a:pt x="168" y="225"/>
                      </a:lnTo>
                      <a:lnTo>
                        <a:pt x="252" y="141"/>
                      </a:lnTo>
                      <a:lnTo>
                        <a:pt x="364" y="57"/>
                      </a:lnTo>
                      <a:lnTo>
                        <a:pt x="476" y="29"/>
                      </a:lnTo>
                      <a:lnTo>
                        <a:pt x="588" y="1"/>
                      </a:lnTo>
                      <a:lnTo>
                        <a:pt x="588" y="1"/>
                      </a:lnTo>
                      <a:lnTo>
                        <a:pt x="728" y="29"/>
                      </a:lnTo>
                      <a:lnTo>
                        <a:pt x="841" y="57"/>
                      </a:lnTo>
                      <a:lnTo>
                        <a:pt x="953" y="141"/>
                      </a:lnTo>
                      <a:lnTo>
                        <a:pt x="1037" y="225"/>
                      </a:lnTo>
                      <a:lnTo>
                        <a:pt x="1121" y="365"/>
                      </a:lnTo>
                      <a:lnTo>
                        <a:pt x="1177" y="533"/>
                      </a:lnTo>
                      <a:lnTo>
                        <a:pt x="1205" y="701"/>
                      </a:lnTo>
                      <a:lnTo>
                        <a:pt x="1205" y="925"/>
                      </a:lnTo>
                      <a:lnTo>
                        <a:pt x="1205" y="925"/>
                      </a:lnTo>
                      <a:lnTo>
                        <a:pt x="1205" y="925"/>
                      </a:lnTo>
                      <a:lnTo>
                        <a:pt x="1205" y="1149"/>
                      </a:lnTo>
                      <a:lnTo>
                        <a:pt x="1177" y="1345"/>
                      </a:lnTo>
                      <a:lnTo>
                        <a:pt x="1121" y="1513"/>
                      </a:lnTo>
                      <a:lnTo>
                        <a:pt x="1037" y="1625"/>
                      </a:lnTo>
                      <a:lnTo>
                        <a:pt x="953" y="1737"/>
                      </a:lnTo>
                      <a:lnTo>
                        <a:pt x="841" y="1794"/>
                      </a:lnTo>
                      <a:lnTo>
                        <a:pt x="728" y="1850"/>
                      </a:lnTo>
                      <a:lnTo>
                        <a:pt x="588" y="18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1525;p57">
                  <a:extLst>
                    <a:ext uri="{FF2B5EF4-FFF2-40B4-BE49-F238E27FC236}">
                      <a16:creationId xmlns:a16="http://schemas.microsoft.com/office/drawing/2014/main" id="{CCAB28D9-648D-596A-7EB3-186039B0E517}"/>
                    </a:ext>
                  </a:extLst>
                </p:cNvPr>
                <p:cNvSpPr/>
                <p:nvPr/>
              </p:nvSpPr>
              <p:spPr>
                <a:xfrm>
                  <a:off x="2922949" y="3499960"/>
                  <a:ext cx="34550" cy="42549"/>
                </a:xfrm>
                <a:custGeom>
                  <a:avLst/>
                  <a:gdLst/>
                  <a:ahLst/>
                  <a:cxnLst/>
                  <a:rect l="l" t="t" r="r" b="b"/>
                  <a:pathLst>
                    <a:path w="2185" h="2690" fill="none" extrusionOk="0">
                      <a:moveTo>
                        <a:pt x="1092" y="1"/>
                      </a:moveTo>
                      <a:lnTo>
                        <a:pt x="1092" y="1"/>
                      </a:lnTo>
                      <a:lnTo>
                        <a:pt x="868" y="29"/>
                      </a:lnTo>
                      <a:lnTo>
                        <a:pt x="644" y="85"/>
                      </a:lnTo>
                      <a:lnTo>
                        <a:pt x="476" y="197"/>
                      </a:lnTo>
                      <a:lnTo>
                        <a:pt x="308" y="365"/>
                      </a:lnTo>
                      <a:lnTo>
                        <a:pt x="168" y="561"/>
                      </a:lnTo>
                      <a:lnTo>
                        <a:pt x="84" y="785"/>
                      </a:lnTo>
                      <a:lnTo>
                        <a:pt x="28" y="1037"/>
                      </a:lnTo>
                      <a:lnTo>
                        <a:pt x="0" y="1345"/>
                      </a:lnTo>
                      <a:lnTo>
                        <a:pt x="0" y="1345"/>
                      </a:lnTo>
                      <a:lnTo>
                        <a:pt x="28" y="1653"/>
                      </a:lnTo>
                      <a:lnTo>
                        <a:pt x="84" y="1933"/>
                      </a:lnTo>
                      <a:lnTo>
                        <a:pt x="168" y="2157"/>
                      </a:lnTo>
                      <a:lnTo>
                        <a:pt x="308" y="2354"/>
                      </a:lnTo>
                      <a:lnTo>
                        <a:pt x="476" y="2494"/>
                      </a:lnTo>
                      <a:lnTo>
                        <a:pt x="644" y="2606"/>
                      </a:lnTo>
                      <a:lnTo>
                        <a:pt x="868" y="2690"/>
                      </a:lnTo>
                      <a:lnTo>
                        <a:pt x="1092" y="2690"/>
                      </a:lnTo>
                      <a:lnTo>
                        <a:pt x="1092" y="2690"/>
                      </a:lnTo>
                      <a:lnTo>
                        <a:pt x="1317" y="2690"/>
                      </a:lnTo>
                      <a:lnTo>
                        <a:pt x="1513" y="2606"/>
                      </a:lnTo>
                      <a:lnTo>
                        <a:pt x="1709" y="2494"/>
                      </a:lnTo>
                      <a:lnTo>
                        <a:pt x="1877" y="2354"/>
                      </a:lnTo>
                      <a:lnTo>
                        <a:pt x="1989" y="2157"/>
                      </a:lnTo>
                      <a:lnTo>
                        <a:pt x="2101" y="1933"/>
                      </a:lnTo>
                      <a:lnTo>
                        <a:pt x="2157" y="1653"/>
                      </a:lnTo>
                      <a:lnTo>
                        <a:pt x="2185" y="1345"/>
                      </a:lnTo>
                      <a:lnTo>
                        <a:pt x="2185" y="1345"/>
                      </a:lnTo>
                      <a:lnTo>
                        <a:pt x="2157" y="1037"/>
                      </a:lnTo>
                      <a:lnTo>
                        <a:pt x="2101" y="785"/>
                      </a:lnTo>
                      <a:lnTo>
                        <a:pt x="1989" y="561"/>
                      </a:lnTo>
                      <a:lnTo>
                        <a:pt x="1877" y="365"/>
                      </a:lnTo>
                      <a:lnTo>
                        <a:pt x="1709" y="197"/>
                      </a:lnTo>
                      <a:lnTo>
                        <a:pt x="1513" y="85"/>
                      </a:lnTo>
                      <a:lnTo>
                        <a:pt x="1317" y="29"/>
                      </a:lnTo>
                      <a:lnTo>
                        <a:pt x="10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1527;p57">
                  <a:extLst>
                    <a:ext uri="{FF2B5EF4-FFF2-40B4-BE49-F238E27FC236}">
                      <a16:creationId xmlns:a16="http://schemas.microsoft.com/office/drawing/2014/main" id="{AAF3FB3E-D633-21C7-9C1D-DA36A6A0A6FF}"/>
                    </a:ext>
                  </a:extLst>
                </p:cNvPr>
                <p:cNvSpPr/>
                <p:nvPr/>
              </p:nvSpPr>
              <p:spPr>
                <a:xfrm>
                  <a:off x="1906444" y="3488888"/>
                  <a:ext cx="299879" cy="21275"/>
                </a:xfrm>
                <a:custGeom>
                  <a:avLst/>
                  <a:gdLst/>
                  <a:ahLst/>
                  <a:cxnLst/>
                  <a:rect l="l" t="t" r="r" b="b"/>
                  <a:pathLst>
                    <a:path w="18965" h="1345" fill="none" extrusionOk="0">
                      <a:moveTo>
                        <a:pt x="18292" y="0"/>
                      </a:moveTo>
                      <a:lnTo>
                        <a:pt x="673" y="0"/>
                      </a:lnTo>
                      <a:lnTo>
                        <a:pt x="673" y="0"/>
                      </a:lnTo>
                      <a:lnTo>
                        <a:pt x="673" y="0"/>
                      </a:lnTo>
                      <a:lnTo>
                        <a:pt x="533" y="0"/>
                      </a:lnTo>
                      <a:lnTo>
                        <a:pt x="393" y="56"/>
                      </a:lnTo>
                      <a:lnTo>
                        <a:pt x="281" y="112"/>
                      </a:lnTo>
                      <a:lnTo>
                        <a:pt x="197" y="196"/>
                      </a:lnTo>
                      <a:lnTo>
                        <a:pt x="113" y="308"/>
                      </a:lnTo>
                      <a:lnTo>
                        <a:pt x="57" y="421"/>
                      </a:lnTo>
                      <a:lnTo>
                        <a:pt x="1" y="533"/>
                      </a:lnTo>
                      <a:lnTo>
                        <a:pt x="1" y="673"/>
                      </a:lnTo>
                      <a:lnTo>
                        <a:pt x="1" y="673"/>
                      </a:lnTo>
                      <a:lnTo>
                        <a:pt x="1" y="813"/>
                      </a:lnTo>
                      <a:lnTo>
                        <a:pt x="57" y="925"/>
                      </a:lnTo>
                      <a:lnTo>
                        <a:pt x="113" y="1037"/>
                      </a:lnTo>
                      <a:lnTo>
                        <a:pt x="197" y="1149"/>
                      </a:lnTo>
                      <a:lnTo>
                        <a:pt x="281" y="1233"/>
                      </a:lnTo>
                      <a:lnTo>
                        <a:pt x="393" y="1289"/>
                      </a:lnTo>
                      <a:lnTo>
                        <a:pt x="533" y="1317"/>
                      </a:lnTo>
                      <a:lnTo>
                        <a:pt x="673" y="1345"/>
                      </a:lnTo>
                      <a:lnTo>
                        <a:pt x="18292" y="1345"/>
                      </a:lnTo>
                      <a:lnTo>
                        <a:pt x="18292" y="1345"/>
                      </a:lnTo>
                      <a:lnTo>
                        <a:pt x="18404" y="1317"/>
                      </a:lnTo>
                      <a:lnTo>
                        <a:pt x="18544" y="1289"/>
                      </a:lnTo>
                      <a:lnTo>
                        <a:pt x="18656" y="1233"/>
                      </a:lnTo>
                      <a:lnTo>
                        <a:pt x="18768" y="1149"/>
                      </a:lnTo>
                      <a:lnTo>
                        <a:pt x="18824" y="1037"/>
                      </a:lnTo>
                      <a:lnTo>
                        <a:pt x="18908" y="925"/>
                      </a:lnTo>
                      <a:lnTo>
                        <a:pt x="18936" y="813"/>
                      </a:lnTo>
                      <a:lnTo>
                        <a:pt x="18964" y="673"/>
                      </a:lnTo>
                      <a:lnTo>
                        <a:pt x="18964" y="673"/>
                      </a:lnTo>
                      <a:lnTo>
                        <a:pt x="18936" y="533"/>
                      </a:lnTo>
                      <a:lnTo>
                        <a:pt x="18908" y="421"/>
                      </a:lnTo>
                      <a:lnTo>
                        <a:pt x="18852" y="308"/>
                      </a:lnTo>
                      <a:lnTo>
                        <a:pt x="18768" y="196"/>
                      </a:lnTo>
                      <a:lnTo>
                        <a:pt x="18656" y="112"/>
                      </a:lnTo>
                      <a:lnTo>
                        <a:pt x="18544" y="56"/>
                      </a:lnTo>
                      <a:lnTo>
                        <a:pt x="18432" y="0"/>
                      </a:lnTo>
                      <a:lnTo>
                        <a:pt x="18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1529;p57">
                  <a:extLst>
                    <a:ext uri="{FF2B5EF4-FFF2-40B4-BE49-F238E27FC236}">
                      <a16:creationId xmlns:a16="http://schemas.microsoft.com/office/drawing/2014/main" id="{9E41043F-84F8-B989-63F6-C2DB8D66E502}"/>
                    </a:ext>
                  </a:extLst>
                </p:cNvPr>
                <p:cNvSpPr/>
                <p:nvPr/>
              </p:nvSpPr>
              <p:spPr>
                <a:xfrm>
                  <a:off x="1906444" y="3538951"/>
                  <a:ext cx="174978" cy="21290"/>
                </a:xfrm>
                <a:custGeom>
                  <a:avLst/>
                  <a:gdLst/>
                  <a:ahLst/>
                  <a:cxnLst/>
                  <a:rect l="l" t="t" r="r" b="b"/>
                  <a:pathLst>
                    <a:path w="11066" h="1346" fill="none" extrusionOk="0">
                      <a:moveTo>
                        <a:pt x="10421" y="1"/>
                      </a:moveTo>
                      <a:lnTo>
                        <a:pt x="673" y="1"/>
                      </a:lnTo>
                      <a:lnTo>
                        <a:pt x="673" y="1"/>
                      </a:lnTo>
                      <a:lnTo>
                        <a:pt x="533" y="29"/>
                      </a:lnTo>
                      <a:lnTo>
                        <a:pt x="393" y="57"/>
                      </a:lnTo>
                      <a:lnTo>
                        <a:pt x="281" y="113"/>
                      </a:lnTo>
                      <a:lnTo>
                        <a:pt x="197" y="197"/>
                      </a:lnTo>
                      <a:lnTo>
                        <a:pt x="113" y="309"/>
                      </a:lnTo>
                      <a:lnTo>
                        <a:pt x="57" y="421"/>
                      </a:lnTo>
                      <a:lnTo>
                        <a:pt x="1" y="533"/>
                      </a:lnTo>
                      <a:lnTo>
                        <a:pt x="1" y="673"/>
                      </a:lnTo>
                      <a:lnTo>
                        <a:pt x="1" y="701"/>
                      </a:lnTo>
                      <a:lnTo>
                        <a:pt x="1" y="701"/>
                      </a:lnTo>
                      <a:lnTo>
                        <a:pt x="1" y="813"/>
                      </a:lnTo>
                      <a:lnTo>
                        <a:pt x="57" y="953"/>
                      </a:lnTo>
                      <a:lnTo>
                        <a:pt x="113" y="1065"/>
                      </a:lnTo>
                      <a:lnTo>
                        <a:pt x="197" y="1149"/>
                      </a:lnTo>
                      <a:lnTo>
                        <a:pt x="281" y="1233"/>
                      </a:lnTo>
                      <a:lnTo>
                        <a:pt x="393" y="1317"/>
                      </a:lnTo>
                      <a:lnTo>
                        <a:pt x="533" y="1345"/>
                      </a:lnTo>
                      <a:lnTo>
                        <a:pt x="673" y="1345"/>
                      </a:lnTo>
                      <a:lnTo>
                        <a:pt x="10421" y="1345"/>
                      </a:lnTo>
                      <a:lnTo>
                        <a:pt x="10421" y="1345"/>
                      </a:lnTo>
                      <a:lnTo>
                        <a:pt x="10533" y="1345"/>
                      </a:lnTo>
                      <a:lnTo>
                        <a:pt x="10673" y="1289"/>
                      </a:lnTo>
                      <a:lnTo>
                        <a:pt x="10785" y="1233"/>
                      </a:lnTo>
                      <a:lnTo>
                        <a:pt x="10869" y="1149"/>
                      </a:lnTo>
                      <a:lnTo>
                        <a:pt x="10953" y="1065"/>
                      </a:lnTo>
                      <a:lnTo>
                        <a:pt x="11037" y="953"/>
                      </a:lnTo>
                      <a:lnTo>
                        <a:pt x="11065" y="813"/>
                      </a:lnTo>
                      <a:lnTo>
                        <a:pt x="11065" y="673"/>
                      </a:lnTo>
                      <a:lnTo>
                        <a:pt x="11065" y="673"/>
                      </a:lnTo>
                      <a:lnTo>
                        <a:pt x="11065" y="561"/>
                      </a:lnTo>
                      <a:lnTo>
                        <a:pt x="11037" y="421"/>
                      </a:lnTo>
                      <a:lnTo>
                        <a:pt x="10953" y="309"/>
                      </a:lnTo>
                      <a:lnTo>
                        <a:pt x="10869" y="197"/>
                      </a:lnTo>
                      <a:lnTo>
                        <a:pt x="10785" y="141"/>
                      </a:lnTo>
                      <a:lnTo>
                        <a:pt x="10673" y="57"/>
                      </a:lnTo>
                      <a:lnTo>
                        <a:pt x="10533" y="29"/>
                      </a:lnTo>
                      <a:lnTo>
                        <a:pt x="104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1531;p57">
                  <a:extLst>
                    <a:ext uri="{FF2B5EF4-FFF2-40B4-BE49-F238E27FC236}">
                      <a16:creationId xmlns:a16="http://schemas.microsoft.com/office/drawing/2014/main" id="{A535E29A-49EE-0668-FC68-C704AE33F414}"/>
                    </a:ext>
                  </a:extLst>
                </p:cNvPr>
                <p:cNvSpPr/>
                <p:nvPr/>
              </p:nvSpPr>
              <p:spPr>
                <a:xfrm>
                  <a:off x="1189818" y="1478262"/>
                  <a:ext cx="115160" cy="99714"/>
                </a:xfrm>
                <a:custGeom>
                  <a:avLst/>
                  <a:gdLst/>
                  <a:ahLst/>
                  <a:cxnLst/>
                  <a:rect l="l" t="t" r="r" b="b"/>
                  <a:pathLst>
                    <a:path w="7283" h="6304" extrusionOk="0">
                      <a:moveTo>
                        <a:pt x="1541" y="1"/>
                      </a:moveTo>
                      <a:lnTo>
                        <a:pt x="1345" y="29"/>
                      </a:lnTo>
                      <a:lnTo>
                        <a:pt x="1177" y="113"/>
                      </a:lnTo>
                      <a:lnTo>
                        <a:pt x="981" y="197"/>
                      </a:lnTo>
                      <a:lnTo>
                        <a:pt x="812" y="309"/>
                      </a:lnTo>
                      <a:lnTo>
                        <a:pt x="672" y="449"/>
                      </a:lnTo>
                      <a:lnTo>
                        <a:pt x="504" y="617"/>
                      </a:lnTo>
                      <a:lnTo>
                        <a:pt x="364" y="813"/>
                      </a:lnTo>
                      <a:lnTo>
                        <a:pt x="252" y="1037"/>
                      </a:lnTo>
                      <a:lnTo>
                        <a:pt x="140" y="1233"/>
                      </a:lnTo>
                      <a:lnTo>
                        <a:pt x="84" y="1457"/>
                      </a:lnTo>
                      <a:lnTo>
                        <a:pt x="28" y="1653"/>
                      </a:lnTo>
                      <a:lnTo>
                        <a:pt x="0" y="1877"/>
                      </a:lnTo>
                      <a:lnTo>
                        <a:pt x="0" y="2073"/>
                      </a:lnTo>
                      <a:lnTo>
                        <a:pt x="0" y="2270"/>
                      </a:lnTo>
                      <a:lnTo>
                        <a:pt x="28" y="2494"/>
                      </a:lnTo>
                      <a:lnTo>
                        <a:pt x="140" y="2886"/>
                      </a:lnTo>
                      <a:lnTo>
                        <a:pt x="280" y="3250"/>
                      </a:lnTo>
                      <a:lnTo>
                        <a:pt x="504" y="3642"/>
                      </a:lnTo>
                      <a:lnTo>
                        <a:pt x="756" y="3978"/>
                      </a:lnTo>
                      <a:lnTo>
                        <a:pt x="1037" y="4314"/>
                      </a:lnTo>
                      <a:lnTo>
                        <a:pt x="1345" y="4650"/>
                      </a:lnTo>
                      <a:lnTo>
                        <a:pt x="1681" y="4931"/>
                      </a:lnTo>
                      <a:lnTo>
                        <a:pt x="2017" y="5211"/>
                      </a:lnTo>
                      <a:lnTo>
                        <a:pt x="2661" y="5687"/>
                      </a:lnTo>
                      <a:lnTo>
                        <a:pt x="3249" y="6079"/>
                      </a:lnTo>
                      <a:lnTo>
                        <a:pt x="3642" y="6303"/>
                      </a:lnTo>
                      <a:lnTo>
                        <a:pt x="4034" y="6079"/>
                      </a:lnTo>
                      <a:lnTo>
                        <a:pt x="4594" y="5687"/>
                      </a:lnTo>
                      <a:lnTo>
                        <a:pt x="5266" y="5211"/>
                      </a:lnTo>
                      <a:lnTo>
                        <a:pt x="5574" y="4931"/>
                      </a:lnTo>
                      <a:lnTo>
                        <a:pt x="5910" y="4650"/>
                      </a:lnTo>
                      <a:lnTo>
                        <a:pt x="6219" y="4342"/>
                      </a:lnTo>
                      <a:lnTo>
                        <a:pt x="6499" y="3978"/>
                      </a:lnTo>
                      <a:lnTo>
                        <a:pt x="6751" y="3642"/>
                      </a:lnTo>
                      <a:lnTo>
                        <a:pt x="6975" y="3278"/>
                      </a:lnTo>
                      <a:lnTo>
                        <a:pt x="7143" y="2886"/>
                      </a:lnTo>
                      <a:lnTo>
                        <a:pt x="7255" y="2494"/>
                      </a:lnTo>
                      <a:lnTo>
                        <a:pt x="7283" y="2298"/>
                      </a:lnTo>
                      <a:lnTo>
                        <a:pt x="7283" y="2073"/>
                      </a:lnTo>
                      <a:lnTo>
                        <a:pt x="7283" y="1877"/>
                      </a:lnTo>
                      <a:lnTo>
                        <a:pt x="7227" y="1681"/>
                      </a:lnTo>
                      <a:lnTo>
                        <a:pt x="7199" y="1457"/>
                      </a:lnTo>
                      <a:lnTo>
                        <a:pt x="7115" y="1233"/>
                      </a:lnTo>
                      <a:lnTo>
                        <a:pt x="7031" y="1037"/>
                      </a:lnTo>
                      <a:lnTo>
                        <a:pt x="6891" y="813"/>
                      </a:lnTo>
                      <a:lnTo>
                        <a:pt x="6751" y="617"/>
                      </a:lnTo>
                      <a:lnTo>
                        <a:pt x="6611" y="449"/>
                      </a:lnTo>
                      <a:lnTo>
                        <a:pt x="6443" y="309"/>
                      </a:lnTo>
                      <a:lnTo>
                        <a:pt x="6275" y="197"/>
                      </a:lnTo>
                      <a:lnTo>
                        <a:pt x="6107" y="113"/>
                      </a:lnTo>
                      <a:lnTo>
                        <a:pt x="5910" y="57"/>
                      </a:lnTo>
                      <a:lnTo>
                        <a:pt x="5714" y="1"/>
                      </a:lnTo>
                      <a:lnTo>
                        <a:pt x="5518" y="1"/>
                      </a:lnTo>
                      <a:lnTo>
                        <a:pt x="5266" y="29"/>
                      </a:lnTo>
                      <a:lnTo>
                        <a:pt x="5014" y="85"/>
                      </a:lnTo>
                      <a:lnTo>
                        <a:pt x="4762" y="169"/>
                      </a:lnTo>
                      <a:lnTo>
                        <a:pt x="4510" y="281"/>
                      </a:lnTo>
                      <a:lnTo>
                        <a:pt x="4258" y="449"/>
                      </a:lnTo>
                      <a:lnTo>
                        <a:pt x="4034" y="617"/>
                      </a:lnTo>
                      <a:lnTo>
                        <a:pt x="3810" y="813"/>
                      </a:lnTo>
                      <a:lnTo>
                        <a:pt x="3642" y="1037"/>
                      </a:lnTo>
                      <a:lnTo>
                        <a:pt x="3445" y="813"/>
                      </a:lnTo>
                      <a:lnTo>
                        <a:pt x="3249" y="617"/>
                      </a:lnTo>
                      <a:lnTo>
                        <a:pt x="2997" y="449"/>
                      </a:lnTo>
                      <a:lnTo>
                        <a:pt x="2773" y="281"/>
                      </a:lnTo>
                      <a:lnTo>
                        <a:pt x="2521" y="169"/>
                      </a:lnTo>
                      <a:lnTo>
                        <a:pt x="2269" y="57"/>
                      </a:lnTo>
                      <a:lnTo>
                        <a:pt x="1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1532;p57">
                  <a:extLst>
                    <a:ext uri="{FF2B5EF4-FFF2-40B4-BE49-F238E27FC236}">
                      <a16:creationId xmlns:a16="http://schemas.microsoft.com/office/drawing/2014/main" id="{C92EDF15-B296-D1C5-F51F-8C4A4E28A23D}"/>
                    </a:ext>
                  </a:extLst>
                </p:cNvPr>
                <p:cNvSpPr/>
                <p:nvPr/>
              </p:nvSpPr>
              <p:spPr>
                <a:xfrm>
                  <a:off x="1189818" y="1478262"/>
                  <a:ext cx="115160" cy="99714"/>
                </a:xfrm>
                <a:custGeom>
                  <a:avLst/>
                  <a:gdLst/>
                  <a:ahLst/>
                  <a:cxnLst/>
                  <a:rect l="l" t="t" r="r" b="b"/>
                  <a:pathLst>
                    <a:path w="7283" h="6304" fill="none" extrusionOk="0">
                      <a:moveTo>
                        <a:pt x="1737" y="1"/>
                      </a:moveTo>
                      <a:lnTo>
                        <a:pt x="1737" y="1"/>
                      </a:lnTo>
                      <a:lnTo>
                        <a:pt x="1541" y="1"/>
                      </a:lnTo>
                      <a:lnTo>
                        <a:pt x="1345" y="29"/>
                      </a:lnTo>
                      <a:lnTo>
                        <a:pt x="1177" y="113"/>
                      </a:lnTo>
                      <a:lnTo>
                        <a:pt x="981" y="197"/>
                      </a:lnTo>
                      <a:lnTo>
                        <a:pt x="812" y="309"/>
                      </a:lnTo>
                      <a:lnTo>
                        <a:pt x="672" y="449"/>
                      </a:lnTo>
                      <a:lnTo>
                        <a:pt x="504" y="617"/>
                      </a:lnTo>
                      <a:lnTo>
                        <a:pt x="364" y="813"/>
                      </a:lnTo>
                      <a:lnTo>
                        <a:pt x="364" y="813"/>
                      </a:lnTo>
                      <a:lnTo>
                        <a:pt x="252" y="1037"/>
                      </a:lnTo>
                      <a:lnTo>
                        <a:pt x="140" y="1233"/>
                      </a:lnTo>
                      <a:lnTo>
                        <a:pt x="84" y="1457"/>
                      </a:lnTo>
                      <a:lnTo>
                        <a:pt x="28" y="1653"/>
                      </a:lnTo>
                      <a:lnTo>
                        <a:pt x="0" y="1877"/>
                      </a:lnTo>
                      <a:lnTo>
                        <a:pt x="0" y="2073"/>
                      </a:lnTo>
                      <a:lnTo>
                        <a:pt x="0" y="2270"/>
                      </a:lnTo>
                      <a:lnTo>
                        <a:pt x="28" y="2494"/>
                      </a:lnTo>
                      <a:lnTo>
                        <a:pt x="140" y="2886"/>
                      </a:lnTo>
                      <a:lnTo>
                        <a:pt x="280" y="3250"/>
                      </a:lnTo>
                      <a:lnTo>
                        <a:pt x="504" y="3642"/>
                      </a:lnTo>
                      <a:lnTo>
                        <a:pt x="756" y="3978"/>
                      </a:lnTo>
                      <a:lnTo>
                        <a:pt x="1037" y="4314"/>
                      </a:lnTo>
                      <a:lnTo>
                        <a:pt x="1345" y="4650"/>
                      </a:lnTo>
                      <a:lnTo>
                        <a:pt x="1681" y="4931"/>
                      </a:lnTo>
                      <a:lnTo>
                        <a:pt x="2017" y="5211"/>
                      </a:lnTo>
                      <a:lnTo>
                        <a:pt x="2661" y="5687"/>
                      </a:lnTo>
                      <a:lnTo>
                        <a:pt x="3249" y="6079"/>
                      </a:lnTo>
                      <a:lnTo>
                        <a:pt x="3249" y="6079"/>
                      </a:lnTo>
                      <a:lnTo>
                        <a:pt x="3642" y="6303"/>
                      </a:lnTo>
                      <a:lnTo>
                        <a:pt x="4034" y="6079"/>
                      </a:lnTo>
                      <a:lnTo>
                        <a:pt x="4034" y="6079"/>
                      </a:lnTo>
                      <a:lnTo>
                        <a:pt x="4594" y="5687"/>
                      </a:lnTo>
                      <a:lnTo>
                        <a:pt x="5266" y="5211"/>
                      </a:lnTo>
                      <a:lnTo>
                        <a:pt x="5574" y="4931"/>
                      </a:lnTo>
                      <a:lnTo>
                        <a:pt x="5910" y="4650"/>
                      </a:lnTo>
                      <a:lnTo>
                        <a:pt x="6219" y="4342"/>
                      </a:lnTo>
                      <a:lnTo>
                        <a:pt x="6499" y="3978"/>
                      </a:lnTo>
                      <a:lnTo>
                        <a:pt x="6751" y="3642"/>
                      </a:lnTo>
                      <a:lnTo>
                        <a:pt x="6975" y="3278"/>
                      </a:lnTo>
                      <a:lnTo>
                        <a:pt x="7143" y="2886"/>
                      </a:lnTo>
                      <a:lnTo>
                        <a:pt x="7255" y="2494"/>
                      </a:lnTo>
                      <a:lnTo>
                        <a:pt x="7283" y="2298"/>
                      </a:lnTo>
                      <a:lnTo>
                        <a:pt x="7283" y="2073"/>
                      </a:lnTo>
                      <a:lnTo>
                        <a:pt x="7283" y="1877"/>
                      </a:lnTo>
                      <a:lnTo>
                        <a:pt x="7227" y="1681"/>
                      </a:lnTo>
                      <a:lnTo>
                        <a:pt x="7199" y="1457"/>
                      </a:lnTo>
                      <a:lnTo>
                        <a:pt x="7115" y="1233"/>
                      </a:lnTo>
                      <a:lnTo>
                        <a:pt x="7031" y="1037"/>
                      </a:lnTo>
                      <a:lnTo>
                        <a:pt x="6891" y="813"/>
                      </a:lnTo>
                      <a:lnTo>
                        <a:pt x="6891" y="813"/>
                      </a:lnTo>
                      <a:lnTo>
                        <a:pt x="6751" y="617"/>
                      </a:lnTo>
                      <a:lnTo>
                        <a:pt x="6611" y="449"/>
                      </a:lnTo>
                      <a:lnTo>
                        <a:pt x="6443" y="309"/>
                      </a:lnTo>
                      <a:lnTo>
                        <a:pt x="6275" y="197"/>
                      </a:lnTo>
                      <a:lnTo>
                        <a:pt x="6107" y="113"/>
                      </a:lnTo>
                      <a:lnTo>
                        <a:pt x="5910" y="57"/>
                      </a:lnTo>
                      <a:lnTo>
                        <a:pt x="5714" y="1"/>
                      </a:lnTo>
                      <a:lnTo>
                        <a:pt x="5518" y="1"/>
                      </a:lnTo>
                      <a:lnTo>
                        <a:pt x="5518" y="1"/>
                      </a:lnTo>
                      <a:lnTo>
                        <a:pt x="5266" y="29"/>
                      </a:lnTo>
                      <a:lnTo>
                        <a:pt x="5014" y="85"/>
                      </a:lnTo>
                      <a:lnTo>
                        <a:pt x="4762" y="169"/>
                      </a:lnTo>
                      <a:lnTo>
                        <a:pt x="4510" y="281"/>
                      </a:lnTo>
                      <a:lnTo>
                        <a:pt x="4258" y="449"/>
                      </a:lnTo>
                      <a:lnTo>
                        <a:pt x="4034" y="617"/>
                      </a:lnTo>
                      <a:lnTo>
                        <a:pt x="3810" y="813"/>
                      </a:lnTo>
                      <a:lnTo>
                        <a:pt x="3642" y="1037"/>
                      </a:lnTo>
                      <a:lnTo>
                        <a:pt x="3642" y="1037"/>
                      </a:lnTo>
                      <a:lnTo>
                        <a:pt x="3445" y="813"/>
                      </a:lnTo>
                      <a:lnTo>
                        <a:pt x="3249" y="617"/>
                      </a:lnTo>
                      <a:lnTo>
                        <a:pt x="2997" y="449"/>
                      </a:lnTo>
                      <a:lnTo>
                        <a:pt x="2773" y="281"/>
                      </a:lnTo>
                      <a:lnTo>
                        <a:pt x="2521" y="169"/>
                      </a:lnTo>
                      <a:lnTo>
                        <a:pt x="2269" y="57"/>
                      </a:lnTo>
                      <a:lnTo>
                        <a:pt x="1989" y="1"/>
                      </a:lnTo>
                      <a:lnTo>
                        <a:pt x="17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1535;p57">
                  <a:extLst>
                    <a:ext uri="{FF2B5EF4-FFF2-40B4-BE49-F238E27FC236}">
                      <a16:creationId xmlns:a16="http://schemas.microsoft.com/office/drawing/2014/main" id="{5F323685-AE9B-CA72-70DE-C627D6AD52EF}"/>
                    </a:ext>
                  </a:extLst>
                </p:cNvPr>
                <p:cNvSpPr/>
                <p:nvPr/>
              </p:nvSpPr>
              <p:spPr>
                <a:xfrm>
                  <a:off x="1063131" y="1806128"/>
                  <a:ext cx="111634" cy="180351"/>
                </a:xfrm>
                <a:custGeom>
                  <a:avLst/>
                  <a:gdLst/>
                  <a:ahLst/>
                  <a:cxnLst/>
                  <a:rect l="l" t="t" r="r" b="b"/>
                  <a:pathLst>
                    <a:path w="7060" h="11402" fill="none" extrusionOk="0">
                      <a:moveTo>
                        <a:pt x="7060" y="10897"/>
                      </a:moveTo>
                      <a:lnTo>
                        <a:pt x="7060" y="10897"/>
                      </a:lnTo>
                      <a:lnTo>
                        <a:pt x="7060" y="10981"/>
                      </a:lnTo>
                      <a:lnTo>
                        <a:pt x="7060" y="11065"/>
                      </a:lnTo>
                      <a:lnTo>
                        <a:pt x="6976" y="11233"/>
                      </a:lnTo>
                      <a:lnTo>
                        <a:pt x="6864" y="11345"/>
                      </a:lnTo>
                      <a:lnTo>
                        <a:pt x="6780" y="11373"/>
                      </a:lnTo>
                      <a:lnTo>
                        <a:pt x="6696" y="11401"/>
                      </a:lnTo>
                      <a:lnTo>
                        <a:pt x="6696" y="11401"/>
                      </a:lnTo>
                      <a:lnTo>
                        <a:pt x="6584" y="11401"/>
                      </a:lnTo>
                      <a:lnTo>
                        <a:pt x="1430" y="11261"/>
                      </a:lnTo>
                      <a:lnTo>
                        <a:pt x="1430" y="11261"/>
                      </a:lnTo>
                      <a:lnTo>
                        <a:pt x="1346" y="11261"/>
                      </a:lnTo>
                      <a:lnTo>
                        <a:pt x="1233" y="11205"/>
                      </a:lnTo>
                      <a:lnTo>
                        <a:pt x="1149" y="11177"/>
                      </a:lnTo>
                      <a:lnTo>
                        <a:pt x="1065" y="11093"/>
                      </a:lnTo>
                      <a:lnTo>
                        <a:pt x="981" y="11037"/>
                      </a:lnTo>
                      <a:lnTo>
                        <a:pt x="953" y="10925"/>
                      </a:lnTo>
                      <a:lnTo>
                        <a:pt x="897" y="10841"/>
                      </a:lnTo>
                      <a:lnTo>
                        <a:pt x="869" y="10729"/>
                      </a:lnTo>
                      <a:lnTo>
                        <a:pt x="1" y="561"/>
                      </a:lnTo>
                      <a:lnTo>
                        <a:pt x="1" y="561"/>
                      </a:lnTo>
                      <a:lnTo>
                        <a:pt x="1" y="449"/>
                      </a:lnTo>
                      <a:lnTo>
                        <a:pt x="29" y="365"/>
                      </a:lnTo>
                      <a:lnTo>
                        <a:pt x="57" y="253"/>
                      </a:lnTo>
                      <a:lnTo>
                        <a:pt x="141" y="169"/>
                      </a:lnTo>
                      <a:lnTo>
                        <a:pt x="197" y="113"/>
                      </a:lnTo>
                      <a:lnTo>
                        <a:pt x="281" y="57"/>
                      </a:lnTo>
                      <a:lnTo>
                        <a:pt x="393" y="1"/>
                      </a:lnTo>
                      <a:lnTo>
                        <a:pt x="477" y="1"/>
                      </a:lnTo>
                      <a:lnTo>
                        <a:pt x="477" y="1"/>
                      </a:lnTo>
                      <a:lnTo>
                        <a:pt x="5631" y="141"/>
                      </a:lnTo>
                      <a:lnTo>
                        <a:pt x="5631" y="141"/>
                      </a:lnTo>
                      <a:lnTo>
                        <a:pt x="5743" y="169"/>
                      </a:lnTo>
                      <a:lnTo>
                        <a:pt x="5827" y="197"/>
                      </a:lnTo>
                      <a:lnTo>
                        <a:pt x="5939" y="253"/>
                      </a:lnTo>
                      <a:lnTo>
                        <a:pt x="6023" y="337"/>
                      </a:lnTo>
                      <a:lnTo>
                        <a:pt x="6079" y="421"/>
                      </a:lnTo>
                      <a:lnTo>
                        <a:pt x="6135" y="533"/>
                      </a:lnTo>
                      <a:lnTo>
                        <a:pt x="6163" y="617"/>
                      </a:lnTo>
                      <a:lnTo>
                        <a:pt x="6191" y="729"/>
                      </a:lnTo>
                      <a:lnTo>
                        <a:pt x="7060" y="108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1536;p57">
                  <a:extLst>
                    <a:ext uri="{FF2B5EF4-FFF2-40B4-BE49-F238E27FC236}">
                      <a16:creationId xmlns:a16="http://schemas.microsoft.com/office/drawing/2014/main" id="{A06E0CD0-8006-87C1-149E-FC60B962C4EB}"/>
                    </a:ext>
                  </a:extLst>
                </p:cNvPr>
                <p:cNvSpPr/>
                <p:nvPr/>
              </p:nvSpPr>
              <p:spPr>
                <a:xfrm>
                  <a:off x="1063131" y="1806128"/>
                  <a:ext cx="97467" cy="180351"/>
                </a:xfrm>
                <a:custGeom>
                  <a:avLst/>
                  <a:gdLst/>
                  <a:ahLst/>
                  <a:cxnLst/>
                  <a:rect l="l" t="t" r="r" b="b"/>
                  <a:pathLst>
                    <a:path w="6164" h="11402" extrusionOk="0">
                      <a:moveTo>
                        <a:pt x="673" y="1"/>
                      </a:moveTo>
                      <a:lnTo>
                        <a:pt x="3266" y="65"/>
                      </a:lnTo>
                      <a:lnTo>
                        <a:pt x="3266" y="65"/>
                      </a:lnTo>
                      <a:lnTo>
                        <a:pt x="785" y="1"/>
                      </a:lnTo>
                      <a:close/>
                      <a:moveTo>
                        <a:pt x="3266" y="65"/>
                      </a:moveTo>
                      <a:lnTo>
                        <a:pt x="5127" y="113"/>
                      </a:lnTo>
                      <a:lnTo>
                        <a:pt x="5211" y="113"/>
                      </a:lnTo>
                      <a:lnTo>
                        <a:pt x="3266" y="65"/>
                      </a:lnTo>
                      <a:close/>
                      <a:moveTo>
                        <a:pt x="1" y="505"/>
                      </a:moveTo>
                      <a:lnTo>
                        <a:pt x="1" y="561"/>
                      </a:lnTo>
                      <a:lnTo>
                        <a:pt x="393" y="4987"/>
                      </a:lnTo>
                      <a:lnTo>
                        <a:pt x="1" y="505"/>
                      </a:lnTo>
                      <a:close/>
                      <a:moveTo>
                        <a:pt x="4007" y="11345"/>
                      </a:moveTo>
                      <a:lnTo>
                        <a:pt x="6079" y="11401"/>
                      </a:lnTo>
                      <a:lnTo>
                        <a:pt x="6163" y="11401"/>
                      </a:lnTo>
                      <a:lnTo>
                        <a:pt x="4007" y="1134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1537;p57">
                  <a:extLst>
                    <a:ext uri="{FF2B5EF4-FFF2-40B4-BE49-F238E27FC236}">
                      <a16:creationId xmlns:a16="http://schemas.microsoft.com/office/drawing/2014/main" id="{A92D370D-453F-5D78-C439-2BDD6258D2E4}"/>
                    </a:ext>
                  </a:extLst>
                </p:cNvPr>
                <p:cNvSpPr/>
                <p:nvPr/>
              </p:nvSpPr>
              <p:spPr>
                <a:xfrm>
                  <a:off x="1126475" y="1985577"/>
                  <a:ext cx="34123" cy="902"/>
                </a:xfrm>
                <a:custGeom>
                  <a:avLst/>
                  <a:gdLst/>
                  <a:ahLst/>
                  <a:cxnLst/>
                  <a:rect l="l" t="t" r="r" b="b"/>
                  <a:pathLst>
                    <a:path w="2158" h="57" fill="none" extrusionOk="0">
                      <a:moveTo>
                        <a:pt x="1" y="0"/>
                      </a:moveTo>
                      <a:lnTo>
                        <a:pt x="2073" y="56"/>
                      </a:lnTo>
                      <a:lnTo>
                        <a:pt x="2073" y="56"/>
                      </a:lnTo>
                      <a:lnTo>
                        <a:pt x="2129" y="56"/>
                      </a:lnTo>
                      <a:lnTo>
                        <a:pt x="2129" y="56"/>
                      </a:lnTo>
                      <a:lnTo>
                        <a:pt x="2157" y="5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1538;p57">
                  <a:extLst>
                    <a:ext uri="{FF2B5EF4-FFF2-40B4-BE49-F238E27FC236}">
                      <a16:creationId xmlns:a16="http://schemas.microsoft.com/office/drawing/2014/main" id="{E111B0FA-89D3-355A-EB8C-FF7196963AF3}"/>
                    </a:ext>
                  </a:extLst>
                </p:cNvPr>
                <p:cNvSpPr/>
                <p:nvPr/>
              </p:nvSpPr>
              <p:spPr>
                <a:xfrm>
                  <a:off x="1063131" y="1812328"/>
                  <a:ext cx="6230" cy="72681"/>
                </a:xfrm>
                <a:custGeom>
                  <a:avLst/>
                  <a:gdLst/>
                  <a:ahLst/>
                  <a:cxnLst/>
                  <a:rect l="l" t="t" r="r" b="b"/>
                  <a:pathLst>
                    <a:path w="394" h="4595" fill="none" extrusionOk="0">
                      <a:moveTo>
                        <a:pt x="1" y="1"/>
                      </a:moveTo>
                      <a:lnTo>
                        <a:pt x="1" y="1"/>
                      </a:lnTo>
                      <a:lnTo>
                        <a:pt x="1" y="113"/>
                      </a:lnTo>
                      <a:lnTo>
                        <a:pt x="393" y="4595"/>
                      </a:lnTo>
                      <a:lnTo>
                        <a:pt x="393" y="4595"/>
                      </a:lnTo>
                      <a:lnTo>
                        <a:pt x="393" y="4595"/>
                      </a:lnTo>
                      <a:lnTo>
                        <a:pt x="1" y="169"/>
                      </a:lnTo>
                      <a:lnTo>
                        <a:pt x="1" y="16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1539;p57">
                  <a:extLst>
                    <a:ext uri="{FF2B5EF4-FFF2-40B4-BE49-F238E27FC236}">
                      <a16:creationId xmlns:a16="http://schemas.microsoft.com/office/drawing/2014/main" id="{972E0CE2-2A54-B081-6AC3-8307D526B15F}"/>
                    </a:ext>
                  </a:extLst>
                </p:cNvPr>
                <p:cNvSpPr/>
                <p:nvPr/>
              </p:nvSpPr>
              <p:spPr>
                <a:xfrm>
                  <a:off x="1073772" y="1806128"/>
                  <a:ext cx="71772" cy="1787"/>
                </a:xfrm>
                <a:custGeom>
                  <a:avLst/>
                  <a:gdLst/>
                  <a:ahLst/>
                  <a:cxnLst/>
                  <a:rect l="l" t="t" r="r" b="b"/>
                  <a:pathLst>
                    <a:path w="4539" h="113" fill="none" extrusionOk="0">
                      <a:moveTo>
                        <a:pt x="84" y="1"/>
                      </a:moveTo>
                      <a:lnTo>
                        <a:pt x="84" y="1"/>
                      </a:lnTo>
                      <a:lnTo>
                        <a:pt x="0" y="1"/>
                      </a:lnTo>
                      <a:lnTo>
                        <a:pt x="4538" y="113"/>
                      </a:lnTo>
                      <a:lnTo>
                        <a:pt x="4538" y="113"/>
                      </a:lnTo>
                      <a:lnTo>
                        <a:pt x="4454" y="113"/>
                      </a:lnTo>
                      <a:lnTo>
                        <a:pt x="112" y="1"/>
                      </a:lnTo>
                      <a:lnTo>
                        <a:pt x="112" y="1"/>
                      </a:lnTo>
                      <a:lnTo>
                        <a:pt x="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1542;p57">
                  <a:extLst>
                    <a:ext uri="{FF2B5EF4-FFF2-40B4-BE49-F238E27FC236}">
                      <a16:creationId xmlns:a16="http://schemas.microsoft.com/office/drawing/2014/main" id="{2ABFAC52-D199-5E3E-ABF8-677E3489EF53}"/>
                    </a:ext>
                  </a:extLst>
                </p:cNvPr>
                <p:cNvSpPr/>
                <p:nvPr/>
              </p:nvSpPr>
              <p:spPr>
                <a:xfrm>
                  <a:off x="1041436" y="1863735"/>
                  <a:ext cx="82840" cy="163505"/>
                </a:xfrm>
                <a:custGeom>
                  <a:avLst/>
                  <a:gdLst/>
                  <a:ahLst/>
                  <a:cxnLst/>
                  <a:rect l="l" t="t" r="r" b="b"/>
                  <a:pathLst>
                    <a:path w="5239" h="10337" fill="none" extrusionOk="0">
                      <a:moveTo>
                        <a:pt x="5239" y="10056"/>
                      </a:moveTo>
                      <a:lnTo>
                        <a:pt x="4622" y="8067"/>
                      </a:lnTo>
                      <a:lnTo>
                        <a:pt x="4622" y="8067"/>
                      </a:lnTo>
                      <a:lnTo>
                        <a:pt x="4818" y="7535"/>
                      </a:lnTo>
                      <a:lnTo>
                        <a:pt x="4986" y="7003"/>
                      </a:lnTo>
                      <a:lnTo>
                        <a:pt x="5126" y="6443"/>
                      </a:lnTo>
                      <a:lnTo>
                        <a:pt x="5239" y="5882"/>
                      </a:lnTo>
                      <a:lnTo>
                        <a:pt x="5239" y="5882"/>
                      </a:lnTo>
                      <a:lnTo>
                        <a:pt x="5210" y="5714"/>
                      </a:lnTo>
                      <a:lnTo>
                        <a:pt x="5182" y="5434"/>
                      </a:lnTo>
                      <a:lnTo>
                        <a:pt x="4986" y="4678"/>
                      </a:lnTo>
                      <a:lnTo>
                        <a:pt x="4706" y="3726"/>
                      </a:lnTo>
                      <a:lnTo>
                        <a:pt x="4398" y="2689"/>
                      </a:lnTo>
                      <a:lnTo>
                        <a:pt x="3782" y="840"/>
                      </a:lnTo>
                      <a:lnTo>
                        <a:pt x="3502" y="0"/>
                      </a:lnTo>
                      <a:lnTo>
                        <a:pt x="3502" y="0"/>
                      </a:lnTo>
                      <a:lnTo>
                        <a:pt x="2381" y="869"/>
                      </a:lnTo>
                      <a:lnTo>
                        <a:pt x="1373" y="1625"/>
                      </a:lnTo>
                      <a:lnTo>
                        <a:pt x="393" y="2325"/>
                      </a:lnTo>
                      <a:lnTo>
                        <a:pt x="393" y="2325"/>
                      </a:lnTo>
                      <a:lnTo>
                        <a:pt x="281" y="2409"/>
                      </a:lnTo>
                      <a:lnTo>
                        <a:pt x="197" y="2521"/>
                      </a:lnTo>
                      <a:lnTo>
                        <a:pt x="141" y="2633"/>
                      </a:lnTo>
                      <a:lnTo>
                        <a:pt x="84" y="2801"/>
                      </a:lnTo>
                      <a:lnTo>
                        <a:pt x="28" y="3137"/>
                      </a:lnTo>
                      <a:lnTo>
                        <a:pt x="0" y="3558"/>
                      </a:lnTo>
                      <a:lnTo>
                        <a:pt x="28" y="4006"/>
                      </a:lnTo>
                      <a:lnTo>
                        <a:pt x="113" y="4510"/>
                      </a:lnTo>
                      <a:lnTo>
                        <a:pt x="225" y="5014"/>
                      </a:lnTo>
                      <a:lnTo>
                        <a:pt x="337" y="5518"/>
                      </a:lnTo>
                      <a:lnTo>
                        <a:pt x="617" y="6527"/>
                      </a:lnTo>
                      <a:lnTo>
                        <a:pt x="925" y="7395"/>
                      </a:lnTo>
                      <a:lnTo>
                        <a:pt x="1205" y="7983"/>
                      </a:lnTo>
                      <a:lnTo>
                        <a:pt x="1317" y="8179"/>
                      </a:lnTo>
                      <a:lnTo>
                        <a:pt x="1373" y="8263"/>
                      </a:lnTo>
                      <a:lnTo>
                        <a:pt x="1373" y="8263"/>
                      </a:lnTo>
                      <a:lnTo>
                        <a:pt x="1905" y="8544"/>
                      </a:lnTo>
                      <a:lnTo>
                        <a:pt x="2241" y="8712"/>
                      </a:lnTo>
                      <a:lnTo>
                        <a:pt x="2633" y="10336"/>
                      </a:lnTo>
                      <a:lnTo>
                        <a:pt x="5239" y="100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1544;p57">
                  <a:extLst>
                    <a:ext uri="{FF2B5EF4-FFF2-40B4-BE49-F238E27FC236}">
                      <a16:creationId xmlns:a16="http://schemas.microsoft.com/office/drawing/2014/main" id="{60E4AE9E-4FDB-23F0-389C-0005FD26F4D3}"/>
                    </a:ext>
                  </a:extLst>
                </p:cNvPr>
                <p:cNvSpPr/>
                <p:nvPr/>
              </p:nvSpPr>
              <p:spPr>
                <a:xfrm>
                  <a:off x="1073330" y="2022796"/>
                  <a:ext cx="258229" cy="237484"/>
                </a:xfrm>
                <a:custGeom>
                  <a:avLst/>
                  <a:gdLst/>
                  <a:ahLst/>
                  <a:cxnLst/>
                  <a:rect l="l" t="t" r="r" b="b"/>
                  <a:pathLst>
                    <a:path w="16331" h="15014" fill="none" extrusionOk="0">
                      <a:moveTo>
                        <a:pt x="0" y="1849"/>
                      </a:moveTo>
                      <a:lnTo>
                        <a:pt x="0" y="1849"/>
                      </a:lnTo>
                      <a:lnTo>
                        <a:pt x="308" y="3025"/>
                      </a:lnTo>
                      <a:lnTo>
                        <a:pt x="813" y="4678"/>
                      </a:lnTo>
                      <a:lnTo>
                        <a:pt x="1121" y="5630"/>
                      </a:lnTo>
                      <a:lnTo>
                        <a:pt x="1457" y="6639"/>
                      </a:lnTo>
                      <a:lnTo>
                        <a:pt x="1821" y="7675"/>
                      </a:lnTo>
                      <a:lnTo>
                        <a:pt x="2213" y="8740"/>
                      </a:lnTo>
                      <a:lnTo>
                        <a:pt x="2661" y="9776"/>
                      </a:lnTo>
                      <a:lnTo>
                        <a:pt x="3109" y="10784"/>
                      </a:lnTo>
                      <a:lnTo>
                        <a:pt x="3614" y="11737"/>
                      </a:lnTo>
                      <a:lnTo>
                        <a:pt x="4118" y="12605"/>
                      </a:lnTo>
                      <a:lnTo>
                        <a:pt x="4370" y="12997"/>
                      </a:lnTo>
                      <a:lnTo>
                        <a:pt x="4650" y="13389"/>
                      </a:lnTo>
                      <a:lnTo>
                        <a:pt x="4902" y="13725"/>
                      </a:lnTo>
                      <a:lnTo>
                        <a:pt x="5182" y="14034"/>
                      </a:lnTo>
                      <a:lnTo>
                        <a:pt x="5462" y="14286"/>
                      </a:lnTo>
                      <a:lnTo>
                        <a:pt x="5742" y="14510"/>
                      </a:lnTo>
                      <a:lnTo>
                        <a:pt x="6051" y="14706"/>
                      </a:lnTo>
                      <a:lnTo>
                        <a:pt x="6331" y="14846"/>
                      </a:lnTo>
                      <a:lnTo>
                        <a:pt x="6331" y="14846"/>
                      </a:lnTo>
                      <a:lnTo>
                        <a:pt x="6639" y="14958"/>
                      </a:lnTo>
                      <a:lnTo>
                        <a:pt x="6975" y="14986"/>
                      </a:lnTo>
                      <a:lnTo>
                        <a:pt x="7311" y="15014"/>
                      </a:lnTo>
                      <a:lnTo>
                        <a:pt x="7647" y="14958"/>
                      </a:lnTo>
                      <a:lnTo>
                        <a:pt x="8011" y="14902"/>
                      </a:lnTo>
                      <a:lnTo>
                        <a:pt x="8376" y="14790"/>
                      </a:lnTo>
                      <a:lnTo>
                        <a:pt x="8768" y="14622"/>
                      </a:lnTo>
                      <a:lnTo>
                        <a:pt x="9132" y="14454"/>
                      </a:lnTo>
                      <a:lnTo>
                        <a:pt x="9132" y="14454"/>
                      </a:lnTo>
                      <a:lnTo>
                        <a:pt x="9776" y="14090"/>
                      </a:lnTo>
                      <a:lnTo>
                        <a:pt x="10420" y="13641"/>
                      </a:lnTo>
                      <a:lnTo>
                        <a:pt x="11065" y="13137"/>
                      </a:lnTo>
                      <a:lnTo>
                        <a:pt x="11681" y="12605"/>
                      </a:lnTo>
                      <a:lnTo>
                        <a:pt x="12297" y="12045"/>
                      </a:lnTo>
                      <a:lnTo>
                        <a:pt x="12913" y="11457"/>
                      </a:lnTo>
                      <a:lnTo>
                        <a:pt x="13474" y="10868"/>
                      </a:lnTo>
                      <a:lnTo>
                        <a:pt x="14006" y="10280"/>
                      </a:lnTo>
                      <a:lnTo>
                        <a:pt x="14958" y="9188"/>
                      </a:lnTo>
                      <a:lnTo>
                        <a:pt x="15686" y="8263"/>
                      </a:lnTo>
                      <a:lnTo>
                        <a:pt x="16331" y="7423"/>
                      </a:lnTo>
                      <a:lnTo>
                        <a:pt x="15574" y="3586"/>
                      </a:lnTo>
                      <a:lnTo>
                        <a:pt x="14846" y="0"/>
                      </a:lnTo>
                      <a:lnTo>
                        <a:pt x="14846" y="0"/>
                      </a:lnTo>
                      <a:lnTo>
                        <a:pt x="14594" y="140"/>
                      </a:lnTo>
                      <a:lnTo>
                        <a:pt x="14314" y="308"/>
                      </a:lnTo>
                      <a:lnTo>
                        <a:pt x="14062" y="532"/>
                      </a:lnTo>
                      <a:lnTo>
                        <a:pt x="13782" y="756"/>
                      </a:lnTo>
                      <a:lnTo>
                        <a:pt x="13249" y="1261"/>
                      </a:lnTo>
                      <a:lnTo>
                        <a:pt x="12717" y="1849"/>
                      </a:lnTo>
                      <a:lnTo>
                        <a:pt x="12185" y="2493"/>
                      </a:lnTo>
                      <a:lnTo>
                        <a:pt x="11653" y="3193"/>
                      </a:lnTo>
                      <a:lnTo>
                        <a:pt x="11149" y="3894"/>
                      </a:lnTo>
                      <a:lnTo>
                        <a:pt x="10672" y="4594"/>
                      </a:lnTo>
                      <a:lnTo>
                        <a:pt x="9748" y="5938"/>
                      </a:lnTo>
                      <a:lnTo>
                        <a:pt x="8992" y="7059"/>
                      </a:lnTo>
                      <a:lnTo>
                        <a:pt x="8656" y="7507"/>
                      </a:lnTo>
                      <a:lnTo>
                        <a:pt x="8348" y="7843"/>
                      </a:lnTo>
                      <a:lnTo>
                        <a:pt x="8235" y="7955"/>
                      </a:lnTo>
                      <a:lnTo>
                        <a:pt x="8095" y="8039"/>
                      </a:lnTo>
                      <a:lnTo>
                        <a:pt x="8011" y="8095"/>
                      </a:lnTo>
                      <a:lnTo>
                        <a:pt x="7927" y="8123"/>
                      </a:lnTo>
                      <a:lnTo>
                        <a:pt x="7927" y="8123"/>
                      </a:lnTo>
                      <a:lnTo>
                        <a:pt x="7843" y="8095"/>
                      </a:lnTo>
                      <a:lnTo>
                        <a:pt x="7759" y="8039"/>
                      </a:lnTo>
                      <a:lnTo>
                        <a:pt x="7591" y="7843"/>
                      </a:lnTo>
                      <a:lnTo>
                        <a:pt x="7395" y="7535"/>
                      </a:lnTo>
                      <a:lnTo>
                        <a:pt x="7171" y="7143"/>
                      </a:lnTo>
                      <a:lnTo>
                        <a:pt x="6947" y="6695"/>
                      </a:lnTo>
                      <a:lnTo>
                        <a:pt x="6723" y="6163"/>
                      </a:lnTo>
                      <a:lnTo>
                        <a:pt x="6247" y="4958"/>
                      </a:lnTo>
                      <a:lnTo>
                        <a:pt x="5799" y="3670"/>
                      </a:lnTo>
                      <a:lnTo>
                        <a:pt x="5350" y="2437"/>
                      </a:lnTo>
                      <a:lnTo>
                        <a:pt x="4734" y="504"/>
                      </a:lnTo>
                      <a:lnTo>
                        <a:pt x="4734" y="504"/>
                      </a:lnTo>
                      <a:lnTo>
                        <a:pt x="4678" y="420"/>
                      </a:lnTo>
                      <a:lnTo>
                        <a:pt x="4622" y="308"/>
                      </a:lnTo>
                      <a:lnTo>
                        <a:pt x="4566" y="252"/>
                      </a:lnTo>
                      <a:lnTo>
                        <a:pt x="4482" y="196"/>
                      </a:lnTo>
                      <a:lnTo>
                        <a:pt x="4370" y="140"/>
                      </a:lnTo>
                      <a:lnTo>
                        <a:pt x="4286" y="140"/>
                      </a:lnTo>
                      <a:lnTo>
                        <a:pt x="4174" y="140"/>
                      </a:lnTo>
                      <a:lnTo>
                        <a:pt x="4062" y="140"/>
                      </a:lnTo>
                      <a:lnTo>
                        <a:pt x="420" y="1177"/>
                      </a:lnTo>
                      <a:lnTo>
                        <a:pt x="420" y="1177"/>
                      </a:lnTo>
                      <a:lnTo>
                        <a:pt x="308" y="1205"/>
                      </a:lnTo>
                      <a:lnTo>
                        <a:pt x="224" y="1261"/>
                      </a:lnTo>
                      <a:lnTo>
                        <a:pt x="140" y="1345"/>
                      </a:lnTo>
                      <a:lnTo>
                        <a:pt x="84" y="1429"/>
                      </a:lnTo>
                      <a:lnTo>
                        <a:pt x="28" y="1513"/>
                      </a:lnTo>
                      <a:lnTo>
                        <a:pt x="0" y="1625"/>
                      </a:lnTo>
                      <a:lnTo>
                        <a:pt x="0" y="1737"/>
                      </a:lnTo>
                      <a:lnTo>
                        <a:pt x="0" y="18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1546;p57">
                  <a:extLst>
                    <a:ext uri="{FF2B5EF4-FFF2-40B4-BE49-F238E27FC236}">
                      <a16:creationId xmlns:a16="http://schemas.microsoft.com/office/drawing/2014/main" id="{75961E9A-0AB7-EE5F-9B9E-D632F90E626F}"/>
                    </a:ext>
                  </a:extLst>
                </p:cNvPr>
                <p:cNvSpPr/>
                <p:nvPr/>
              </p:nvSpPr>
              <p:spPr>
                <a:xfrm>
                  <a:off x="1073330" y="2005950"/>
                  <a:ext cx="59359" cy="35463"/>
                </a:xfrm>
                <a:custGeom>
                  <a:avLst/>
                  <a:gdLst/>
                  <a:ahLst/>
                  <a:cxnLst/>
                  <a:rect l="l" t="t" r="r" b="b"/>
                  <a:pathLst>
                    <a:path w="3754" h="2242" fill="none" extrusionOk="0">
                      <a:moveTo>
                        <a:pt x="3446" y="1"/>
                      </a:moveTo>
                      <a:lnTo>
                        <a:pt x="3754" y="1289"/>
                      </a:lnTo>
                      <a:lnTo>
                        <a:pt x="392" y="2242"/>
                      </a:lnTo>
                      <a:lnTo>
                        <a:pt x="0" y="841"/>
                      </a:lnTo>
                      <a:lnTo>
                        <a:pt x="3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1548;p57">
                  <a:extLst>
                    <a:ext uri="{FF2B5EF4-FFF2-40B4-BE49-F238E27FC236}">
                      <a16:creationId xmlns:a16="http://schemas.microsoft.com/office/drawing/2014/main" id="{C17C0E59-09B8-5930-DA58-14360DDA8465}"/>
                    </a:ext>
                  </a:extLst>
                </p:cNvPr>
                <p:cNvSpPr/>
                <p:nvPr/>
              </p:nvSpPr>
              <p:spPr>
                <a:xfrm>
                  <a:off x="1073330" y="2005950"/>
                  <a:ext cx="59359" cy="35463"/>
                </a:xfrm>
                <a:custGeom>
                  <a:avLst/>
                  <a:gdLst/>
                  <a:ahLst/>
                  <a:cxnLst/>
                  <a:rect l="l" t="t" r="r" b="b"/>
                  <a:pathLst>
                    <a:path w="3754" h="2242" fill="none" extrusionOk="0">
                      <a:moveTo>
                        <a:pt x="3446" y="1"/>
                      </a:moveTo>
                      <a:lnTo>
                        <a:pt x="2941" y="113"/>
                      </a:lnTo>
                      <a:lnTo>
                        <a:pt x="448" y="729"/>
                      </a:lnTo>
                      <a:lnTo>
                        <a:pt x="0" y="841"/>
                      </a:lnTo>
                      <a:lnTo>
                        <a:pt x="392" y="2242"/>
                      </a:lnTo>
                      <a:lnTo>
                        <a:pt x="3754" y="1289"/>
                      </a:lnTo>
                      <a:lnTo>
                        <a:pt x="3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1550;p57">
                  <a:extLst>
                    <a:ext uri="{FF2B5EF4-FFF2-40B4-BE49-F238E27FC236}">
                      <a16:creationId xmlns:a16="http://schemas.microsoft.com/office/drawing/2014/main" id="{B2BFA1B5-B2CF-6F9B-6AD9-20724D689188}"/>
                    </a:ext>
                  </a:extLst>
                </p:cNvPr>
                <p:cNvSpPr/>
                <p:nvPr/>
              </p:nvSpPr>
              <p:spPr>
                <a:xfrm>
                  <a:off x="1217268" y="2110520"/>
                  <a:ext cx="71329" cy="140902"/>
                </a:xfrm>
                <a:custGeom>
                  <a:avLst/>
                  <a:gdLst/>
                  <a:ahLst/>
                  <a:cxnLst/>
                  <a:rect l="l" t="t" r="r" b="b"/>
                  <a:pathLst>
                    <a:path w="4511" h="8908" fill="none" extrusionOk="0">
                      <a:moveTo>
                        <a:pt x="4511" y="0"/>
                      </a:moveTo>
                      <a:lnTo>
                        <a:pt x="4511" y="0"/>
                      </a:lnTo>
                      <a:lnTo>
                        <a:pt x="3810" y="869"/>
                      </a:lnTo>
                      <a:lnTo>
                        <a:pt x="3082" y="1793"/>
                      </a:lnTo>
                      <a:lnTo>
                        <a:pt x="2718" y="2297"/>
                      </a:lnTo>
                      <a:lnTo>
                        <a:pt x="2382" y="2829"/>
                      </a:lnTo>
                      <a:lnTo>
                        <a:pt x="2046" y="3362"/>
                      </a:lnTo>
                      <a:lnTo>
                        <a:pt x="1709" y="3922"/>
                      </a:lnTo>
                      <a:lnTo>
                        <a:pt x="1401" y="4510"/>
                      </a:lnTo>
                      <a:lnTo>
                        <a:pt x="1121" y="5098"/>
                      </a:lnTo>
                      <a:lnTo>
                        <a:pt x="841" y="5715"/>
                      </a:lnTo>
                      <a:lnTo>
                        <a:pt x="617" y="6331"/>
                      </a:lnTo>
                      <a:lnTo>
                        <a:pt x="421" y="6947"/>
                      </a:lnTo>
                      <a:lnTo>
                        <a:pt x="225" y="7591"/>
                      </a:lnTo>
                      <a:lnTo>
                        <a:pt x="113" y="8235"/>
                      </a:lnTo>
                      <a:lnTo>
                        <a:pt x="1" y="8908"/>
                      </a:lnTo>
                      <a:lnTo>
                        <a:pt x="1" y="8908"/>
                      </a:lnTo>
                      <a:lnTo>
                        <a:pt x="505" y="8628"/>
                      </a:lnTo>
                      <a:lnTo>
                        <a:pt x="981" y="8320"/>
                      </a:lnTo>
                      <a:lnTo>
                        <a:pt x="1485" y="7955"/>
                      </a:lnTo>
                      <a:lnTo>
                        <a:pt x="1962" y="7563"/>
                      </a:lnTo>
                      <a:lnTo>
                        <a:pt x="2438" y="7171"/>
                      </a:lnTo>
                      <a:lnTo>
                        <a:pt x="2914" y="6723"/>
                      </a:lnTo>
                      <a:lnTo>
                        <a:pt x="3838" y="5855"/>
                      </a:lnTo>
                      <a:lnTo>
                        <a:pt x="3838" y="5855"/>
                      </a:lnTo>
                      <a:lnTo>
                        <a:pt x="3978" y="4342"/>
                      </a:lnTo>
                      <a:lnTo>
                        <a:pt x="4146" y="2857"/>
                      </a:lnTo>
                      <a:lnTo>
                        <a:pt x="4314" y="1429"/>
                      </a:lnTo>
                      <a:lnTo>
                        <a:pt x="4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1552;p57">
                  <a:extLst>
                    <a:ext uri="{FF2B5EF4-FFF2-40B4-BE49-F238E27FC236}">
                      <a16:creationId xmlns:a16="http://schemas.microsoft.com/office/drawing/2014/main" id="{FEC3589C-FC0F-C2EA-36F5-0D2DE7DA6CD5}"/>
                    </a:ext>
                  </a:extLst>
                </p:cNvPr>
                <p:cNvSpPr/>
                <p:nvPr/>
              </p:nvSpPr>
              <p:spPr>
                <a:xfrm>
                  <a:off x="1621208" y="3065754"/>
                  <a:ext cx="73100" cy="214469"/>
                </a:xfrm>
                <a:custGeom>
                  <a:avLst/>
                  <a:gdLst/>
                  <a:ahLst/>
                  <a:cxnLst/>
                  <a:rect l="l" t="t" r="r" b="b"/>
                  <a:pathLst>
                    <a:path w="4623" h="13559" fill="none" extrusionOk="0">
                      <a:moveTo>
                        <a:pt x="29" y="6079"/>
                      </a:moveTo>
                      <a:lnTo>
                        <a:pt x="1" y="1177"/>
                      </a:lnTo>
                      <a:lnTo>
                        <a:pt x="1" y="1177"/>
                      </a:lnTo>
                      <a:lnTo>
                        <a:pt x="1" y="1065"/>
                      </a:lnTo>
                      <a:lnTo>
                        <a:pt x="57" y="953"/>
                      </a:lnTo>
                      <a:lnTo>
                        <a:pt x="141" y="869"/>
                      </a:lnTo>
                      <a:lnTo>
                        <a:pt x="253" y="813"/>
                      </a:lnTo>
                      <a:lnTo>
                        <a:pt x="3866" y="1"/>
                      </a:lnTo>
                      <a:lnTo>
                        <a:pt x="3866" y="1"/>
                      </a:lnTo>
                      <a:lnTo>
                        <a:pt x="3978" y="1"/>
                      </a:lnTo>
                      <a:lnTo>
                        <a:pt x="4090" y="1"/>
                      </a:lnTo>
                      <a:lnTo>
                        <a:pt x="4202" y="29"/>
                      </a:lnTo>
                      <a:lnTo>
                        <a:pt x="4314" y="85"/>
                      </a:lnTo>
                      <a:lnTo>
                        <a:pt x="4399" y="169"/>
                      </a:lnTo>
                      <a:lnTo>
                        <a:pt x="4483" y="253"/>
                      </a:lnTo>
                      <a:lnTo>
                        <a:pt x="4539" y="365"/>
                      </a:lnTo>
                      <a:lnTo>
                        <a:pt x="4567" y="477"/>
                      </a:lnTo>
                      <a:lnTo>
                        <a:pt x="4567" y="477"/>
                      </a:lnTo>
                      <a:lnTo>
                        <a:pt x="4567" y="589"/>
                      </a:lnTo>
                      <a:lnTo>
                        <a:pt x="4567" y="589"/>
                      </a:lnTo>
                      <a:lnTo>
                        <a:pt x="4567" y="1738"/>
                      </a:lnTo>
                      <a:lnTo>
                        <a:pt x="4511" y="2830"/>
                      </a:lnTo>
                      <a:lnTo>
                        <a:pt x="4483" y="3978"/>
                      </a:lnTo>
                      <a:lnTo>
                        <a:pt x="4483" y="5351"/>
                      </a:lnTo>
                      <a:lnTo>
                        <a:pt x="4483" y="5351"/>
                      </a:lnTo>
                      <a:lnTo>
                        <a:pt x="4483" y="6668"/>
                      </a:lnTo>
                      <a:lnTo>
                        <a:pt x="4539" y="8488"/>
                      </a:lnTo>
                      <a:lnTo>
                        <a:pt x="4595" y="10393"/>
                      </a:lnTo>
                      <a:lnTo>
                        <a:pt x="4623" y="11962"/>
                      </a:lnTo>
                      <a:lnTo>
                        <a:pt x="4623" y="11962"/>
                      </a:lnTo>
                      <a:lnTo>
                        <a:pt x="4623" y="12270"/>
                      </a:lnTo>
                      <a:lnTo>
                        <a:pt x="4567" y="12550"/>
                      </a:lnTo>
                      <a:lnTo>
                        <a:pt x="4483" y="12774"/>
                      </a:lnTo>
                      <a:lnTo>
                        <a:pt x="4371" y="12970"/>
                      </a:lnTo>
                      <a:lnTo>
                        <a:pt x="4230" y="13166"/>
                      </a:lnTo>
                      <a:lnTo>
                        <a:pt x="4090" y="13306"/>
                      </a:lnTo>
                      <a:lnTo>
                        <a:pt x="3950" y="13418"/>
                      </a:lnTo>
                      <a:lnTo>
                        <a:pt x="3782" y="13474"/>
                      </a:lnTo>
                      <a:lnTo>
                        <a:pt x="3614" y="13530"/>
                      </a:lnTo>
                      <a:lnTo>
                        <a:pt x="3446" y="13558"/>
                      </a:lnTo>
                      <a:lnTo>
                        <a:pt x="3306" y="13558"/>
                      </a:lnTo>
                      <a:lnTo>
                        <a:pt x="3166" y="13558"/>
                      </a:lnTo>
                      <a:lnTo>
                        <a:pt x="3026" y="13502"/>
                      </a:lnTo>
                      <a:lnTo>
                        <a:pt x="2942" y="13418"/>
                      </a:lnTo>
                      <a:lnTo>
                        <a:pt x="2858" y="13334"/>
                      </a:lnTo>
                      <a:lnTo>
                        <a:pt x="2802" y="13194"/>
                      </a:lnTo>
                      <a:lnTo>
                        <a:pt x="2802" y="13194"/>
                      </a:lnTo>
                      <a:lnTo>
                        <a:pt x="2550" y="12074"/>
                      </a:lnTo>
                      <a:lnTo>
                        <a:pt x="2242" y="11037"/>
                      </a:lnTo>
                      <a:lnTo>
                        <a:pt x="1934" y="10057"/>
                      </a:lnTo>
                      <a:lnTo>
                        <a:pt x="1625" y="9188"/>
                      </a:lnTo>
                      <a:lnTo>
                        <a:pt x="1289" y="8404"/>
                      </a:lnTo>
                      <a:lnTo>
                        <a:pt x="953" y="7760"/>
                      </a:lnTo>
                      <a:lnTo>
                        <a:pt x="589" y="7200"/>
                      </a:lnTo>
                      <a:lnTo>
                        <a:pt x="421" y="6976"/>
                      </a:lnTo>
                      <a:lnTo>
                        <a:pt x="253" y="6752"/>
                      </a:lnTo>
                      <a:lnTo>
                        <a:pt x="253" y="6752"/>
                      </a:lnTo>
                      <a:lnTo>
                        <a:pt x="141" y="6611"/>
                      </a:lnTo>
                      <a:lnTo>
                        <a:pt x="85" y="6443"/>
                      </a:lnTo>
                      <a:lnTo>
                        <a:pt x="29" y="6275"/>
                      </a:lnTo>
                      <a:lnTo>
                        <a:pt x="29" y="60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1554;p57">
                  <a:extLst>
                    <a:ext uri="{FF2B5EF4-FFF2-40B4-BE49-F238E27FC236}">
                      <a16:creationId xmlns:a16="http://schemas.microsoft.com/office/drawing/2014/main" id="{7F3EB104-B5C5-932E-1223-B3CB03FF2ECE}"/>
                    </a:ext>
                  </a:extLst>
                </p:cNvPr>
                <p:cNvSpPr/>
                <p:nvPr/>
              </p:nvSpPr>
              <p:spPr>
                <a:xfrm>
                  <a:off x="1051620" y="2446800"/>
                  <a:ext cx="577130" cy="768288"/>
                </a:xfrm>
                <a:custGeom>
                  <a:avLst/>
                  <a:gdLst/>
                  <a:ahLst/>
                  <a:cxnLst/>
                  <a:rect l="l" t="t" r="r" b="b"/>
                  <a:pathLst>
                    <a:path w="36499" h="48572" fill="none" extrusionOk="0">
                      <a:moveTo>
                        <a:pt x="14118" y="1"/>
                      </a:moveTo>
                      <a:lnTo>
                        <a:pt x="12522" y="8320"/>
                      </a:lnTo>
                      <a:lnTo>
                        <a:pt x="12522" y="8320"/>
                      </a:lnTo>
                      <a:lnTo>
                        <a:pt x="11989" y="9216"/>
                      </a:lnTo>
                      <a:lnTo>
                        <a:pt x="11373" y="10253"/>
                      </a:lnTo>
                      <a:lnTo>
                        <a:pt x="10561" y="11653"/>
                      </a:lnTo>
                      <a:lnTo>
                        <a:pt x="9608" y="13362"/>
                      </a:lnTo>
                      <a:lnTo>
                        <a:pt x="8544" y="15351"/>
                      </a:lnTo>
                      <a:lnTo>
                        <a:pt x="7424" y="17535"/>
                      </a:lnTo>
                      <a:lnTo>
                        <a:pt x="6247" y="19916"/>
                      </a:lnTo>
                      <a:lnTo>
                        <a:pt x="5659" y="21149"/>
                      </a:lnTo>
                      <a:lnTo>
                        <a:pt x="5071" y="22437"/>
                      </a:lnTo>
                      <a:lnTo>
                        <a:pt x="4510" y="23726"/>
                      </a:lnTo>
                      <a:lnTo>
                        <a:pt x="3950" y="25042"/>
                      </a:lnTo>
                      <a:lnTo>
                        <a:pt x="3418" y="26359"/>
                      </a:lnTo>
                      <a:lnTo>
                        <a:pt x="2886" y="27703"/>
                      </a:lnTo>
                      <a:lnTo>
                        <a:pt x="2410" y="29048"/>
                      </a:lnTo>
                      <a:lnTo>
                        <a:pt x="1933" y="30364"/>
                      </a:lnTo>
                      <a:lnTo>
                        <a:pt x="1513" y="31709"/>
                      </a:lnTo>
                      <a:lnTo>
                        <a:pt x="1149" y="33026"/>
                      </a:lnTo>
                      <a:lnTo>
                        <a:pt x="813" y="34314"/>
                      </a:lnTo>
                      <a:lnTo>
                        <a:pt x="533" y="35575"/>
                      </a:lnTo>
                      <a:lnTo>
                        <a:pt x="309" y="36807"/>
                      </a:lnTo>
                      <a:lnTo>
                        <a:pt x="141" y="38039"/>
                      </a:lnTo>
                      <a:lnTo>
                        <a:pt x="29" y="39188"/>
                      </a:lnTo>
                      <a:lnTo>
                        <a:pt x="1" y="39748"/>
                      </a:lnTo>
                      <a:lnTo>
                        <a:pt x="1" y="40308"/>
                      </a:lnTo>
                      <a:lnTo>
                        <a:pt x="1" y="40308"/>
                      </a:lnTo>
                      <a:lnTo>
                        <a:pt x="29" y="40953"/>
                      </a:lnTo>
                      <a:lnTo>
                        <a:pt x="85" y="41569"/>
                      </a:lnTo>
                      <a:lnTo>
                        <a:pt x="225" y="42157"/>
                      </a:lnTo>
                      <a:lnTo>
                        <a:pt x="393" y="42689"/>
                      </a:lnTo>
                      <a:lnTo>
                        <a:pt x="617" y="43222"/>
                      </a:lnTo>
                      <a:lnTo>
                        <a:pt x="897" y="43698"/>
                      </a:lnTo>
                      <a:lnTo>
                        <a:pt x="1205" y="44146"/>
                      </a:lnTo>
                      <a:lnTo>
                        <a:pt x="1569" y="44594"/>
                      </a:lnTo>
                      <a:lnTo>
                        <a:pt x="1961" y="44986"/>
                      </a:lnTo>
                      <a:lnTo>
                        <a:pt x="2382" y="45378"/>
                      </a:lnTo>
                      <a:lnTo>
                        <a:pt x="2858" y="45742"/>
                      </a:lnTo>
                      <a:lnTo>
                        <a:pt x="3362" y="46051"/>
                      </a:lnTo>
                      <a:lnTo>
                        <a:pt x="3894" y="46359"/>
                      </a:lnTo>
                      <a:lnTo>
                        <a:pt x="4454" y="46639"/>
                      </a:lnTo>
                      <a:lnTo>
                        <a:pt x="5071" y="46919"/>
                      </a:lnTo>
                      <a:lnTo>
                        <a:pt x="5687" y="47143"/>
                      </a:lnTo>
                      <a:lnTo>
                        <a:pt x="6359" y="47367"/>
                      </a:lnTo>
                      <a:lnTo>
                        <a:pt x="7031" y="47563"/>
                      </a:lnTo>
                      <a:lnTo>
                        <a:pt x="7732" y="47731"/>
                      </a:lnTo>
                      <a:lnTo>
                        <a:pt x="8460" y="47899"/>
                      </a:lnTo>
                      <a:lnTo>
                        <a:pt x="9216" y="48039"/>
                      </a:lnTo>
                      <a:lnTo>
                        <a:pt x="9973" y="48151"/>
                      </a:lnTo>
                      <a:lnTo>
                        <a:pt x="10757" y="48263"/>
                      </a:lnTo>
                      <a:lnTo>
                        <a:pt x="11541" y="48348"/>
                      </a:lnTo>
                      <a:lnTo>
                        <a:pt x="13166" y="48460"/>
                      </a:lnTo>
                      <a:lnTo>
                        <a:pt x="14847" y="48544"/>
                      </a:lnTo>
                      <a:lnTo>
                        <a:pt x="16527" y="48572"/>
                      </a:lnTo>
                      <a:lnTo>
                        <a:pt x="18236" y="48516"/>
                      </a:lnTo>
                      <a:lnTo>
                        <a:pt x="19973" y="48460"/>
                      </a:lnTo>
                      <a:lnTo>
                        <a:pt x="21653" y="48348"/>
                      </a:lnTo>
                      <a:lnTo>
                        <a:pt x="23334" y="48207"/>
                      </a:lnTo>
                      <a:lnTo>
                        <a:pt x="24958" y="48067"/>
                      </a:lnTo>
                      <a:lnTo>
                        <a:pt x="26527" y="47871"/>
                      </a:lnTo>
                      <a:lnTo>
                        <a:pt x="28040" y="47675"/>
                      </a:lnTo>
                      <a:lnTo>
                        <a:pt x="29468" y="47479"/>
                      </a:lnTo>
                      <a:lnTo>
                        <a:pt x="30813" y="47283"/>
                      </a:lnTo>
                      <a:lnTo>
                        <a:pt x="33138" y="46891"/>
                      </a:lnTo>
                      <a:lnTo>
                        <a:pt x="34930" y="46555"/>
                      </a:lnTo>
                      <a:lnTo>
                        <a:pt x="36499" y="46247"/>
                      </a:lnTo>
                      <a:lnTo>
                        <a:pt x="36499" y="39804"/>
                      </a:lnTo>
                      <a:lnTo>
                        <a:pt x="36499" y="39804"/>
                      </a:lnTo>
                      <a:lnTo>
                        <a:pt x="35575" y="39860"/>
                      </a:lnTo>
                      <a:lnTo>
                        <a:pt x="33082" y="40056"/>
                      </a:lnTo>
                      <a:lnTo>
                        <a:pt x="29496" y="40280"/>
                      </a:lnTo>
                      <a:lnTo>
                        <a:pt x="27479" y="40364"/>
                      </a:lnTo>
                      <a:lnTo>
                        <a:pt x="25351" y="40448"/>
                      </a:lnTo>
                      <a:lnTo>
                        <a:pt x="23222" y="40532"/>
                      </a:lnTo>
                      <a:lnTo>
                        <a:pt x="21121" y="40532"/>
                      </a:lnTo>
                      <a:lnTo>
                        <a:pt x="19104" y="40532"/>
                      </a:lnTo>
                      <a:lnTo>
                        <a:pt x="17255" y="40448"/>
                      </a:lnTo>
                      <a:lnTo>
                        <a:pt x="16415" y="40392"/>
                      </a:lnTo>
                      <a:lnTo>
                        <a:pt x="15631" y="40336"/>
                      </a:lnTo>
                      <a:lnTo>
                        <a:pt x="14931" y="40224"/>
                      </a:lnTo>
                      <a:lnTo>
                        <a:pt x="14314" y="40140"/>
                      </a:lnTo>
                      <a:lnTo>
                        <a:pt x="13754" y="40000"/>
                      </a:lnTo>
                      <a:lnTo>
                        <a:pt x="13306" y="39860"/>
                      </a:lnTo>
                      <a:lnTo>
                        <a:pt x="12970" y="39692"/>
                      </a:lnTo>
                      <a:lnTo>
                        <a:pt x="12830" y="39580"/>
                      </a:lnTo>
                      <a:lnTo>
                        <a:pt x="12718" y="39496"/>
                      </a:lnTo>
                      <a:lnTo>
                        <a:pt x="12718" y="39496"/>
                      </a:lnTo>
                      <a:lnTo>
                        <a:pt x="12606" y="39356"/>
                      </a:lnTo>
                      <a:lnTo>
                        <a:pt x="12550" y="39188"/>
                      </a:lnTo>
                      <a:lnTo>
                        <a:pt x="12494" y="38992"/>
                      </a:lnTo>
                      <a:lnTo>
                        <a:pt x="12466" y="38796"/>
                      </a:lnTo>
                      <a:lnTo>
                        <a:pt x="12466" y="38544"/>
                      </a:lnTo>
                      <a:lnTo>
                        <a:pt x="12466" y="38292"/>
                      </a:lnTo>
                      <a:lnTo>
                        <a:pt x="12550" y="37731"/>
                      </a:lnTo>
                      <a:lnTo>
                        <a:pt x="12718" y="37087"/>
                      </a:lnTo>
                      <a:lnTo>
                        <a:pt x="12970" y="36359"/>
                      </a:lnTo>
                      <a:lnTo>
                        <a:pt x="13278" y="35575"/>
                      </a:lnTo>
                      <a:lnTo>
                        <a:pt x="13642" y="34734"/>
                      </a:lnTo>
                      <a:lnTo>
                        <a:pt x="14062" y="33838"/>
                      </a:lnTo>
                      <a:lnTo>
                        <a:pt x="14510" y="32913"/>
                      </a:lnTo>
                      <a:lnTo>
                        <a:pt x="15015" y="31961"/>
                      </a:lnTo>
                      <a:lnTo>
                        <a:pt x="15575" y="30981"/>
                      </a:lnTo>
                      <a:lnTo>
                        <a:pt x="16751" y="28936"/>
                      </a:lnTo>
                      <a:lnTo>
                        <a:pt x="17984" y="26863"/>
                      </a:lnTo>
                      <a:lnTo>
                        <a:pt x="19272" y="24846"/>
                      </a:lnTo>
                      <a:lnTo>
                        <a:pt x="20505" y="22914"/>
                      </a:lnTo>
                      <a:lnTo>
                        <a:pt x="21709" y="21121"/>
                      </a:lnTo>
                      <a:lnTo>
                        <a:pt x="22774" y="19524"/>
                      </a:lnTo>
                      <a:lnTo>
                        <a:pt x="24426" y="17143"/>
                      </a:lnTo>
                      <a:lnTo>
                        <a:pt x="25043" y="16247"/>
                      </a:lnTo>
                      <a:lnTo>
                        <a:pt x="141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1555;p57">
                  <a:extLst>
                    <a:ext uri="{FF2B5EF4-FFF2-40B4-BE49-F238E27FC236}">
                      <a16:creationId xmlns:a16="http://schemas.microsoft.com/office/drawing/2014/main" id="{18870EC8-4839-D465-8CB0-ED82A8A435E4}"/>
                    </a:ext>
                  </a:extLst>
                </p:cNvPr>
                <p:cNvSpPr/>
                <p:nvPr/>
              </p:nvSpPr>
              <p:spPr>
                <a:xfrm>
                  <a:off x="1355467" y="2810998"/>
                  <a:ext cx="19496" cy="30148"/>
                </a:xfrm>
                <a:custGeom>
                  <a:avLst/>
                  <a:gdLst/>
                  <a:ahLst/>
                  <a:cxnLst/>
                  <a:rect l="l" t="t" r="r" b="b"/>
                  <a:pathLst>
                    <a:path w="1233" h="1906" extrusionOk="0">
                      <a:moveTo>
                        <a:pt x="1233" y="1"/>
                      </a:moveTo>
                      <a:lnTo>
                        <a:pt x="1233" y="1"/>
                      </a:lnTo>
                      <a:lnTo>
                        <a:pt x="0" y="1905"/>
                      </a:lnTo>
                      <a:lnTo>
                        <a:pt x="0" y="1905"/>
                      </a:lnTo>
                      <a:lnTo>
                        <a:pt x="1233" y="1"/>
                      </a:lnTo>
                      <a:lnTo>
                        <a:pt x="1233" y="1"/>
                      </a:lnTo>
                      <a:lnTo>
                        <a:pt x="12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1556;p57">
                  <a:extLst>
                    <a:ext uri="{FF2B5EF4-FFF2-40B4-BE49-F238E27FC236}">
                      <a16:creationId xmlns:a16="http://schemas.microsoft.com/office/drawing/2014/main" id="{9A088F2C-52E4-BBF8-FCD1-BE1A74D96B0F}"/>
                    </a:ext>
                  </a:extLst>
                </p:cNvPr>
                <p:cNvSpPr/>
                <p:nvPr/>
              </p:nvSpPr>
              <p:spPr>
                <a:xfrm>
                  <a:off x="1355467" y="2810998"/>
                  <a:ext cx="19496" cy="30148"/>
                </a:xfrm>
                <a:custGeom>
                  <a:avLst/>
                  <a:gdLst/>
                  <a:ahLst/>
                  <a:cxnLst/>
                  <a:rect l="l" t="t" r="r" b="b"/>
                  <a:pathLst>
                    <a:path w="1233" h="1906" fill="none" extrusionOk="0">
                      <a:moveTo>
                        <a:pt x="1233" y="1"/>
                      </a:moveTo>
                      <a:lnTo>
                        <a:pt x="1233" y="1"/>
                      </a:lnTo>
                      <a:lnTo>
                        <a:pt x="0" y="1905"/>
                      </a:lnTo>
                      <a:lnTo>
                        <a:pt x="0" y="1905"/>
                      </a:lnTo>
                      <a:lnTo>
                        <a:pt x="1233" y="1"/>
                      </a:lnTo>
                      <a:lnTo>
                        <a:pt x="1233" y="1"/>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1557;p57">
                  <a:extLst>
                    <a:ext uri="{FF2B5EF4-FFF2-40B4-BE49-F238E27FC236}">
                      <a16:creationId xmlns:a16="http://schemas.microsoft.com/office/drawing/2014/main" id="{97CB488E-0292-C2E5-9DE7-46816324109D}"/>
                    </a:ext>
                  </a:extLst>
                </p:cNvPr>
                <p:cNvSpPr/>
                <p:nvPr/>
              </p:nvSpPr>
              <p:spPr>
                <a:xfrm>
                  <a:off x="1374948" y="2752520"/>
                  <a:ext cx="38993" cy="58493"/>
                </a:xfrm>
                <a:custGeom>
                  <a:avLst/>
                  <a:gdLst/>
                  <a:ahLst/>
                  <a:cxnLst/>
                  <a:rect l="l" t="t" r="r" b="b"/>
                  <a:pathLst>
                    <a:path w="2466" h="3698" extrusionOk="0">
                      <a:moveTo>
                        <a:pt x="2466" y="0"/>
                      </a:moveTo>
                      <a:lnTo>
                        <a:pt x="2466" y="0"/>
                      </a:lnTo>
                      <a:lnTo>
                        <a:pt x="1289" y="1737"/>
                      </a:lnTo>
                      <a:lnTo>
                        <a:pt x="1" y="3698"/>
                      </a:lnTo>
                      <a:lnTo>
                        <a:pt x="1" y="3698"/>
                      </a:lnTo>
                      <a:lnTo>
                        <a:pt x="1" y="3698"/>
                      </a:lnTo>
                      <a:lnTo>
                        <a:pt x="1" y="3698"/>
                      </a:lnTo>
                      <a:lnTo>
                        <a:pt x="1289" y="1737"/>
                      </a:lnTo>
                      <a:lnTo>
                        <a:pt x="2466" y="0"/>
                      </a:lnTo>
                      <a:lnTo>
                        <a:pt x="2466" y="0"/>
                      </a:lnTo>
                      <a:lnTo>
                        <a:pt x="2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1558;p57">
                  <a:extLst>
                    <a:ext uri="{FF2B5EF4-FFF2-40B4-BE49-F238E27FC236}">
                      <a16:creationId xmlns:a16="http://schemas.microsoft.com/office/drawing/2014/main" id="{59628AD2-D281-E972-7876-3C5C1E7DED4E}"/>
                    </a:ext>
                  </a:extLst>
                </p:cNvPr>
                <p:cNvSpPr/>
                <p:nvPr/>
              </p:nvSpPr>
              <p:spPr>
                <a:xfrm>
                  <a:off x="1374948" y="2752520"/>
                  <a:ext cx="38993" cy="58493"/>
                </a:xfrm>
                <a:custGeom>
                  <a:avLst/>
                  <a:gdLst/>
                  <a:ahLst/>
                  <a:cxnLst/>
                  <a:rect l="l" t="t" r="r" b="b"/>
                  <a:pathLst>
                    <a:path w="2466" h="3698" fill="none" extrusionOk="0">
                      <a:moveTo>
                        <a:pt x="2466" y="0"/>
                      </a:moveTo>
                      <a:lnTo>
                        <a:pt x="2466" y="0"/>
                      </a:lnTo>
                      <a:lnTo>
                        <a:pt x="1289" y="1737"/>
                      </a:lnTo>
                      <a:lnTo>
                        <a:pt x="1" y="3698"/>
                      </a:lnTo>
                      <a:lnTo>
                        <a:pt x="1" y="3698"/>
                      </a:lnTo>
                      <a:lnTo>
                        <a:pt x="1" y="3698"/>
                      </a:lnTo>
                      <a:lnTo>
                        <a:pt x="1" y="3698"/>
                      </a:lnTo>
                      <a:lnTo>
                        <a:pt x="1289" y="1737"/>
                      </a:lnTo>
                      <a:lnTo>
                        <a:pt x="2466" y="0"/>
                      </a:lnTo>
                      <a:lnTo>
                        <a:pt x="2466" y="0"/>
                      </a:lnTo>
                      <a:lnTo>
                        <a:pt x="24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1559;p57">
                  <a:extLst>
                    <a:ext uri="{FF2B5EF4-FFF2-40B4-BE49-F238E27FC236}">
                      <a16:creationId xmlns:a16="http://schemas.microsoft.com/office/drawing/2014/main" id="{3CFCAF87-36D3-A1BF-2291-4D788C87115F}"/>
                    </a:ext>
                  </a:extLst>
                </p:cNvPr>
                <p:cNvSpPr/>
                <p:nvPr/>
              </p:nvSpPr>
              <p:spPr>
                <a:xfrm>
                  <a:off x="1249604" y="3065754"/>
                  <a:ext cx="5329" cy="7561"/>
                </a:xfrm>
                <a:custGeom>
                  <a:avLst/>
                  <a:gdLst/>
                  <a:ahLst/>
                  <a:cxnLst/>
                  <a:rect l="l" t="t" r="r" b="b"/>
                  <a:pathLst>
                    <a:path w="337" h="478" extrusionOk="0">
                      <a:moveTo>
                        <a:pt x="1" y="1"/>
                      </a:moveTo>
                      <a:lnTo>
                        <a:pt x="57" y="141"/>
                      </a:lnTo>
                      <a:lnTo>
                        <a:pt x="113" y="253"/>
                      </a:lnTo>
                      <a:lnTo>
                        <a:pt x="57" y="113"/>
                      </a:lnTo>
                      <a:lnTo>
                        <a:pt x="1" y="1"/>
                      </a:lnTo>
                      <a:close/>
                      <a:moveTo>
                        <a:pt x="113" y="253"/>
                      </a:moveTo>
                      <a:lnTo>
                        <a:pt x="197" y="365"/>
                      </a:lnTo>
                      <a:lnTo>
                        <a:pt x="337" y="477"/>
                      </a:lnTo>
                      <a:lnTo>
                        <a:pt x="197" y="337"/>
                      </a:lnTo>
                      <a:lnTo>
                        <a:pt x="113" y="2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1560;p57">
                  <a:extLst>
                    <a:ext uri="{FF2B5EF4-FFF2-40B4-BE49-F238E27FC236}">
                      <a16:creationId xmlns:a16="http://schemas.microsoft.com/office/drawing/2014/main" id="{0A51D4CF-F755-5CE5-308B-B96A46478734}"/>
                    </a:ext>
                  </a:extLst>
                </p:cNvPr>
                <p:cNvSpPr/>
                <p:nvPr/>
              </p:nvSpPr>
              <p:spPr>
                <a:xfrm>
                  <a:off x="1249162" y="3063097"/>
                  <a:ext cx="110749" cy="24833"/>
                </a:xfrm>
                <a:custGeom>
                  <a:avLst/>
                  <a:gdLst/>
                  <a:ahLst/>
                  <a:cxnLst/>
                  <a:rect l="l" t="t" r="r" b="b"/>
                  <a:pathLst>
                    <a:path w="7004" h="1570" fill="none" extrusionOk="0">
                      <a:moveTo>
                        <a:pt x="1" y="1"/>
                      </a:moveTo>
                      <a:lnTo>
                        <a:pt x="1" y="1"/>
                      </a:lnTo>
                      <a:lnTo>
                        <a:pt x="29" y="169"/>
                      </a:lnTo>
                      <a:lnTo>
                        <a:pt x="85" y="309"/>
                      </a:lnTo>
                      <a:lnTo>
                        <a:pt x="141" y="421"/>
                      </a:lnTo>
                      <a:lnTo>
                        <a:pt x="225" y="533"/>
                      </a:lnTo>
                      <a:lnTo>
                        <a:pt x="225" y="533"/>
                      </a:lnTo>
                      <a:lnTo>
                        <a:pt x="365" y="645"/>
                      </a:lnTo>
                      <a:lnTo>
                        <a:pt x="561" y="757"/>
                      </a:lnTo>
                      <a:lnTo>
                        <a:pt x="785" y="869"/>
                      </a:lnTo>
                      <a:lnTo>
                        <a:pt x="1065" y="981"/>
                      </a:lnTo>
                      <a:lnTo>
                        <a:pt x="1401" y="1065"/>
                      </a:lnTo>
                      <a:lnTo>
                        <a:pt x="1765" y="1149"/>
                      </a:lnTo>
                      <a:lnTo>
                        <a:pt x="2578" y="1289"/>
                      </a:lnTo>
                      <a:lnTo>
                        <a:pt x="3530" y="1401"/>
                      </a:lnTo>
                      <a:lnTo>
                        <a:pt x="4594" y="1485"/>
                      </a:lnTo>
                      <a:lnTo>
                        <a:pt x="5771" y="1541"/>
                      </a:lnTo>
                      <a:lnTo>
                        <a:pt x="7003" y="1569"/>
                      </a:lnTo>
                      <a:lnTo>
                        <a:pt x="7003" y="1569"/>
                      </a:lnTo>
                      <a:lnTo>
                        <a:pt x="7003" y="1569"/>
                      </a:lnTo>
                      <a:lnTo>
                        <a:pt x="5771" y="1541"/>
                      </a:lnTo>
                      <a:lnTo>
                        <a:pt x="4594" y="1485"/>
                      </a:lnTo>
                      <a:lnTo>
                        <a:pt x="3530" y="1401"/>
                      </a:lnTo>
                      <a:lnTo>
                        <a:pt x="2578" y="1289"/>
                      </a:lnTo>
                      <a:lnTo>
                        <a:pt x="1765" y="1149"/>
                      </a:lnTo>
                      <a:lnTo>
                        <a:pt x="1401" y="1065"/>
                      </a:lnTo>
                      <a:lnTo>
                        <a:pt x="1065" y="981"/>
                      </a:lnTo>
                      <a:lnTo>
                        <a:pt x="785" y="869"/>
                      </a:lnTo>
                      <a:lnTo>
                        <a:pt x="561" y="757"/>
                      </a:lnTo>
                      <a:lnTo>
                        <a:pt x="365" y="645"/>
                      </a:lnTo>
                      <a:lnTo>
                        <a:pt x="225" y="505"/>
                      </a:lnTo>
                      <a:lnTo>
                        <a:pt x="225" y="505"/>
                      </a:lnTo>
                      <a:lnTo>
                        <a:pt x="141" y="421"/>
                      </a:lnTo>
                      <a:lnTo>
                        <a:pt x="85" y="281"/>
                      </a:lnTo>
                      <a:lnTo>
                        <a:pt x="29" y="16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1561;p57">
                  <a:extLst>
                    <a:ext uri="{FF2B5EF4-FFF2-40B4-BE49-F238E27FC236}">
                      <a16:creationId xmlns:a16="http://schemas.microsoft.com/office/drawing/2014/main" id="{D46C6A75-A6D7-95A4-EBA9-BE309AD69620}"/>
                    </a:ext>
                  </a:extLst>
                </p:cNvPr>
                <p:cNvSpPr/>
                <p:nvPr/>
              </p:nvSpPr>
              <p:spPr>
                <a:xfrm>
                  <a:off x="1359895" y="3087472"/>
                  <a:ext cx="57588" cy="459"/>
                </a:xfrm>
                <a:custGeom>
                  <a:avLst/>
                  <a:gdLst/>
                  <a:ahLst/>
                  <a:cxnLst/>
                  <a:rect l="l" t="t" r="r" b="b"/>
                  <a:pathLst>
                    <a:path w="3642" h="29" extrusionOk="0">
                      <a:moveTo>
                        <a:pt x="3642" y="0"/>
                      </a:moveTo>
                      <a:lnTo>
                        <a:pt x="3642" y="0"/>
                      </a:lnTo>
                      <a:lnTo>
                        <a:pt x="1401" y="28"/>
                      </a:lnTo>
                      <a:lnTo>
                        <a:pt x="1401" y="28"/>
                      </a:lnTo>
                      <a:lnTo>
                        <a:pt x="168" y="28"/>
                      </a:lnTo>
                      <a:lnTo>
                        <a:pt x="168" y="28"/>
                      </a:lnTo>
                      <a:lnTo>
                        <a:pt x="0" y="28"/>
                      </a:lnTo>
                      <a:lnTo>
                        <a:pt x="0" y="28"/>
                      </a:lnTo>
                      <a:lnTo>
                        <a:pt x="0" y="28"/>
                      </a:lnTo>
                      <a:lnTo>
                        <a:pt x="168" y="28"/>
                      </a:lnTo>
                      <a:lnTo>
                        <a:pt x="168" y="28"/>
                      </a:lnTo>
                      <a:lnTo>
                        <a:pt x="168" y="28"/>
                      </a:lnTo>
                      <a:lnTo>
                        <a:pt x="1401" y="28"/>
                      </a:lnTo>
                      <a:lnTo>
                        <a:pt x="1401" y="28"/>
                      </a:lnTo>
                      <a:lnTo>
                        <a:pt x="3642" y="0"/>
                      </a:lnTo>
                      <a:lnTo>
                        <a:pt x="36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1562;p57">
                  <a:extLst>
                    <a:ext uri="{FF2B5EF4-FFF2-40B4-BE49-F238E27FC236}">
                      <a16:creationId xmlns:a16="http://schemas.microsoft.com/office/drawing/2014/main" id="{6C2DC56E-5B51-F6BD-56F4-BEC11371614A}"/>
                    </a:ext>
                  </a:extLst>
                </p:cNvPr>
                <p:cNvSpPr/>
                <p:nvPr/>
              </p:nvSpPr>
              <p:spPr>
                <a:xfrm>
                  <a:off x="1359895" y="3087472"/>
                  <a:ext cx="57588" cy="459"/>
                </a:xfrm>
                <a:custGeom>
                  <a:avLst/>
                  <a:gdLst/>
                  <a:ahLst/>
                  <a:cxnLst/>
                  <a:rect l="l" t="t" r="r" b="b"/>
                  <a:pathLst>
                    <a:path w="3642" h="29" fill="none" extrusionOk="0">
                      <a:moveTo>
                        <a:pt x="3642" y="0"/>
                      </a:moveTo>
                      <a:lnTo>
                        <a:pt x="3642" y="0"/>
                      </a:lnTo>
                      <a:lnTo>
                        <a:pt x="1401" y="28"/>
                      </a:lnTo>
                      <a:lnTo>
                        <a:pt x="1401" y="28"/>
                      </a:lnTo>
                      <a:lnTo>
                        <a:pt x="168" y="28"/>
                      </a:lnTo>
                      <a:lnTo>
                        <a:pt x="168" y="28"/>
                      </a:lnTo>
                      <a:lnTo>
                        <a:pt x="0" y="28"/>
                      </a:lnTo>
                      <a:lnTo>
                        <a:pt x="0" y="28"/>
                      </a:lnTo>
                      <a:lnTo>
                        <a:pt x="0" y="28"/>
                      </a:lnTo>
                      <a:lnTo>
                        <a:pt x="168" y="28"/>
                      </a:lnTo>
                      <a:lnTo>
                        <a:pt x="168" y="28"/>
                      </a:lnTo>
                      <a:lnTo>
                        <a:pt x="168" y="28"/>
                      </a:lnTo>
                      <a:lnTo>
                        <a:pt x="1401" y="28"/>
                      </a:lnTo>
                      <a:lnTo>
                        <a:pt x="1401" y="28"/>
                      </a:lnTo>
                      <a:lnTo>
                        <a:pt x="3642" y="0"/>
                      </a:lnTo>
                      <a:lnTo>
                        <a:pt x="36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1563;p57">
                  <a:extLst>
                    <a:ext uri="{FF2B5EF4-FFF2-40B4-BE49-F238E27FC236}">
                      <a16:creationId xmlns:a16="http://schemas.microsoft.com/office/drawing/2014/main" id="{A1529BC8-0706-F791-F4FA-55776DD43954}"/>
                    </a:ext>
                  </a:extLst>
                </p:cNvPr>
                <p:cNvSpPr/>
                <p:nvPr/>
              </p:nvSpPr>
              <p:spPr>
                <a:xfrm>
                  <a:off x="1600399" y="3076399"/>
                  <a:ext cx="28351" cy="2230"/>
                </a:xfrm>
                <a:custGeom>
                  <a:avLst/>
                  <a:gdLst/>
                  <a:ahLst/>
                  <a:cxnLst/>
                  <a:rect l="l" t="t" r="r" b="b"/>
                  <a:pathLst>
                    <a:path w="1793" h="141" extrusionOk="0">
                      <a:moveTo>
                        <a:pt x="1793" y="0"/>
                      </a:moveTo>
                      <a:lnTo>
                        <a:pt x="1009" y="56"/>
                      </a:lnTo>
                      <a:lnTo>
                        <a:pt x="0" y="140"/>
                      </a:lnTo>
                      <a:lnTo>
                        <a:pt x="0" y="140"/>
                      </a:lnTo>
                      <a:lnTo>
                        <a:pt x="17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1564;p57">
                  <a:extLst>
                    <a:ext uri="{FF2B5EF4-FFF2-40B4-BE49-F238E27FC236}">
                      <a16:creationId xmlns:a16="http://schemas.microsoft.com/office/drawing/2014/main" id="{1708C397-95D6-5647-789A-1D4547CCB9B4}"/>
                    </a:ext>
                  </a:extLst>
                </p:cNvPr>
                <p:cNvSpPr/>
                <p:nvPr/>
              </p:nvSpPr>
              <p:spPr>
                <a:xfrm>
                  <a:off x="1600399" y="3076399"/>
                  <a:ext cx="28351" cy="2230"/>
                </a:xfrm>
                <a:custGeom>
                  <a:avLst/>
                  <a:gdLst/>
                  <a:ahLst/>
                  <a:cxnLst/>
                  <a:rect l="l" t="t" r="r" b="b"/>
                  <a:pathLst>
                    <a:path w="1793" h="141" fill="none" extrusionOk="0">
                      <a:moveTo>
                        <a:pt x="1793" y="0"/>
                      </a:moveTo>
                      <a:lnTo>
                        <a:pt x="1009" y="56"/>
                      </a:lnTo>
                      <a:lnTo>
                        <a:pt x="1009" y="56"/>
                      </a:lnTo>
                      <a:lnTo>
                        <a:pt x="0" y="140"/>
                      </a:lnTo>
                      <a:lnTo>
                        <a:pt x="0" y="140"/>
                      </a:lnTo>
                      <a:lnTo>
                        <a:pt x="0" y="140"/>
                      </a:lnTo>
                      <a:lnTo>
                        <a:pt x="0" y="140"/>
                      </a:lnTo>
                      <a:lnTo>
                        <a:pt x="1793" y="0"/>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1565;p57">
                  <a:extLst>
                    <a:ext uri="{FF2B5EF4-FFF2-40B4-BE49-F238E27FC236}">
                      <a16:creationId xmlns:a16="http://schemas.microsoft.com/office/drawing/2014/main" id="{3DA81690-DDAD-3F00-2E95-ED1E463AF329}"/>
                    </a:ext>
                  </a:extLst>
                </p:cNvPr>
                <p:cNvSpPr/>
                <p:nvPr/>
              </p:nvSpPr>
              <p:spPr>
                <a:xfrm>
                  <a:off x="1051620" y="3084371"/>
                  <a:ext cx="16" cy="459"/>
                </a:xfrm>
                <a:custGeom>
                  <a:avLst/>
                  <a:gdLst/>
                  <a:ahLst/>
                  <a:cxnLst/>
                  <a:rect l="l" t="t" r="r" b="b"/>
                  <a:pathLst>
                    <a:path w="1" h="29" extrusionOk="0">
                      <a:moveTo>
                        <a:pt x="1" y="0"/>
                      </a:moveTo>
                      <a:lnTo>
                        <a:pt x="1" y="0"/>
                      </a:lnTo>
                      <a:lnTo>
                        <a:pt x="1" y="28"/>
                      </a:lnTo>
                      <a:lnTo>
                        <a:pt x="1" y="28"/>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1566;p57">
                  <a:extLst>
                    <a:ext uri="{FF2B5EF4-FFF2-40B4-BE49-F238E27FC236}">
                      <a16:creationId xmlns:a16="http://schemas.microsoft.com/office/drawing/2014/main" id="{65A5F0DF-796D-9746-4EA6-AC77412C6E46}"/>
                    </a:ext>
                  </a:extLst>
                </p:cNvPr>
                <p:cNvSpPr/>
                <p:nvPr/>
              </p:nvSpPr>
              <p:spPr>
                <a:xfrm>
                  <a:off x="1051620" y="3084371"/>
                  <a:ext cx="16" cy="459"/>
                </a:xfrm>
                <a:custGeom>
                  <a:avLst/>
                  <a:gdLst/>
                  <a:ahLst/>
                  <a:cxnLst/>
                  <a:rect l="l" t="t" r="r" b="b"/>
                  <a:pathLst>
                    <a:path w="1" h="29" fill="none" extrusionOk="0">
                      <a:moveTo>
                        <a:pt x="1" y="0"/>
                      </a:moveTo>
                      <a:lnTo>
                        <a:pt x="1" y="0"/>
                      </a:lnTo>
                      <a:lnTo>
                        <a:pt x="1" y="28"/>
                      </a:lnTo>
                      <a:lnTo>
                        <a:pt x="1" y="2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1567;p57">
                  <a:extLst>
                    <a:ext uri="{FF2B5EF4-FFF2-40B4-BE49-F238E27FC236}">
                      <a16:creationId xmlns:a16="http://schemas.microsoft.com/office/drawing/2014/main" id="{CC49256E-3FC9-9F0B-0A20-B8E82FECC342}"/>
                    </a:ext>
                  </a:extLst>
                </p:cNvPr>
                <p:cNvSpPr/>
                <p:nvPr/>
              </p:nvSpPr>
              <p:spPr>
                <a:xfrm>
                  <a:off x="1382475" y="3212414"/>
                  <a:ext cx="2230" cy="16"/>
                </a:xfrm>
                <a:custGeom>
                  <a:avLst/>
                  <a:gdLst/>
                  <a:ahLst/>
                  <a:cxnLst/>
                  <a:rect l="l" t="t" r="r" b="b"/>
                  <a:pathLst>
                    <a:path w="141" h="1" extrusionOk="0">
                      <a:moveTo>
                        <a:pt x="141" y="1"/>
                      </a:moveTo>
                      <a:lnTo>
                        <a:pt x="141" y="1"/>
                      </a:lnTo>
                      <a:lnTo>
                        <a:pt x="1" y="1"/>
                      </a:lnTo>
                      <a:lnTo>
                        <a:pt x="1" y="1"/>
                      </a:lnTo>
                      <a:lnTo>
                        <a:pt x="141" y="1"/>
                      </a:lnTo>
                      <a:lnTo>
                        <a:pt x="1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1568;p57">
                  <a:extLst>
                    <a:ext uri="{FF2B5EF4-FFF2-40B4-BE49-F238E27FC236}">
                      <a16:creationId xmlns:a16="http://schemas.microsoft.com/office/drawing/2014/main" id="{4C7BEFE6-B3E9-B36B-863B-926E062874AB}"/>
                    </a:ext>
                  </a:extLst>
                </p:cNvPr>
                <p:cNvSpPr/>
                <p:nvPr/>
              </p:nvSpPr>
              <p:spPr>
                <a:xfrm>
                  <a:off x="1382475" y="3212414"/>
                  <a:ext cx="2230" cy="16"/>
                </a:xfrm>
                <a:custGeom>
                  <a:avLst/>
                  <a:gdLst/>
                  <a:ahLst/>
                  <a:cxnLst/>
                  <a:rect l="l" t="t" r="r" b="b"/>
                  <a:pathLst>
                    <a:path w="141" h="1" fill="none" extrusionOk="0">
                      <a:moveTo>
                        <a:pt x="141" y="1"/>
                      </a:moveTo>
                      <a:lnTo>
                        <a:pt x="141" y="1"/>
                      </a:lnTo>
                      <a:lnTo>
                        <a:pt x="1" y="1"/>
                      </a:lnTo>
                      <a:lnTo>
                        <a:pt x="1" y="1"/>
                      </a:lnTo>
                      <a:lnTo>
                        <a:pt x="141" y="1"/>
                      </a:lnTo>
                      <a:lnTo>
                        <a:pt x="1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1570;p57">
                  <a:extLst>
                    <a:ext uri="{FF2B5EF4-FFF2-40B4-BE49-F238E27FC236}">
                      <a16:creationId xmlns:a16="http://schemas.microsoft.com/office/drawing/2014/main" id="{4D0268A5-1454-85E0-11EE-58AD7A59F015}"/>
                    </a:ext>
                  </a:extLst>
                </p:cNvPr>
                <p:cNvSpPr/>
                <p:nvPr/>
              </p:nvSpPr>
              <p:spPr>
                <a:xfrm>
                  <a:off x="1600399" y="3076399"/>
                  <a:ext cx="28351" cy="104127"/>
                </a:xfrm>
                <a:custGeom>
                  <a:avLst/>
                  <a:gdLst/>
                  <a:ahLst/>
                  <a:cxnLst/>
                  <a:rect l="l" t="t" r="r" b="b"/>
                  <a:pathLst>
                    <a:path w="1793" h="6583" fill="none" extrusionOk="0">
                      <a:moveTo>
                        <a:pt x="1793" y="0"/>
                      </a:moveTo>
                      <a:lnTo>
                        <a:pt x="1793" y="0"/>
                      </a:lnTo>
                      <a:lnTo>
                        <a:pt x="0" y="140"/>
                      </a:lnTo>
                      <a:lnTo>
                        <a:pt x="0" y="140"/>
                      </a:lnTo>
                      <a:lnTo>
                        <a:pt x="0" y="140"/>
                      </a:lnTo>
                      <a:lnTo>
                        <a:pt x="0" y="140"/>
                      </a:lnTo>
                      <a:lnTo>
                        <a:pt x="1009" y="56"/>
                      </a:lnTo>
                      <a:lnTo>
                        <a:pt x="1121" y="6583"/>
                      </a:lnTo>
                      <a:lnTo>
                        <a:pt x="1121" y="6583"/>
                      </a:lnTo>
                      <a:lnTo>
                        <a:pt x="1121" y="6583"/>
                      </a:lnTo>
                      <a:lnTo>
                        <a:pt x="1121" y="6583"/>
                      </a:lnTo>
                      <a:lnTo>
                        <a:pt x="1793" y="6443"/>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1571;p57">
                  <a:extLst>
                    <a:ext uri="{FF2B5EF4-FFF2-40B4-BE49-F238E27FC236}">
                      <a16:creationId xmlns:a16="http://schemas.microsoft.com/office/drawing/2014/main" id="{1316AEF8-49E7-E007-E3E7-FEEAFCBB3270}"/>
                    </a:ext>
                  </a:extLst>
                </p:cNvPr>
                <p:cNvSpPr/>
                <p:nvPr/>
              </p:nvSpPr>
              <p:spPr>
                <a:xfrm>
                  <a:off x="1051620" y="2466746"/>
                  <a:ext cx="362321" cy="747899"/>
                </a:xfrm>
                <a:custGeom>
                  <a:avLst/>
                  <a:gdLst/>
                  <a:ahLst/>
                  <a:cxnLst/>
                  <a:rect l="l" t="t" r="r" b="b"/>
                  <a:pathLst>
                    <a:path w="22914" h="47283" fill="none" extrusionOk="0">
                      <a:moveTo>
                        <a:pt x="13866" y="0"/>
                      </a:moveTo>
                      <a:lnTo>
                        <a:pt x="12522" y="7059"/>
                      </a:lnTo>
                      <a:lnTo>
                        <a:pt x="12522" y="7059"/>
                      </a:lnTo>
                      <a:lnTo>
                        <a:pt x="11989" y="7955"/>
                      </a:lnTo>
                      <a:lnTo>
                        <a:pt x="11373" y="8992"/>
                      </a:lnTo>
                      <a:lnTo>
                        <a:pt x="10561" y="10392"/>
                      </a:lnTo>
                      <a:lnTo>
                        <a:pt x="9608" y="12101"/>
                      </a:lnTo>
                      <a:lnTo>
                        <a:pt x="8572" y="14090"/>
                      </a:lnTo>
                      <a:lnTo>
                        <a:pt x="7424" y="16274"/>
                      </a:lnTo>
                      <a:lnTo>
                        <a:pt x="6275" y="18655"/>
                      </a:lnTo>
                      <a:lnTo>
                        <a:pt x="5687" y="19888"/>
                      </a:lnTo>
                      <a:lnTo>
                        <a:pt x="5099" y="21148"/>
                      </a:lnTo>
                      <a:lnTo>
                        <a:pt x="4510" y="22437"/>
                      </a:lnTo>
                      <a:lnTo>
                        <a:pt x="3950" y="23753"/>
                      </a:lnTo>
                      <a:lnTo>
                        <a:pt x="3418" y="25070"/>
                      </a:lnTo>
                      <a:lnTo>
                        <a:pt x="2914" y="26414"/>
                      </a:lnTo>
                      <a:lnTo>
                        <a:pt x="2410" y="27759"/>
                      </a:lnTo>
                      <a:lnTo>
                        <a:pt x="1961" y="29075"/>
                      </a:lnTo>
                      <a:lnTo>
                        <a:pt x="1541" y="30420"/>
                      </a:lnTo>
                      <a:lnTo>
                        <a:pt x="1149" y="31708"/>
                      </a:lnTo>
                      <a:lnTo>
                        <a:pt x="813" y="33025"/>
                      </a:lnTo>
                      <a:lnTo>
                        <a:pt x="533" y="34286"/>
                      </a:lnTo>
                      <a:lnTo>
                        <a:pt x="309" y="35518"/>
                      </a:lnTo>
                      <a:lnTo>
                        <a:pt x="141" y="36722"/>
                      </a:lnTo>
                      <a:lnTo>
                        <a:pt x="29" y="37899"/>
                      </a:lnTo>
                      <a:lnTo>
                        <a:pt x="1" y="38459"/>
                      </a:lnTo>
                      <a:lnTo>
                        <a:pt x="1" y="39019"/>
                      </a:lnTo>
                      <a:lnTo>
                        <a:pt x="1" y="39019"/>
                      </a:lnTo>
                      <a:lnTo>
                        <a:pt x="1" y="39047"/>
                      </a:lnTo>
                      <a:lnTo>
                        <a:pt x="1" y="39047"/>
                      </a:lnTo>
                      <a:lnTo>
                        <a:pt x="1" y="39047"/>
                      </a:lnTo>
                      <a:lnTo>
                        <a:pt x="1" y="39075"/>
                      </a:lnTo>
                      <a:lnTo>
                        <a:pt x="1" y="39075"/>
                      </a:lnTo>
                      <a:lnTo>
                        <a:pt x="1" y="39664"/>
                      </a:lnTo>
                      <a:lnTo>
                        <a:pt x="85" y="40224"/>
                      </a:lnTo>
                      <a:lnTo>
                        <a:pt x="197" y="40784"/>
                      </a:lnTo>
                      <a:lnTo>
                        <a:pt x="337" y="41288"/>
                      </a:lnTo>
                      <a:lnTo>
                        <a:pt x="533" y="41792"/>
                      </a:lnTo>
                      <a:lnTo>
                        <a:pt x="785" y="42241"/>
                      </a:lnTo>
                      <a:lnTo>
                        <a:pt x="1037" y="42689"/>
                      </a:lnTo>
                      <a:lnTo>
                        <a:pt x="1373" y="43109"/>
                      </a:lnTo>
                      <a:lnTo>
                        <a:pt x="1709" y="43501"/>
                      </a:lnTo>
                      <a:lnTo>
                        <a:pt x="2074" y="43865"/>
                      </a:lnTo>
                      <a:lnTo>
                        <a:pt x="2494" y="44201"/>
                      </a:lnTo>
                      <a:lnTo>
                        <a:pt x="2942" y="44538"/>
                      </a:lnTo>
                      <a:lnTo>
                        <a:pt x="3418" y="44818"/>
                      </a:lnTo>
                      <a:lnTo>
                        <a:pt x="3922" y="45126"/>
                      </a:lnTo>
                      <a:lnTo>
                        <a:pt x="4426" y="45378"/>
                      </a:lnTo>
                      <a:lnTo>
                        <a:pt x="4987" y="45630"/>
                      </a:lnTo>
                      <a:lnTo>
                        <a:pt x="5575" y="45854"/>
                      </a:lnTo>
                      <a:lnTo>
                        <a:pt x="6163" y="46050"/>
                      </a:lnTo>
                      <a:lnTo>
                        <a:pt x="6807" y="46246"/>
                      </a:lnTo>
                      <a:lnTo>
                        <a:pt x="7452" y="46414"/>
                      </a:lnTo>
                      <a:lnTo>
                        <a:pt x="8096" y="46554"/>
                      </a:lnTo>
                      <a:lnTo>
                        <a:pt x="8796" y="46694"/>
                      </a:lnTo>
                      <a:lnTo>
                        <a:pt x="9496" y="46806"/>
                      </a:lnTo>
                      <a:lnTo>
                        <a:pt x="10197" y="46918"/>
                      </a:lnTo>
                      <a:lnTo>
                        <a:pt x="11681" y="47087"/>
                      </a:lnTo>
                      <a:lnTo>
                        <a:pt x="13194" y="47199"/>
                      </a:lnTo>
                      <a:lnTo>
                        <a:pt x="14734" y="47283"/>
                      </a:lnTo>
                      <a:lnTo>
                        <a:pt x="16303" y="47283"/>
                      </a:lnTo>
                      <a:lnTo>
                        <a:pt x="16303" y="47283"/>
                      </a:lnTo>
                      <a:lnTo>
                        <a:pt x="17452" y="47283"/>
                      </a:lnTo>
                      <a:lnTo>
                        <a:pt x="18628" y="47255"/>
                      </a:lnTo>
                      <a:lnTo>
                        <a:pt x="19776" y="47199"/>
                      </a:lnTo>
                      <a:lnTo>
                        <a:pt x="20925" y="47143"/>
                      </a:lnTo>
                      <a:lnTo>
                        <a:pt x="20925" y="47143"/>
                      </a:lnTo>
                      <a:lnTo>
                        <a:pt x="21065" y="47143"/>
                      </a:lnTo>
                      <a:lnTo>
                        <a:pt x="19664" y="39271"/>
                      </a:lnTo>
                      <a:lnTo>
                        <a:pt x="19664" y="39271"/>
                      </a:lnTo>
                      <a:lnTo>
                        <a:pt x="19496" y="39271"/>
                      </a:lnTo>
                      <a:lnTo>
                        <a:pt x="19496" y="39271"/>
                      </a:lnTo>
                      <a:lnTo>
                        <a:pt x="18264" y="39243"/>
                      </a:lnTo>
                      <a:lnTo>
                        <a:pt x="17087" y="39187"/>
                      </a:lnTo>
                      <a:lnTo>
                        <a:pt x="16023" y="39103"/>
                      </a:lnTo>
                      <a:lnTo>
                        <a:pt x="15071" y="38991"/>
                      </a:lnTo>
                      <a:lnTo>
                        <a:pt x="14258" y="38851"/>
                      </a:lnTo>
                      <a:lnTo>
                        <a:pt x="13894" y="38767"/>
                      </a:lnTo>
                      <a:lnTo>
                        <a:pt x="13558" y="38683"/>
                      </a:lnTo>
                      <a:lnTo>
                        <a:pt x="13278" y="38571"/>
                      </a:lnTo>
                      <a:lnTo>
                        <a:pt x="13054" y="38459"/>
                      </a:lnTo>
                      <a:lnTo>
                        <a:pt x="12858" y="38347"/>
                      </a:lnTo>
                      <a:lnTo>
                        <a:pt x="12718" y="38235"/>
                      </a:lnTo>
                      <a:lnTo>
                        <a:pt x="12718" y="38235"/>
                      </a:lnTo>
                      <a:lnTo>
                        <a:pt x="12634" y="38123"/>
                      </a:lnTo>
                      <a:lnTo>
                        <a:pt x="12578" y="38011"/>
                      </a:lnTo>
                      <a:lnTo>
                        <a:pt x="12522" y="37871"/>
                      </a:lnTo>
                      <a:lnTo>
                        <a:pt x="12494" y="37703"/>
                      </a:lnTo>
                      <a:lnTo>
                        <a:pt x="12494" y="37703"/>
                      </a:lnTo>
                      <a:lnTo>
                        <a:pt x="12466" y="37535"/>
                      </a:lnTo>
                      <a:lnTo>
                        <a:pt x="12466" y="37311"/>
                      </a:lnTo>
                      <a:lnTo>
                        <a:pt x="12494" y="36863"/>
                      </a:lnTo>
                      <a:lnTo>
                        <a:pt x="12578" y="36330"/>
                      </a:lnTo>
                      <a:lnTo>
                        <a:pt x="12746" y="35742"/>
                      </a:lnTo>
                      <a:lnTo>
                        <a:pt x="12970" y="35098"/>
                      </a:lnTo>
                      <a:lnTo>
                        <a:pt x="13222" y="34426"/>
                      </a:lnTo>
                      <a:lnTo>
                        <a:pt x="13530" y="33697"/>
                      </a:lnTo>
                      <a:lnTo>
                        <a:pt x="13894" y="32913"/>
                      </a:lnTo>
                      <a:lnTo>
                        <a:pt x="14286" y="32101"/>
                      </a:lnTo>
                      <a:lnTo>
                        <a:pt x="14706" y="31260"/>
                      </a:lnTo>
                      <a:lnTo>
                        <a:pt x="15659" y="29524"/>
                      </a:lnTo>
                      <a:lnTo>
                        <a:pt x="16723" y="27731"/>
                      </a:lnTo>
                      <a:lnTo>
                        <a:pt x="17816" y="25882"/>
                      </a:lnTo>
                      <a:lnTo>
                        <a:pt x="17816" y="25882"/>
                      </a:lnTo>
                      <a:lnTo>
                        <a:pt x="19216" y="23669"/>
                      </a:lnTo>
                      <a:lnTo>
                        <a:pt x="19216" y="23669"/>
                      </a:lnTo>
                      <a:lnTo>
                        <a:pt x="20449" y="21765"/>
                      </a:lnTo>
                      <a:lnTo>
                        <a:pt x="20449" y="21765"/>
                      </a:lnTo>
                      <a:lnTo>
                        <a:pt x="21737" y="19804"/>
                      </a:lnTo>
                      <a:lnTo>
                        <a:pt x="22914" y="18067"/>
                      </a:lnTo>
                      <a:lnTo>
                        <a:pt x="22914" y="18067"/>
                      </a:lnTo>
                      <a:lnTo>
                        <a:pt x="22914" y="18067"/>
                      </a:lnTo>
                      <a:lnTo>
                        <a:pt x="21765" y="19748"/>
                      </a:lnTo>
                      <a:lnTo>
                        <a:pt x="20505" y="21653"/>
                      </a:lnTo>
                      <a:lnTo>
                        <a:pt x="19160" y="23725"/>
                      </a:lnTo>
                      <a:lnTo>
                        <a:pt x="17816" y="25882"/>
                      </a:lnTo>
                      <a:lnTo>
                        <a:pt x="17816" y="25882"/>
                      </a:lnTo>
                      <a:lnTo>
                        <a:pt x="17900" y="25070"/>
                      </a:lnTo>
                      <a:lnTo>
                        <a:pt x="18040" y="24258"/>
                      </a:lnTo>
                      <a:lnTo>
                        <a:pt x="18180" y="23445"/>
                      </a:lnTo>
                      <a:lnTo>
                        <a:pt x="18348" y="22633"/>
                      </a:lnTo>
                      <a:lnTo>
                        <a:pt x="18544" y="21849"/>
                      </a:lnTo>
                      <a:lnTo>
                        <a:pt x="18740" y="21092"/>
                      </a:lnTo>
                      <a:lnTo>
                        <a:pt x="19160" y="19692"/>
                      </a:lnTo>
                      <a:lnTo>
                        <a:pt x="19580" y="18515"/>
                      </a:lnTo>
                      <a:lnTo>
                        <a:pt x="19917" y="17591"/>
                      </a:lnTo>
                      <a:lnTo>
                        <a:pt x="20225" y="16779"/>
                      </a:lnTo>
                      <a:lnTo>
                        <a:pt x="20225" y="16779"/>
                      </a:lnTo>
                      <a:lnTo>
                        <a:pt x="19608" y="15406"/>
                      </a:lnTo>
                      <a:lnTo>
                        <a:pt x="19104" y="14146"/>
                      </a:lnTo>
                      <a:lnTo>
                        <a:pt x="18684" y="12969"/>
                      </a:lnTo>
                      <a:lnTo>
                        <a:pt x="18376" y="11933"/>
                      </a:lnTo>
                      <a:lnTo>
                        <a:pt x="18124" y="10980"/>
                      </a:lnTo>
                      <a:lnTo>
                        <a:pt x="17928" y="10112"/>
                      </a:lnTo>
                      <a:lnTo>
                        <a:pt x="17816" y="9356"/>
                      </a:lnTo>
                      <a:lnTo>
                        <a:pt x="17732" y="8711"/>
                      </a:lnTo>
                      <a:lnTo>
                        <a:pt x="17732" y="8711"/>
                      </a:lnTo>
                      <a:lnTo>
                        <a:pt x="17115" y="7759"/>
                      </a:lnTo>
                      <a:lnTo>
                        <a:pt x="16499" y="6751"/>
                      </a:lnTo>
                      <a:lnTo>
                        <a:pt x="15939" y="5686"/>
                      </a:lnTo>
                      <a:lnTo>
                        <a:pt x="15687" y="5154"/>
                      </a:lnTo>
                      <a:lnTo>
                        <a:pt x="15435" y="4622"/>
                      </a:lnTo>
                      <a:lnTo>
                        <a:pt x="15211" y="4062"/>
                      </a:lnTo>
                      <a:lnTo>
                        <a:pt x="14987" y="3501"/>
                      </a:lnTo>
                      <a:lnTo>
                        <a:pt x="14790" y="2913"/>
                      </a:lnTo>
                      <a:lnTo>
                        <a:pt x="14622" y="2353"/>
                      </a:lnTo>
                      <a:lnTo>
                        <a:pt x="14454" y="1765"/>
                      </a:lnTo>
                      <a:lnTo>
                        <a:pt x="14342" y="1177"/>
                      </a:lnTo>
                      <a:lnTo>
                        <a:pt x="14230" y="588"/>
                      </a:lnTo>
                      <a:lnTo>
                        <a:pt x="14174" y="0"/>
                      </a:lnTo>
                      <a:lnTo>
                        <a:pt x="138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1572;p57">
                  <a:extLst>
                    <a:ext uri="{FF2B5EF4-FFF2-40B4-BE49-F238E27FC236}">
                      <a16:creationId xmlns:a16="http://schemas.microsoft.com/office/drawing/2014/main" id="{BA62BCAB-D770-4D2C-5155-EF43461C7F40}"/>
                    </a:ext>
                  </a:extLst>
                </p:cNvPr>
                <p:cNvSpPr/>
                <p:nvPr/>
              </p:nvSpPr>
              <p:spPr>
                <a:xfrm>
                  <a:off x="1590216" y="3180510"/>
                  <a:ext cx="27909" cy="5330"/>
                </a:xfrm>
                <a:custGeom>
                  <a:avLst/>
                  <a:gdLst/>
                  <a:ahLst/>
                  <a:cxnLst/>
                  <a:rect l="l" t="t" r="r" b="b"/>
                  <a:pathLst>
                    <a:path w="1765" h="337" extrusionOk="0">
                      <a:moveTo>
                        <a:pt x="1765" y="1"/>
                      </a:moveTo>
                      <a:lnTo>
                        <a:pt x="1765" y="1"/>
                      </a:lnTo>
                      <a:lnTo>
                        <a:pt x="0" y="337"/>
                      </a:lnTo>
                      <a:lnTo>
                        <a:pt x="0" y="337"/>
                      </a:lnTo>
                      <a:lnTo>
                        <a:pt x="0" y="337"/>
                      </a:lnTo>
                      <a:lnTo>
                        <a:pt x="0" y="337"/>
                      </a:lnTo>
                      <a:lnTo>
                        <a:pt x="1765" y="1"/>
                      </a:lnTo>
                      <a:lnTo>
                        <a:pt x="1765" y="1"/>
                      </a:ln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1573;p57">
                  <a:extLst>
                    <a:ext uri="{FF2B5EF4-FFF2-40B4-BE49-F238E27FC236}">
                      <a16:creationId xmlns:a16="http://schemas.microsoft.com/office/drawing/2014/main" id="{1F4324AF-2149-B601-5CD1-502F6E9EE804}"/>
                    </a:ext>
                  </a:extLst>
                </p:cNvPr>
                <p:cNvSpPr/>
                <p:nvPr/>
              </p:nvSpPr>
              <p:spPr>
                <a:xfrm>
                  <a:off x="1590216" y="3180510"/>
                  <a:ext cx="27909" cy="5330"/>
                </a:xfrm>
                <a:custGeom>
                  <a:avLst/>
                  <a:gdLst/>
                  <a:ahLst/>
                  <a:cxnLst/>
                  <a:rect l="l" t="t" r="r" b="b"/>
                  <a:pathLst>
                    <a:path w="1765" h="337" fill="none" extrusionOk="0">
                      <a:moveTo>
                        <a:pt x="1765" y="1"/>
                      </a:moveTo>
                      <a:lnTo>
                        <a:pt x="1765" y="1"/>
                      </a:lnTo>
                      <a:lnTo>
                        <a:pt x="0" y="337"/>
                      </a:lnTo>
                      <a:lnTo>
                        <a:pt x="0" y="337"/>
                      </a:lnTo>
                      <a:lnTo>
                        <a:pt x="0" y="337"/>
                      </a:lnTo>
                      <a:lnTo>
                        <a:pt x="0" y="337"/>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1574;p57">
                  <a:extLst>
                    <a:ext uri="{FF2B5EF4-FFF2-40B4-BE49-F238E27FC236}">
                      <a16:creationId xmlns:a16="http://schemas.microsoft.com/office/drawing/2014/main" id="{B6DA79ED-9BBD-9764-A54A-090FF200C93C}"/>
                    </a:ext>
                  </a:extLst>
                </p:cNvPr>
                <p:cNvSpPr/>
                <p:nvPr/>
              </p:nvSpPr>
              <p:spPr>
                <a:xfrm>
                  <a:off x="1384688" y="3209757"/>
                  <a:ext cx="32795" cy="2673"/>
                </a:xfrm>
                <a:custGeom>
                  <a:avLst/>
                  <a:gdLst/>
                  <a:ahLst/>
                  <a:cxnLst/>
                  <a:rect l="l" t="t" r="r" b="b"/>
                  <a:pathLst>
                    <a:path w="2074" h="169" extrusionOk="0">
                      <a:moveTo>
                        <a:pt x="2074" y="0"/>
                      </a:moveTo>
                      <a:lnTo>
                        <a:pt x="2074" y="0"/>
                      </a:lnTo>
                      <a:lnTo>
                        <a:pt x="1" y="169"/>
                      </a:lnTo>
                      <a:lnTo>
                        <a:pt x="1" y="169"/>
                      </a:lnTo>
                      <a:lnTo>
                        <a:pt x="1" y="169"/>
                      </a:lnTo>
                      <a:lnTo>
                        <a:pt x="1" y="169"/>
                      </a:lnTo>
                      <a:lnTo>
                        <a:pt x="1" y="169"/>
                      </a:lnTo>
                      <a:lnTo>
                        <a:pt x="1" y="169"/>
                      </a:lnTo>
                      <a:lnTo>
                        <a:pt x="1" y="169"/>
                      </a:lnTo>
                      <a:lnTo>
                        <a:pt x="2074" y="0"/>
                      </a:lnTo>
                      <a:lnTo>
                        <a:pt x="2074" y="0"/>
                      </a:ln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1575;p57">
                  <a:extLst>
                    <a:ext uri="{FF2B5EF4-FFF2-40B4-BE49-F238E27FC236}">
                      <a16:creationId xmlns:a16="http://schemas.microsoft.com/office/drawing/2014/main" id="{2B382470-3B5D-ED4C-0FD1-C2F912EE8F5B}"/>
                    </a:ext>
                  </a:extLst>
                </p:cNvPr>
                <p:cNvSpPr/>
                <p:nvPr/>
              </p:nvSpPr>
              <p:spPr>
                <a:xfrm>
                  <a:off x="1384688" y="3209757"/>
                  <a:ext cx="32795" cy="2673"/>
                </a:xfrm>
                <a:custGeom>
                  <a:avLst/>
                  <a:gdLst/>
                  <a:ahLst/>
                  <a:cxnLst/>
                  <a:rect l="l" t="t" r="r" b="b"/>
                  <a:pathLst>
                    <a:path w="2074" h="169" fill="none" extrusionOk="0">
                      <a:moveTo>
                        <a:pt x="2074" y="0"/>
                      </a:moveTo>
                      <a:lnTo>
                        <a:pt x="2074" y="0"/>
                      </a:lnTo>
                      <a:lnTo>
                        <a:pt x="1" y="169"/>
                      </a:lnTo>
                      <a:lnTo>
                        <a:pt x="1" y="169"/>
                      </a:lnTo>
                      <a:lnTo>
                        <a:pt x="1" y="169"/>
                      </a:lnTo>
                      <a:lnTo>
                        <a:pt x="1" y="169"/>
                      </a:lnTo>
                      <a:lnTo>
                        <a:pt x="1" y="169"/>
                      </a:lnTo>
                      <a:lnTo>
                        <a:pt x="1" y="169"/>
                      </a:lnTo>
                      <a:lnTo>
                        <a:pt x="1" y="169"/>
                      </a:lnTo>
                      <a:lnTo>
                        <a:pt x="2074" y="0"/>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1576;p57">
                  <a:extLst>
                    <a:ext uri="{FF2B5EF4-FFF2-40B4-BE49-F238E27FC236}">
                      <a16:creationId xmlns:a16="http://schemas.microsoft.com/office/drawing/2014/main" id="{CB0F5073-45E8-F263-CA0F-79C85407DFEB}"/>
                    </a:ext>
                  </a:extLst>
                </p:cNvPr>
                <p:cNvSpPr/>
                <p:nvPr/>
              </p:nvSpPr>
              <p:spPr>
                <a:xfrm>
                  <a:off x="1384688" y="3180510"/>
                  <a:ext cx="233436" cy="31920"/>
                </a:xfrm>
                <a:custGeom>
                  <a:avLst/>
                  <a:gdLst/>
                  <a:ahLst/>
                  <a:cxnLst/>
                  <a:rect l="l" t="t" r="r" b="b"/>
                  <a:pathLst>
                    <a:path w="14763" h="2018" extrusionOk="0">
                      <a:moveTo>
                        <a:pt x="2074" y="1849"/>
                      </a:moveTo>
                      <a:lnTo>
                        <a:pt x="2074" y="1849"/>
                      </a:lnTo>
                      <a:lnTo>
                        <a:pt x="1" y="2018"/>
                      </a:lnTo>
                      <a:lnTo>
                        <a:pt x="1" y="2018"/>
                      </a:lnTo>
                      <a:lnTo>
                        <a:pt x="2074" y="1849"/>
                      </a:lnTo>
                      <a:lnTo>
                        <a:pt x="2074" y="1849"/>
                      </a:lnTo>
                      <a:lnTo>
                        <a:pt x="2074" y="1849"/>
                      </a:lnTo>
                      <a:close/>
                      <a:moveTo>
                        <a:pt x="14763" y="1"/>
                      </a:moveTo>
                      <a:lnTo>
                        <a:pt x="14763" y="1"/>
                      </a:lnTo>
                      <a:lnTo>
                        <a:pt x="12998" y="337"/>
                      </a:lnTo>
                      <a:lnTo>
                        <a:pt x="12998" y="337"/>
                      </a:lnTo>
                      <a:lnTo>
                        <a:pt x="12998" y="337"/>
                      </a:lnTo>
                      <a:lnTo>
                        <a:pt x="12998" y="337"/>
                      </a:lnTo>
                      <a:lnTo>
                        <a:pt x="14763" y="1"/>
                      </a:lnTo>
                      <a:lnTo>
                        <a:pt x="147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1577;p57">
                  <a:extLst>
                    <a:ext uri="{FF2B5EF4-FFF2-40B4-BE49-F238E27FC236}">
                      <a16:creationId xmlns:a16="http://schemas.microsoft.com/office/drawing/2014/main" id="{BE7EE16B-8E46-FE70-A96F-BD0583CB68F0}"/>
                    </a:ext>
                  </a:extLst>
                </p:cNvPr>
                <p:cNvSpPr/>
                <p:nvPr/>
              </p:nvSpPr>
              <p:spPr>
                <a:xfrm>
                  <a:off x="1384688" y="3209757"/>
                  <a:ext cx="32795" cy="2673"/>
                </a:xfrm>
                <a:custGeom>
                  <a:avLst/>
                  <a:gdLst/>
                  <a:ahLst/>
                  <a:cxnLst/>
                  <a:rect l="l" t="t" r="r" b="b"/>
                  <a:pathLst>
                    <a:path w="2074" h="169" fill="none" extrusionOk="0">
                      <a:moveTo>
                        <a:pt x="2074" y="0"/>
                      </a:moveTo>
                      <a:lnTo>
                        <a:pt x="2074" y="0"/>
                      </a:lnTo>
                      <a:lnTo>
                        <a:pt x="1" y="169"/>
                      </a:lnTo>
                      <a:lnTo>
                        <a:pt x="1" y="169"/>
                      </a:lnTo>
                      <a:lnTo>
                        <a:pt x="2074" y="0"/>
                      </a:lnTo>
                      <a:lnTo>
                        <a:pt x="2074" y="0"/>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1578;p57">
                  <a:extLst>
                    <a:ext uri="{FF2B5EF4-FFF2-40B4-BE49-F238E27FC236}">
                      <a16:creationId xmlns:a16="http://schemas.microsoft.com/office/drawing/2014/main" id="{70A9C8FC-C561-DDE1-C81B-9716DABD3B66}"/>
                    </a:ext>
                  </a:extLst>
                </p:cNvPr>
                <p:cNvSpPr/>
                <p:nvPr/>
              </p:nvSpPr>
              <p:spPr>
                <a:xfrm>
                  <a:off x="1590216" y="3180510"/>
                  <a:ext cx="27909" cy="5330"/>
                </a:xfrm>
                <a:custGeom>
                  <a:avLst/>
                  <a:gdLst/>
                  <a:ahLst/>
                  <a:cxnLst/>
                  <a:rect l="l" t="t" r="r" b="b"/>
                  <a:pathLst>
                    <a:path w="1765" h="337" fill="none" extrusionOk="0">
                      <a:moveTo>
                        <a:pt x="1765" y="1"/>
                      </a:moveTo>
                      <a:lnTo>
                        <a:pt x="1765" y="1"/>
                      </a:lnTo>
                      <a:lnTo>
                        <a:pt x="0" y="337"/>
                      </a:lnTo>
                      <a:lnTo>
                        <a:pt x="0" y="337"/>
                      </a:lnTo>
                      <a:lnTo>
                        <a:pt x="0" y="337"/>
                      </a:lnTo>
                      <a:lnTo>
                        <a:pt x="0" y="337"/>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1579;p57">
                  <a:extLst>
                    <a:ext uri="{FF2B5EF4-FFF2-40B4-BE49-F238E27FC236}">
                      <a16:creationId xmlns:a16="http://schemas.microsoft.com/office/drawing/2014/main" id="{A48B9175-4FD7-3805-2454-C52A52D502E1}"/>
                    </a:ext>
                  </a:extLst>
                </p:cNvPr>
                <p:cNvSpPr/>
                <p:nvPr/>
              </p:nvSpPr>
              <p:spPr>
                <a:xfrm>
                  <a:off x="1382032" y="3087472"/>
                  <a:ext cx="35451" cy="459"/>
                </a:xfrm>
                <a:custGeom>
                  <a:avLst/>
                  <a:gdLst/>
                  <a:ahLst/>
                  <a:cxnLst/>
                  <a:rect l="l" t="t" r="r" b="b"/>
                  <a:pathLst>
                    <a:path w="2242" h="29" extrusionOk="0">
                      <a:moveTo>
                        <a:pt x="2242" y="0"/>
                      </a:moveTo>
                      <a:lnTo>
                        <a:pt x="1" y="28"/>
                      </a:lnTo>
                      <a:lnTo>
                        <a:pt x="2242" y="28"/>
                      </a:lnTo>
                      <a:lnTo>
                        <a:pt x="2242"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1580;p57">
                  <a:extLst>
                    <a:ext uri="{FF2B5EF4-FFF2-40B4-BE49-F238E27FC236}">
                      <a16:creationId xmlns:a16="http://schemas.microsoft.com/office/drawing/2014/main" id="{EF8A4A1C-69CD-822D-499B-32688F2D9CA5}"/>
                    </a:ext>
                  </a:extLst>
                </p:cNvPr>
                <p:cNvSpPr/>
                <p:nvPr/>
              </p:nvSpPr>
              <p:spPr>
                <a:xfrm>
                  <a:off x="1384688" y="3212414"/>
                  <a:ext cx="16" cy="16"/>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1581;p57">
                  <a:extLst>
                    <a:ext uri="{FF2B5EF4-FFF2-40B4-BE49-F238E27FC236}">
                      <a16:creationId xmlns:a16="http://schemas.microsoft.com/office/drawing/2014/main" id="{F347B33E-CAA2-0484-432B-14111A621D56}"/>
                    </a:ext>
                  </a:extLst>
                </p:cNvPr>
                <p:cNvSpPr/>
                <p:nvPr/>
              </p:nvSpPr>
              <p:spPr>
                <a:xfrm>
                  <a:off x="1362551" y="3087472"/>
                  <a:ext cx="54932" cy="459"/>
                </a:xfrm>
                <a:custGeom>
                  <a:avLst/>
                  <a:gdLst/>
                  <a:ahLst/>
                  <a:cxnLst/>
                  <a:rect l="l" t="t" r="r" b="b"/>
                  <a:pathLst>
                    <a:path w="3474" h="29" fill="none" extrusionOk="0">
                      <a:moveTo>
                        <a:pt x="3474" y="0"/>
                      </a:moveTo>
                      <a:lnTo>
                        <a:pt x="3474" y="0"/>
                      </a:lnTo>
                      <a:lnTo>
                        <a:pt x="1233" y="28"/>
                      </a:lnTo>
                      <a:lnTo>
                        <a:pt x="1233" y="28"/>
                      </a:lnTo>
                      <a:lnTo>
                        <a:pt x="0" y="28"/>
                      </a:lnTo>
                      <a:lnTo>
                        <a:pt x="0" y="28"/>
                      </a:lnTo>
                      <a:lnTo>
                        <a:pt x="0" y="28"/>
                      </a:lnTo>
                      <a:lnTo>
                        <a:pt x="1205" y="28"/>
                      </a:lnTo>
                      <a:lnTo>
                        <a:pt x="1205" y="28"/>
                      </a:lnTo>
                      <a:lnTo>
                        <a:pt x="3474" y="28"/>
                      </a:lnTo>
                      <a:lnTo>
                        <a:pt x="34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1583;p57">
                  <a:extLst>
                    <a:ext uri="{FF2B5EF4-FFF2-40B4-BE49-F238E27FC236}">
                      <a16:creationId xmlns:a16="http://schemas.microsoft.com/office/drawing/2014/main" id="{5E4C8E83-0E79-863B-ECF5-9DFE206C8EAE}"/>
                    </a:ext>
                  </a:extLst>
                </p:cNvPr>
                <p:cNvSpPr/>
                <p:nvPr/>
              </p:nvSpPr>
              <p:spPr>
                <a:xfrm>
                  <a:off x="1362551" y="3087915"/>
                  <a:ext cx="54932" cy="124515"/>
                </a:xfrm>
                <a:custGeom>
                  <a:avLst/>
                  <a:gdLst/>
                  <a:ahLst/>
                  <a:cxnLst/>
                  <a:rect l="l" t="t" r="r" b="b"/>
                  <a:pathLst>
                    <a:path w="3474" h="7872" fill="none" extrusionOk="0">
                      <a:moveTo>
                        <a:pt x="3474" y="0"/>
                      </a:moveTo>
                      <a:lnTo>
                        <a:pt x="3474" y="0"/>
                      </a:lnTo>
                      <a:lnTo>
                        <a:pt x="1205" y="0"/>
                      </a:lnTo>
                      <a:lnTo>
                        <a:pt x="1205" y="0"/>
                      </a:lnTo>
                      <a:lnTo>
                        <a:pt x="0" y="0"/>
                      </a:lnTo>
                      <a:lnTo>
                        <a:pt x="1401" y="7872"/>
                      </a:lnTo>
                      <a:lnTo>
                        <a:pt x="1401" y="7872"/>
                      </a:lnTo>
                      <a:lnTo>
                        <a:pt x="1401" y="7872"/>
                      </a:lnTo>
                      <a:lnTo>
                        <a:pt x="1401" y="7872"/>
                      </a:lnTo>
                      <a:lnTo>
                        <a:pt x="3474" y="7703"/>
                      </a:lnTo>
                      <a:lnTo>
                        <a:pt x="3474" y="7703"/>
                      </a:lnTo>
                      <a:lnTo>
                        <a:pt x="3474" y="2325"/>
                      </a:lnTo>
                      <a:lnTo>
                        <a:pt x="3474" y="2325"/>
                      </a:lnTo>
                      <a:lnTo>
                        <a:pt x="3474" y="2297"/>
                      </a:lnTo>
                      <a:lnTo>
                        <a:pt x="3474" y="2297"/>
                      </a:lnTo>
                      <a:lnTo>
                        <a:pt x="3474" y="2297"/>
                      </a:lnTo>
                      <a:lnTo>
                        <a:pt x="3474" y="2297"/>
                      </a:lnTo>
                      <a:lnTo>
                        <a:pt x="34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1584;p57">
                  <a:extLst>
                    <a:ext uri="{FF2B5EF4-FFF2-40B4-BE49-F238E27FC236}">
                      <a16:creationId xmlns:a16="http://schemas.microsoft.com/office/drawing/2014/main" id="{69CB13A3-4D21-1006-BF82-7416692EAC2A}"/>
                    </a:ext>
                  </a:extLst>
                </p:cNvPr>
                <p:cNvSpPr/>
                <p:nvPr/>
              </p:nvSpPr>
              <p:spPr>
                <a:xfrm>
                  <a:off x="1590216" y="3077285"/>
                  <a:ext cx="27909" cy="108556"/>
                </a:xfrm>
                <a:custGeom>
                  <a:avLst/>
                  <a:gdLst/>
                  <a:ahLst/>
                  <a:cxnLst/>
                  <a:rect l="l" t="t" r="r" b="b"/>
                  <a:pathLst>
                    <a:path w="1765" h="6863" fill="none" extrusionOk="0">
                      <a:moveTo>
                        <a:pt x="1653" y="0"/>
                      </a:moveTo>
                      <a:lnTo>
                        <a:pt x="1653" y="0"/>
                      </a:lnTo>
                      <a:lnTo>
                        <a:pt x="644" y="84"/>
                      </a:lnTo>
                      <a:lnTo>
                        <a:pt x="644" y="84"/>
                      </a:lnTo>
                      <a:lnTo>
                        <a:pt x="0" y="6863"/>
                      </a:lnTo>
                      <a:lnTo>
                        <a:pt x="0" y="6863"/>
                      </a:lnTo>
                      <a:lnTo>
                        <a:pt x="1765" y="6527"/>
                      </a:lnTo>
                      <a:lnTo>
                        <a:pt x="16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1586;p57">
                  <a:extLst>
                    <a:ext uri="{FF2B5EF4-FFF2-40B4-BE49-F238E27FC236}">
                      <a16:creationId xmlns:a16="http://schemas.microsoft.com/office/drawing/2014/main" id="{62E83364-112B-D1B5-FB6D-23ABA9766ADB}"/>
                    </a:ext>
                  </a:extLst>
                </p:cNvPr>
                <p:cNvSpPr/>
                <p:nvPr/>
              </p:nvSpPr>
              <p:spPr>
                <a:xfrm>
                  <a:off x="1331986" y="2604532"/>
                  <a:ext cx="81955" cy="271618"/>
                </a:xfrm>
                <a:custGeom>
                  <a:avLst/>
                  <a:gdLst/>
                  <a:ahLst/>
                  <a:cxnLst/>
                  <a:rect l="l" t="t" r="r" b="b"/>
                  <a:pathLst>
                    <a:path w="5183" h="17172" fill="none" extrusionOk="0">
                      <a:moveTo>
                        <a:pt x="1" y="0"/>
                      </a:moveTo>
                      <a:lnTo>
                        <a:pt x="1" y="0"/>
                      </a:lnTo>
                      <a:lnTo>
                        <a:pt x="85" y="645"/>
                      </a:lnTo>
                      <a:lnTo>
                        <a:pt x="197" y="1401"/>
                      </a:lnTo>
                      <a:lnTo>
                        <a:pt x="393" y="2269"/>
                      </a:lnTo>
                      <a:lnTo>
                        <a:pt x="645" y="3222"/>
                      </a:lnTo>
                      <a:lnTo>
                        <a:pt x="953" y="4258"/>
                      </a:lnTo>
                      <a:lnTo>
                        <a:pt x="1373" y="5435"/>
                      </a:lnTo>
                      <a:lnTo>
                        <a:pt x="1877" y="6695"/>
                      </a:lnTo>
                      <a:lnTo>
                        <a:pt x="2494" y="8068"/>
                      </a:lnTo>
                      <a:lnTo>
                        <a:pt x="2494" y="8068"/>
                      </a:lnTo>
                      <a:lnTo>
                        <a:pt x="2186" y="8880"/>
                      </a:lnTo>
                      <a:lnTo>
                        <a:pt x="1849" y="9804"/>
                      </a:lnTo>
                      <a:lnTo>
                        <a:pt x="1429" y="10981"/>
                      </a:lnTo>
                      <a:lnTo>
                        <a:pt x="1009" y="12381"/>
                      </a:lnTo>
                      <a:lnTo>
                        <a:pt x="813" y="13138"/>
                      </a:lnTo>
                      <a:lnTo>
                        <a:pt x="617" y="13922"/>
                      </a:lnTo>
                      <a:lnTo>
                        <a:pt x="449" y="14734"/>
                      </a:lnTo>
                      <a:lnTo>
                        <a:pt x="309" y="15547"/>
                      </a:lnTo>
                      <a:lnTo>
                        <a:pt x="169" y="16359"/>
                      </a:lnTo>
                      <a:lnTo>
                        <a:pt x="85" y="17171"/>
                      </a:lnTo>
                      <a:lnTo>
                        <a:pt x="85" y="17171"/>
                      </a:lnTo>
                      <a:lnTo>
                        <a:pt x="1429" y="15014"/>
                      </a:lnTo>
                      <a:lnTo>
                        <a:pt x="2774" y="12942"/>
                      </a:lnTo>
                      <a:lnTo>
                        <a:pt x="4034" y="11037"/>
                      </a:lnTo>
                      <a:lnTo>
                        <a:pt x="5183" y="9356"/>
                      </a:lnTo>
                      <a:lnTo>
                        <a:pt x="5183" y="9356"/>
                      </a:lnTo>
                      <a:lnTo>
                        <a:pt x="5099" y="7507"/>
                      </a:lnTo>
                      <a:lnTo>
                        <a:pt x="5043" y="5883"/>
                      </a:lnTo>
                      <a:lnTo>
                        <a:pt x="5043" y="5883"/>
                      </a:lnTo>
                      <a:lnTo>
                        <a:pt x="4594" y="5463"/>
                      </a:lnTo>
                      <a:lnTo>
                        <a:pt x="4062" y="4958"/>
                      </a:lnTo>
                      <a:lnTo>
                        <a:pt x="3418" y="4258"/>
                      </a:lnTo>
                      <a:lnTo>
                        <a:pt x="2634" y="3418"/>
                      </a:lnTo>
                      <a:lnTo>
                        <a:pt x="1793" y="2409"/>
                      </a:lnTo>
                      <a:lnTo>
                        <a:pt x="897" y="1261"/>
                      </a:lnTo>
                      <a:lnTo>
                        <a:pt x="449" y="64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1588;p57">
                  <a:extLst>
                    <a:ext uri="{FF2B5EF4-FFF2-40B4-BE49-F238E27FC236}">
                      <a16:creationId xmlns:a16="http://schemas.microsoft.com/office/drawing/2014/main" id="{E5F44C7E-49E4-519B-329E-7460D3C1067B}"/>
                    </a:ext>
                  </a:extLst>
                </p:cNvPr>
                <p:cNvSpPr/>
                <p:nvPr/>
              </p:nvSpPr>
              <p:spPr>
                <a:xfrm>
                  <a:off x="1304520" y="3846000"/>
                  <a:ext cx="214398" cy="72666"/>
                </a:xfrm>
                <a:custGeom>
                  <a:avLst/>
                  <a:gdLst/>
                  <a:ahLst/>
                  <a:cxnLst/>
                  <a:rect l="l" t="t" r="r" b="b"/>
                  <a:pathLst>
                    <a:path w="13559" h="4594" fill="none" extrusionOk="0">
                      <a:moveTo>
                        <a:pt x="7508" y="0"/>
                      </a:moveTo>
                      <a:lnTo>
                        <a:pt x="12410" y="0"/>
                      </a:lnTo>
                      <a:lnTo>
                        <a:pt x="12410" y="0"/>
                      </a:lnTo>
                      <a:lnTo>
                        <a:pt x="12522" y="28"/>
                      </a:lnTo>
                      <a:lnTo>
                        <a:pt x="12634" y="84"/>
                      </a:lnTo>
                      <a:lnTo>
                        <a:pt x="12718" y="168"/>
                      </a:lnTo>
                      <a:lnTo>
                        <a:pt x="12746" y="280"/>
                      </a:lnTo>
                      <a:lnTo>
                        <a:pt x="13558" y="3894"/>
                      </a:lnTo>
                      <a:lnTo>
                        <a:pt x="13558" y="3894"/>
                      </a:lnTo>
                      <a:lnTo>
                        <a:pt x="13558" y="4006"/>
                      </a:lnTo>
                      <a:lnTo>
                        <a:pt x="13558" y="4118"/>
                      </a:lnTo>
                      <a:lnTo>
                        <a:pt x="13530" y="4230"/>
                      </a:lnTo>
                      <a:lnTo>
                        <a:pt x="13474" y="4342"/>
                      </a:lnTo>
                      <a:lnTo>
                        <a:pt x="13390" y="4426"/>
                      </a:lnTo>
                      <a:lnTo>
                        <a:pt x="13306" y="4510"/>
                      </a:lnTo>
                      <a:lnTo>
                        <a:pt x="13222" y="4566"/>
                      </a:lnTo>
                      <a:lnTo>
                        <a:pt x="13110" y="4594"/>
                      </a:lnTo>
                      <a:lnTo>
                        <a:pt x="13082" y="4594"/>
                      </a:lnTo>
                      <a:lnTo>
                        <a:pt x="13082" y="4594"/>
                      </a:lnTo>
                      <a:lnTo>
                        <a:pt x="12970" y="4594"/>
                      </a:lnTo>
                      <a:lnTo>
                        <a:pt x="12970" y="4594"/>
                      </a:lnTo>
                      <a:lnTo>
                        <a:pt x="11822" y="4566"/>
                      </a:lnTo>
                      <a:lnTo>
                        <a:pt x="10757" y="4510"/>
                      </a:lnTo>
                      <a:lnTo>
                        <a:pt x="9581" y="4482"/>
                      </a:lnTo>
                      <a:lnTo>
                        <a:pt x="8208" y="4482"/>
                      </a:lnTo>
                      <a:lnTo>
                        <a:pt x="8208" y="4482"/>
                      </a:lnTo>
                      <a:lnTo>
                        <a:pt x="6892" y="4482"/>
                      </a:lnTo>
                      <a:lnTo>
                        <a:pt x="5071" y="4538"/>
                      </a:lnTo>
                      <a:lnTo>
                        <a:pt x="3166" y="4594"/>
                      </a:lnTo>
                      <a:lnTo>
                        <a:pt x="1570" y="4594"/>
                      </a:lnTo>
                      <a:lnTo>
                        <a:pt x="1570" y="4594"/>
                      </a:lnTo>
                      <a:lnTo>
                        <a:pt x="1289" y="4594"/>
                      </a:lnTo>
                      <a:lnTo>
                        <a:pt x="1009" y="4538"/>
                      </a:lnTo>
                      <a:lnTo>
                        <a:pt x="785" y="4454"/>
                      </a:lnTo>
                      <a:lnTo>
                        <a:pt x="589" y="4342"/>
                      </a:lnTo>
                      <a:lnTo>
                        <a:pt x="393" y="4202"/>
                      </a:lnTo>
                      <a:lnTo>
                        <a:pt x="253" y="4062"/>
                      </a:lnTo>
                      <a:lnTo>
                        <a:pt x="169" y="3894"/>
                      </a:lnTo>
                      <a:lnTo>
                        <a:pt x="85" y="3726"/>
                      </a:lnTo>
                      <a:lnTo>
                        <a:pt x="29" y="3586"/>
                      </a:lnTo>
                      <a:lnTo>
                        <a:pt x="1" y="3418"/>
                      </a:lnTo>
                      <a:lnTo>
                        <a:pt x="1" y="3249"/>
                      </a:lnTo>
                      <a:lnTo>
                        <a:pt x="29" y="3109"/>
                      </a:lnTo>
                      <a:lnTo>
                        <a:pt x="57" y="2997"/>
                      </a:lnTo>
                      <a:lnTo>
                        <a:pt x="141" y="2885"/>
                      </a:lnTo>
                      <a:lnTo>
                        <a:pt x="253" y="2801"/>
                      </a:lnTo>
                      <a:lnTo>
                        <a:pt x="365" y="2773"/>
                      </a:lnTo>
                      <a:lnTo>
                        <a:pt x="365" y="2773"/>
                      </a:lnTo>
                      <a:lnTo>
                        <a:pt x="1486" y="2493"/>
                      </a:lnTo>
                      <a:lnTo>
                        <a:pt x="2550" y="2213"/>
                      </a:lnTo>
                      <a:lnTo>
                        <a:pt x="3502" y="1905"/>
                      </a:lnTo>
                      <a:lnTo>
                        <a:pt x="4399" y="1597"/>
                      </a:lnTo>
                      <a:lnTo>
                        <a:pt x="5155" y="1261"/>
                      </a:lnTo>
                      <a:lnTo>
                        <a:pt x="5827" y="925"/>
                      </a:lnTo>
                      <a:lnTo>
                        <a:pt x="6387" y="588"/>
                      </a:lnTo>
                      <a:lnTo>
                        <a:pt x="6612" y="420"/>
                      </a:lnTo>
                      <a:lnTo>
                        <a:pt x="6808" y="252"/>
                      </a:lnTo>
                      <a:lnTo>
                        <a:pt x="6808" y="252"/>
                      </a:lnTo>
                      <a:lnTo>
                        <a:pt x="6976" y="140"/>
                      </a:lnTo>
                      <a:lnTo>
                        <a:pt x="7144" y="56"/>
                      </a:lnTo>
                      <a:lnTo>
                        <a:pt x="7312" y="28"/>
                      </a:lnTo>
                      <a:lnTo>
                        <a:pt x="75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1590;p57">
                  <a:extLst>
                    <a:ext uri="{FF2B5EF4-FFF2-40B4-BE49-F238E27FC236}">
                      <a16:creationId xmlns:a16="http://schemas.microsoft.com/office/drawing/2014/main" id="{A0D94DDD-BC1B-6C74-9E36-3AA4D47751BF}"/>
                    </a:ext>
                  </a:extLst>
                </p:cNvPr>
                <p:cNvSpPr/>
                <p:nvPr/>
              </p:nvSpPr>
              <p:spPr>
                <a:xfrm>
                  <a:off x="1274414" y="2390980"/>
                  <a:ext cx="353893" cy="1477181"/>
                </a:xfrm>
                <a:custGeom>
                  <a:avLst/>
                  <a:gdLst/>
                  <a:ahLst/>
                  <a:cxnLst/>
                  <a:rect l="l" t="t" r="r" b="b"/>
                  <a:pathLst>
                    <a:path w="22381" h="93389" fill="none" extrusionOk="0">
                      <a:moveTo>
                        <a:pt x="21905" y="3782"/>
                      </a:moveTo>
                      <a:lnTo>
                        <a:pt x="21905" y="3782"/>
                      </a:lnTo>
                      <a:lnTo>
                        <a:pt x="21933" y="4006"/>
                      </a:lnTo>
                      <a:lnTo>
                        <a:pt x="22045" y="4706"/>
                      </a:lnTo>
                      <a:lnTo>
                        <a:pt x="22129" y="5294"/>
                      </a:lnTo>
                      <a:lnTo>
                        <a:pt x="22185" y="6051"/>
                      </a:lnTo>
                      <a:lnTo>
                        <a:pt x="22241" y="7003"/>
                      </a:lnTo>
                      <a:lnTo>
                        <a:pt x="22297" y="8151"/>
                      </a:lnTo>
                      <a:lnTo>
                        <a:pt x="22353" y="9524"/>
                      </a:lnTo>
                      <a:lnTo>
                        <a:pt x="22381" y="11121"/>
                      </a:lnTo>
                      <a:lnTo>
                        <a:pt x="22381" y="12969"/>
                      </a:lnTo>
                      <a:lnTo>
                        <a:pt x="22353" y="15098"/>
                      </a:lnTo>
                      <a:lnTo>
                        <a:pt x="22297" y="17507"/>
                      </a:lnTo>
                      <a:lnTo>
                        <a:pt x="22213" y="20196"/>
                      </a:lnTo>
                      <a:lnTo>
                        <a:pt x="22073" y="23193"/>
                      </a:lnTo>
                      <a:lnTo>
                        <a:pt x="21905" y="26527"/>
                      </a:lnTo>
                      <a:lnTo>
                        <a:pt x="21905" y="26527"/>
                      </a:lnTo>
                      <a:lnTo>
                        <a:pt x="21737" y="29244"/>
                      </a:lnTo>
                      <a:lnTo>
                        <a:pt x="21541" y="32017"/>
                      </a:lnTo>
                      <a:lnTo>
                        <a:pt x="21120" y="37647"/>
                      </a:lnTo>
                      <a:lnTo>
                        <a:pt x="20616" y="43361"/>
                      </a:lnTo>
                      <a:lnTo>
                        <a:pt x="20084" y="49075"/>
                      </a:lnTo>
                      <a:lnTo>
                        <a:pt x="19524" y="54762"/>
                      </a:lnTo>
                      <a:lnTo>
                        <a:pt x="18936" y="60280"/>
                      </a:lnTo>
                      <a:lnTo>
                        <a:pt x="18347" y="65630"/>
                      </a:lnTo>
                      <a:lnTo>
                        <a:pt x="17759" y="70700"/>
                      </a:lnTo>
                      <a:lnTo>
                        <a:pt x="17199" y="75462"/>
                      </a:lnTo>
                      <a:lnTo>
                        <a:pt x="16667" y="79803"/>
                      </a:lnTo>
                      <a:lnTo>
                        <a:pt x="15770" y="86974"/>
                      </a:lnTo>
                      <a:lnTo>
                        <a:pt x="15126" y="91680"/>
                      </a:lnTo>
                      <a:lnTo>
                        <a:pt x="14902" y="93389"/>
                      </a:lnTo>
                      <a:lnTo>
                        <a:pt x="8712" y="92240"/>
                      </a:lnTo>
                      <a:lnTo>
                        <a:pt x="8712" y="92240"/>
                      </a:lnTo>
                      <a:lnTo>
                        <a:pt x="8824" y="83081"/>
                      </a:lnTo>
                      <a:lnTo>
                        <a:pt x="8936" y="73361"/>
                      </a:lnTo>
                      <a:lnTo>
                        <a:pt x="9020" y="61736"/>
                      </a:lnTo>
                      <a:lnTo>
                        <a:pt x="9048" y="49384"/>
                      </a:lnTo>
                      <a:lnTo>
                        <a:pt x="9048" y="43277"/>
                      </a:lnTo>
                      <a:lnTo>
                        <a:pt x="9048" y="37423"/>
                      </a:lnTo>
                      <a:lnTo>
                        <a:pt x="8992" y="31961"/>
                      </a:lnTo>
                      <a:lnTo>
                        <a:pt x="8908" y="27059"/>
                      </a:lnTo>
                      <a:lnTo>
                        <a:pt x="8824" y="22801"/>
                      </a:lnTo>
                      <a:lnTo>
                        <a:pt x="8740" y="20980"/>
                      </a:lnTo>
                      <a:lnTo>
                        <a:pt x="8684" y="19384"/>
                      </a:lnTo>
                      <a:lnTo>
                        <a:pt x="8684" y="19384"/>
                      </a:lnTo>
                      <a:lnTo>
                        <a:pt x="8291" y="19048"/>
                      </a:lnTo>
                      <a:lnTo>
                        <a:pt x="7871" y="18627"/>
                      </a:lnTo>
                      <a:lnTo>
                        <a:pt x="7311" y="18039"/>
                      </a:lnTo>
                      <a:lnTo>
                        <a:pt x="6667" y="17339"/>
                      </a:lnTo>
                      <a:lnTo>
                        <a:pt x="5911" y="16499"/>
                      </a:lnTo>
                      <a:lnTo>
                        <a:pt x="5126" y="15518"/>
                      </a:lnTo>
                      <a:lnTo>
                        <a:pt x="4314" y="14482"/>
                      </a:lnTo>
                      <a:lnTo>
                        <a:pt x="3502" y="13305"/>
                      </a:lnTo>
                      <a:lnTo>
                        <a:pt x="3109" y="12689"/>
                      </a:lnTo>
                      <a:lnTo>
                        <a:pt x="2717" y="12073"/>
                      </a:lnTo>
                      <a:lnTo>
                        <a:pt x="2353" y="11429"/>
                      </a:lnTo>
                      <a:lnTo>
                        <a:pt x="1989" y="10756"/>
                      </a:lnTo>
                      <a:lnTo>
                        <a:pt x="1653" y="10084"/>
                      </a:lnTo>
                      <a:lnTo>
                        <a:pt x="1345" y="9384"/>
                      </a:lnTo>
                      <a:lnTo>
                        <a:pt x="1037" y="8684"/>
                      </a:lnTo>
                      <a:lnTo>
                        <a:pt x="785" y="7955"/>
                      </a:lnTo>
                      <a:lnTo>
                        <a:pt x="560" y="7227"/>
                      </a:lnTo>
                      <a:lnTo>
                        <a:pt x="364" y="6499"/>
                      </a:lnTo>
                      <a:lnTo>
                        <a:pt x="224" y="5770"/>
                      </a:lnTo>
                      <a:lnTo>
                        <a:pt x="112" y="5014"/>
                      </a:lnTo>
                      <a:lnTo>
                        <a:pt x="28" y="4258"/>
                      </a:lnTo>
                      <a:lnTo>
                        <a:pt x="0" y="3502"/>
                      </a:lnTo>
                      <a:lnTo>
                        <a:pt x="0" y="3502"/>
                      </a:lnTo>
                      <a:lnTo>
                        <a:pt x="28" y="3137"/>
                      </a:lnTo>
                      <a:lnTo>
                        <a:pt x="84" y="2801"/>
                      </a:lnTo>
                      <a:lnTo>
                        <a:pt x="168" y="2493"/>
                      </a:lnTo>
                      <a:lnTo>
                        <a:pt x="280" y="2185"/>
                      </a:lnTo>
                      <a:lnTo>
                        <a:pt x="392" y="1905"/>
                      </a:lnTo>
                      <a:lnTo>
                        <a:pt x="560" y="1653"/>
                      </a:lnTo>
                      <a:lnTo>
                        <a:pt x="757" y="1429"/>
                      </a:lnTo>
                      <a:lnTo>
                        <a:pt x="981" y="1205"/>
                      </a:lnTo>
                      <a:lnTo>
                        <a:pt x="1205" y="1009"/>
                      </a:lnTo>
                      <a:lnTo>
                        <a:pt x="1457" y="841"/>
                      </a:lnTo>
                      <a:lnTo>
                        <a:pt x="1737" y="700"/>
                      </a:lnTo>
                      <a:lnTo>
                        <a:pt x="2045" y="560"/>
                      </a:lnTo>
                      <a:lnTo>
                        <a:pt x="2381" y="420"/>
                      </a:lnTo>
                      <a:lnTo>
                        <a:pt x="2717" y="308"/>
                      </a:lnTo>
                      <a:lnTo>
                        <a:pt x="3081" y="224"/>
                      </a:lnTo>
                      <a:lnTo>
                        <a:pt x="3446" y="168"/>
                      </a:lnTo>
                      <a:lnTo>
                        <a:pt x="4258" y="56"/>
                      </a:lnTo>
                      <a:lnTo>
                        <a:pt x="5126" y="0"/>
                      </a:lnTo>
                      <a:lnTo>
                        <a:pt x="6023" y="0"/>
                      </a:lnTo>
                      <a:lnTo>
                        <a:pt x="6975" y="56"/>
                      </a:lnTo>
                      <a:lnTo>
                        <a:pt x="7927" y="140"/>
                      </a:lnTo>
                      <a:lnTo>
                        <a:pt x="8936" y="280"/>
                      </a:lnTo>
                      <a:lnTo>
                        <a:pt x="9944" y="448"/>
                      </a:lnTo>
                      <a:lnTo>
                        <a:pt x="10981" y="616"/>
                      </a:lnTo>
                      <a:lnTo>
                        <a:pt x="11989" y="841"/>
                      </a:lnTo>
                      <a:lnTo>
                        <a:pt x="13025" y="1065"/>
                      </a:lnTo>
                      <a:lnTo>
                        <a:pt x="14986" y="1569"/>
                      </a:lnTo>
                      <a:lnTo>
                        <a:pt x="16835" y="2101"/>
                      </a:lnTo>
                      <a:lnTo>
                        <a:pt x="18487" y="2605"/>
                      </a:lnTo>
                      <a:lnTo>
                        <a:pt x="19888" y="3053"/>
                      </a:lnTo>
                      <a:lnTo>
                        <a:pt x="20952" y="3446"/>
                      </a:lnTo>
                      <a:lnTo>
                        <a:pt x="21905" y="37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1592;p57">
                  <a:extLst>
                    <a:ext uri="{FF2B5EF4-FFF2-40B4-BE49-F238E27FC236}">
                      <a16:creationId xmlns:a16="http://schemas.microsoft.com/office/drawing/2014/main" id="{A8A72FF7-B7E2-B6BA-2BD1-8861D732F0F0}"/>
                    </a:ext>
                  </a:extLst>
                </p:cNvPr>
                <p:cNvSpPr/>
                <p:nvPr/>
              </p:nvSpPr>
              <p:spPr>
                <a:xfrm>
                  <a:off x="1275742" y="2466746"/>
                  <a:ext cx="352565" cy="1401415"/>
                </a:xfrm>
                <a:custGeom>
                  <a:avLst/>
                  <a:gdLst/>
                  <a:ahLst/>
                  <a:cxnLst/>
                  <a:rect l="l" t="t" r="r" b="b"/>
                  <a:pathLst>
                    <a:path w="22297" h="88599" fill="none" extrusionOk="0">
                      <a:moveTo>
                        <a:pt x="0" y="0"/>
                      </a:moveTo>
                      <a:lnTo>
                        <a:pt x="0" y="0"/>
                      </a:lnTo>
                      <a:lnTo>
                        <a:pt x="84" y="700"/>
                      </a:lnTo>
                      <a:lnTo>
                        <a:pt x="224" y="1401"/>
                      </a:lnTo>
                      <a:lnTo>
                        <a:pt x="392" y="2101"/>
                      </a:lnTo>
                      <a:lnTo>
                        <a:pt x="588" y="2801"/>
                      </a:lnTo>
                      <a:lnTo>
                        <a:pt x="813" y="3473"/>
                      </a:lnTo>
                      <a:lnTo>
                        <a:pt x="1065" y="4146"/>
                      </a:lnTo>
                      <a:lnTo>
                        <a:pt x="1345" y="4818"/>
                      </a:lnTo>
                      <a:lnTo>
                        <a:pt x="1653" y="5490"/>
                      </a:lnTo>
                      <a:lnTo>
                        <a:pt x="1989" y="6106"/>
                      </a:lnTo>
                      <a:lnTo>
                        <a:pt x="2325" y="6751"/>
                      </a:lnTo>
                      <a:lnTo>
                        <a:pt x="2689" y="7367"/>
                      </a:lnTo>
                      <a:lnTo>
                        <a:pt x="3053" y="7955"/>
                      </a:lnTo>
                      <a:lnTo>
                        <a:pt x="3810" y="9076"/>
                      </a:lnTo>
                      <a:lnTo>
                        <a:pt x="4594" y="10140"/>
                      </a:lnTo>
                      <a:lnTo>
                        <a:pt x="5350" y="11120"/>
                      </a:lnTo>
                      <a:lnTo>
                        <a:pt x="6079" y="11989"/>
                      </a:lnTo>
                      <a:lnTo>
                        <a:pt x="6751" y="12745"/>
                      </a:lnTo>
                      <a:lnTo>
                        <a:pt x="7367" y="13389"/>
                      </a:lnTo>
                      <a:lnTo>
                        <a:pt x="8263" y="14286"/>
                      </a:lnTo>
                      <a:lnTo>
                        <a:pt x="8600" y="14594"/>
                      </a:lnTo>
                      <a:lnTo>
                        <a:pt x="8600" y="14594"/>
                      </a:lnTo>
                      <a:lnTo>
                        <a:pt x="8684" y="16863"/>
                      </a:lnTo>
                      <a:lnTo>
                        <a:pt x="8768" y="19524"/>
                      </a:lnTo>
                      <a:lnTo>
                        <a:pt x="8852" y="22549"/>
                      </a:lnTo>
                      <a:lnTo>
                        <a:pt x="8880" y="25910"/>
                      </a:lnTo>
                      <a:lnTo>
                        <a:pt x="8964" y="33389"/>
                      </a:lnTo>
                      <a:lnTo>
                        <a:pt x="8964" y="41568"/>
                      </a:lnTo>
                      <a:lnTo>
                        <a:pt x="8964" y="41568"/>
                      </a:lnTo>
                      <a:lnTo>
                        <a:pt x="8964" y="41568"/>
                      </a:lnTo>
                      <a:lnTo>
                        <a:pt x="8964" y="41568"/>
                      </a:lnTo>
                      <a:lnTo>
                        <a:pt x="8964" y="41596"/>
                      </a:lnTo>
                      <a:lnTo>
                        <a:pt x="8964" y="41596"/>
                      </a:lnTo>
                      <a:lnTo>
                        <a:pt x="8964" y="49692"/>
                      </a:lnTo>
                      <a:lnTo>
                        <a:pt x="8936" y="57759"/>
                      </a:lnTo>
                      <a:lnTo>
                        <a:pt x="8796" y="72520"/>
                      </a:lnTo>
                      <a:lnTo>
                        <a:pt x="8684" y="83277"/>
                      </a:lnTo>
                      <a:lnTo>
                        <a:pt x="8628" y="87450"/>
                      </a:lnTo>
                      <a:lnTo>
                        <a:pt x="8628" y="87450"/>
                      </a:lnTo>
                      <a:lnTo>
                        <a:pt x="8628" y="87450"/>
                      </a:lnTo>
                      <a:lnTo>
                        <a:pt x="14818" y="88599"/>
                      </a:lnTo>
                      <a:lnTo>
                        <a:pt x="14818" y="88599"/>
                      </a:lnTo>
                      <a:lnTo>
                        <a:pt x="15042" y="86890"/>
                      </a:lnTo>
                      <a:lnTo>
                        <a:pt x="15686" y="82184"/>
                      </a:lnTo>
                      <a:lnTo>
                        <a:pt x="16583" y="75013"/>
                      </a:lnTo>
                      <a:lnTo>
                        <a:pt x="17115" y="70672"/>
                      </a:lnTo>
                      <a:lnTo>
                        <a:pt x="17675" y="65910"/>
                      </a:lnTo>
                      <a:lnTo>
                        <a:pt x="18263" y="60840"/>
                      </a:lnTo>
                      <a:lnTo>
                        <a:pt x="18852" y="55490"/>
                      </a:lnTo>
                      <a:lnTo>
                        <a:pt x="19440" y="49972"/>
                      </a:lnTo>
                      <a:lnTo>
                        <a:pt x="20000" y="44285"/>
                      </a:lnTo>
                      <a:lnTo>
                        <a:pt x="20532" y="38571"/>
                      </a:lnTo>
                      <a:lnTo>
                        <a:pt x="21036" y="32857"/>
                      </a:lnTo>
                      <a:lnTo>
                        <a:pt x="21457" y="27227"/>
                      </a:lnTo>
                      <a:lnTo>
                        <a:pt x="21653" y="24454"/>
                      </a:lnTo>
                      <a:lnTo>
                        <a:pt x="21821" y="21737"/>
                      </a:lnTo>
                      <a:lnTo>
                        <a:pt x="21821" y="21737"/>
                      </a:lnTo>
                      <a:lnTo>
                        <a:pt x="22045" y="17367"/>
                      </a:lnTo>
                      <a:lnTo>
                        <a:pt x="22185" y="13585"/>
                      </a:lnTo>
                      <a:lnTo>
                        <a:pt x="22269" y="10308"/>
                      </a:lnTo>
                      <a:lnTo>
                        <a:pt x="22297" y="7563"/>
                      </a:lnTo>
                      <a:lnTo>
                        <a:pt x="22297" y="7563"/>
                      </a:lnTo>
                      <a:lnTo>
                        <a:pt x="22297" y="5938"/>
                      </a:lnTo>
                      <a:lnTo>
                        <a:pt x="22269" y="4510"/>
                      </a:lnTo>
                      <a:lnTo>
                        <a:pt x="22269" y="4510"/>
                      </a:lnTo>
                      <a:lnTo>
                        <a:pt x="22129" y="4510"/>
                      </a:lnTo>
                      <a:lnTo>
                        <a:pt x="22129" y="4510"/>
                      </a:lnTo>
                      <a:lnTo>
                        <a:pt x="21961" y="4510"/>
                      </a:lnTo>
                      <a:lnTo>
                        <a:pt x="21961" y="4510"/>
                      </a:lnTo>
                      <a:lnTo>
                        <a:pt x="21933" y="5070"/>
                      </a:lnTo>
                      <a:lnTo>
                        <a:pt x="21933" y="5070"/>
                      </a:lnTo>
                      <a:lnTo>
                        <a:pt x="21233" y="4790"/>
                      </a:lnTo>
                      <a:lnTo>
                        <a:pt x="20644" y="4510"/>
                      </a:lnTo>
                      <a:lnTo>
                        <a:pt x="20112" y="4174"/>
                      </a:lnTo>
                      <a:lnTo>
                        <a:pt x="19636" y="3838"/>
                      </a:lnTo>
                      <a:lnTo>
                        <a:pt x="19244" y="3473"/>
                      </a:lnTo>
                      <a:lnTo>
                        <a:pt x="18936" y="3109"/>
                      </a:lnTo>
                      <a:lnTo>
                        <a:pt x="18656" y="2745"/>
                      </a:lnTo>
                      <a:lnTo>
                        <a:pt x="18431" y="2409"/>
                      </a:lnTo>
                      <a:lnTo>
                        <a:pt x="18263" y="2073"/>
                      </a:lnTo>
                      <a:lnTo>
                        <a:pt x="18123" y="1737"/>
                      </a:lnTo>
                      <a:lnTo>
                        <a:pt x="18039" y="1457"/>
                      </a:lnTo>
                      <a:lnTo>
                        <a:pt x="17955" y="1205"/>
                      </a:lnTo>
                      <a:lnTo>
                        <a:pt x="17899" y="840"/>
                      </a:lnTo>
                      <a:lnTo>
                        <a:pt x="17871" y="728"/>
                      </a:lnTo>
                      <a:lnTo>
                        <a:pt x="19692" y="700"/>
                      </a:lnTo>
                      <a:lnTo>
                        <a:pt x="19692" y="700"/>
                      </a:lnTo>
                      <a:lnTo>
                        <a:pt x="19720" y="6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1594;p57">
                  <a:extLst>
                    <a:ext uri="{FF2B5EF4-FFF2-40B4-BE49-F238E27FC236}">
                      <a16:creationId xmlns:a16="http://schemas.microsoft.com/office/drawing/2014/main" id="{BFBEFF92-FAD4-0067-3AC3-E730AB4B6577}"/>
                    </a:ext>
                  </a:extLst>
                </p:cNvPr>
                <p:cNvSpPr/>
                <p:nvPr/>
              </p:nvSpPr>
              <p:spPr>
                <a:xfrm>
                  <a:off x="1267330" y="1991335"/>
                  <a:ext cx="398184" cy="466110"/>
                </a:xfrm>
                <a:custGeom>
                  <a:avLst/>
                  <a:gdLst/>
                  <a:ahLst/>
                  <a:cxnLst/>
                  <a:rect l="l" t="t" r="r" b="b"/>
                  <a:pathLst>
                    <a:path w="25182" h="29468" fill="none" extrusionOk="0">
                      <a:moveTo>
                        <a:pt x="0" y="28235"/>
                      </a:moveTo>
                      <a:lnTo>
                        <a:pt x="0" y="28235"/>
                      </a:lnTo>
                      <a:lnTo>
                        <a:pt x="28" y="28403"/>
                      </a:lnTo>
                      <a:lnTo>
                        <a:pt x="56" y="28543"/>
                      </a:lnTo>
                      <a:lnTo>
                        <a:pt x="112" y="28656"/>
                      </a:lnTo>
                      <a:lnTo>
                        <a:pt x="224" y="28768"/>
                      </a:lnTo>
                      <a:lnTo>
                        <a:pt x="308" y="28852"/>
                      </a:lnTo>
                      <a:lnTo>
                        <a:pt x="448" y="28908"/>
                      </a:lnTo>
                      <a:lnTo>
                        <a:pt x="560" y="28964"/>
                      </a:lnTo>
                      <a:lnTo>
                        <a:pt x="728" y="28992"/>
                      </a:lnTo>
                      <a:lnTo>
                        <a:pt x="728" y="28992"/>
                      </a:lnTo>
                      <a:lnTo>
                        <a:pt x="21092" y="29440"/>
                      </a:lnTo>
                      <a:lnTo>
                        <a:pt x="22521" y="29468"/>
                      </a:lnTo>
                      <a:lnTo>
                        <a:pt x="22521" y="29468"/>
                      </a:lnTo>
                      <a:lnTo>
                        <a:pt x="22661" y="29468"/>
                      </a:lnTo>
                      <a:lnTo>
                        <a:pt x="22801" y="29412"/>
                      </a:lnTo>
                      <a:lnTo>
                        <a:pt x="22941" y="29356"/>
                      </a:lnTo>
                      <a:lnTo>
                        <a:pt x="23053" y="29272"/>
                      </a:lnTo>
                      <a:lnTo>
                        <a:pt x="23137" y="29188"/>
                      </a:lnTo>
                      <a:lnTo>
                        <a:pt x="23193" y="29076"/>
                      </a:lnTo>
                      <a:lnTo>
                        <a:pt x="23249" y="28936"/>
                      </a:lnTo>
                      <a:lnTo>
                        <a:pt x="23277" y="28796"/>
                      </a:lnTo>
                      <a:lnTo>
                        <a:pt x="23697" y="23417"/>
                      </a:lnTo>
                      <a:lnTo>
                        <a:pt x="23921" y="20532"/>
                      </a:lnTo>
                      <a:lnTo>
                        <a:pt x="24958" y="6807"/>
                      </a:lnTo>
                      <a:lnTo>
                        <a:pt x="25182" y="3894"/>
                      </a:lnTo>
                      <a:lnTo>
                        <a:pt x="25182" y="3894"/>
                      </a:lnTo>
                      <a:lnTo>
                        <a:pt x="24706" y="3558"/>
                      </a:lnTo>
                      <a:lnTo>
                        <a:pt x="24230" y="3222"/>
                      </a:lnTo>
                      <a:lnTo>
                        <a:pt x="23277" y="2633"/>
                      </a:lnTo>
                      <a:lnTo>
                        <a:pt x="22325" y="2129"/>
                      </a:lnTo>
                      <a:lnTo>
                        <a:pt x="21344" y="1681"/>
                      </a:lnTo>
                      <a:lnTo>
                        <a:pt x="20364" y="1289"/>
                      </a:lnTo>
                      <a:lnTo>
                        <a:pt x="19384" y="953"/>
                      </a:lnTo>
                      <a:lnTo>
                        <a:pt x="18403" y="673"/>
                      </a:lnTo>
                      <a:lnTo>
                        <a:pt x="17423" y="448"/>
                      </a:lnTo>
                      <a:lnTo>
                        <a:pt x="16470" y="280"/>
                      </a:lnTo>
                      <a:lnTo>
                        <a:pt x="15518" y="140"/>
                      </a:lnTo>
                      <a:lnTo>
                        <a:pt x="14566" y="56"/>
                      </a:lnTo>
                      <a:lnTo>
                        <a:pt x="13641" y="28"/>
                      </a:lnTo>
                      <a:lnTo>
                        <a:pt x="12717" y="0"/>
                      </a:lnTo>
                      <a:lnTo>
                        <a:pt x="11821" y="28"/>
                      </a:lnTo>
                      <a:lnTo>
                        <a:pt x="10980" y="84"/>
                      </a:lnTo>
                      <a:lnTo>
                        <a:pt x="10112" y="140"/>
                      </a:lnTo>
                      <a:lnTo>
                        <a:pt x="9328" y="252"/>
                      </a:lnTo>
                      <a:lnTo>
                        <a:pt x="8543" y="364"/>
                      </a:lnTo>
                      <a:lnTo>
                        <a:pt x="7787" y="477"/>
                      </a:lnTo>
                      <a:lnTo>
                        <a:pt x="7087" y="617"/>
                      </a:lnTo>
                      <a:lnTo>
                        <a:pt x="5798" y="925"/>
                      </a:lnTo>
                      <a:lnTo>
                        <a:pt x="4678" y="1233"/>
                      </a:lnTo>
                      <a:lnTo>
                        <a:pt x="3782" y="1513"/>
                      </a:lnTo>
                      <a:lnTo>
                        <a:pt x="3109" y="1765"/>
                      </a:lnTo>
                      <a:lnTo>
                        <a:pt x="2549" y="1989"/>
                      </a:lnTo>
                      <a:lnTo>
                        <a:pt x="2549" y="1989"/>
                      </a:lnTo>
                      <a:lnTo>
                        <a:pt x="2353" y="2689"/>
                      </a:lnTo>
                      <a:lnTo>
                        <a:pt x="2157" y="3418"/>
                      </a:lnTo>
                      <a:lnTo>
                        <a:pt x="1961" y="4202"/>
                      </a:lnTo>
                      <a:lnTo>
                        <a:pt x="1793" y="5014"/>
                      </a:lnTo>
                      <a:lnTo>
                        <a:pt x="1485" y="6723"/>
                      </a:lnTo>
                      <a:lnTo>
                        <a:pt x="1205" y="8572"/>
                      </a:lnTo>
                      <a:lnTo>
                        <a:pt x="952" y="10448"/>
                      </a:lnTo>
                      <a:lnTo>
                        <a:pt x="756" y="12409"/>
                      </a:lnTo>
                      <a:lnTo>
                        <a:pt x="588" y="14370"/>
                      </a:lnTo>
                      <a:lnTo>
                        <a:pt x="448" y="16331"/>
                      </a:lnTo>
                      <a:lnTo>
                        <a:pt x="336" y="18263"/>
                      </a:lnTo>
                      <a:lnTo>
                        <a:pt x="224" y="20112"/>
                      </a:lnTo>
                      <a:lnTo>
                        <a:pt x="112" y="23502"/>
                      </a:lnTo>
                      <a:lnTo>
                        <a:pt x="28" y="26303"/>
                      </a:lnTo>
                      <a:lnTo>
                        <a:pt x="0" y="28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1596;p57">
                  <a:extLst>
                    <a:ext uri="{FF2B5EF4-FFF2-40B4-BE49-F238E27FC236}">
                      <a16:creationId xmlns:a16="http://schemas.microsoft.com/office/drawing/2014/main" id="{99A7E3F8-8B61-7A77-290B-C81820939DE1}"/>
                    </a:ext>
                  </a:extLst>
                </p:cNvPr>
                <p:cNvSpPr/>
                <p:nvPr/>
              </p:nvSpPr>
              <p:spPr>
                <a:xfrm>
                  <a:off x="1265559" y="2445028"/>
                  <a:ext cx="364092" cy="33248"/>
                </a:xfrm>
                <a:custGeom>
                  <a:avLst/>
                  <a:gdLst/>
                  <a:ahLst/>
                  <a:cxnLst/>
                  <a:rect l="l" t="t" r="r" b="b"/>
                  <a:pathLst>
                    <a:path w="23026" h="2102" fill="none" extrusionOk="0">
                      <a:moveTo>
                        <a:pt x="23025" y="701"/>
                      </a:moveTo>
                      <a:lnTo>
                        <a:pt x="252" y="1"/>
                      </a:lnTo>
                      <a:lnTo>
                        <a:pt x="0" y="1345"/>
                      </a:lnTo>
                      <a:lnTo>
                        <a:pt x="23025" y="2101"/>
                      </a:lnTo>
                      <a:lnTo>
                        <a:pt x="23025" y="7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1598;p57">
                  <a:extLst>
                    <a:ext uri="{FF2B5EF4-FFF2-40B4-BE49-F238E27FC236}">
                      <a16:creationId xmlns:a16="http://schemas.microsoft.com/office/drawing/2014/main" id="{04C97651-9C46-3CB9-3645-AC89F630A297}"/>
                    </a:ext>
                  </a:extLst>
                </p:cNvPr>
                <p:cNvSpPr/>
                <p:nvPr/>
              </p:nvSpPr>
              <p:spPr>
                <a:xfrm>
                  <a:off x="1265559" y="2445028"/>
                  <a:ext cx="337069" cy="31920"/>
                </a:xfrm>
                <a:custGeom>
                  <a:avLst/>
                  <a:gdLst/>
                  <a:ahLst/>
                  <a:cxnLst/>
                  <a:rect l="l" t="t" r="r" b="b"/>
                  <a:pathLst>
                    <a:path w="21317" h="2018" fill="none" extrusionOk="0">
                      <a:moveTo>
                        <a:pt x="252" y="1"/>
                      </a:moveTo>
                      <a:lnTo>
                        <a:pt x="0" y="1345"/>
                      </a:lnTo>
                      <a:lnTo>
                        <a:pt x="20364" y="2017"/>
                      </a:lnTo>
                      <a:lnTo>
                        <a:pt x="20364" y="2017"/>
                      </a:lnTo>
                      <a:lnTo>
                        <a:pt x="21316" y="757"/>
                      </a:lnTo>
                      <a:lnTo>
                        <a:pt x="21204" y="757"/>
                      </a:lnTo>
                      <a:lnTo>
                        <a:pt x="21204" y="757"/>
                      </a:lnTo>
                      <a:lnTo>
                        <a:pt x="21232" y="645"/>
                      </a:lnTo>
                      <a:lnTo>
                        <a:pt x="2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1600;p57">
                  <a:extLst>
                    <a:ext uri="{FF2B5EF4-FFF2-40B4-BE49-F238E27FC236}">
                      <a16:creationId xmlns:a16="http://schemas.microsoft.com/office/drawing/2014/main" id="{D107B4FD-92C8-75D7-A9F4-985BFB3F51CB}"/>
                    </a:ext>
                  </a:extLst>
                </p:cNvPr>
                <p:cNvSpPr/>
                <p:nvPr/>
              </p:nvSpPr>
              <p:spPr>
                <a:xfrm>
                  <a:off x="1613238" y="2136650"/>
                  <a:ext cx="38993" cy="179465"/>
                </a:xfrm>
                <a:custGeom>
                  <a:avLst/>
                  <a:gdLst/>
                  <a:ahLst/>
                  <a:cxnLst/>
                  <a:rect l="l" t="t" r="r" b="b"/>
                  <a:pathLst>
                    <a:path w="2466" h="11346" fill="none" extrusionOk="0">
                      <a:moveTo>
                        <a:pt x="701" y="1"/>
                      </a:moveTo>
                      <a:lnTo>
                        <a:pt x="701" y="1"/>
                      </a:lnTo>
                      <a:lnTo>
                        <a:pt x="561" y="421"/>
                      </a:lnTo>
                      <a:lnTo>
                        <a:pt x="421" y="897"/>
                      </a:lnTo>
                      <a:lnTo>
                        <a:pt x="309" y="1401"/>
                      </a:lnTo>
                      <a:lnTo>
                        <a:pt x="169" y="1962"/>
                      </a:lnTo>
                      <a:lnTo>
                        <a:pt x="85" y="2578"/>
                      </a:lnTo>
                      <a:lnTo>
                        <a:pt x="29" y="3194"/>
                      </a:lnTo>
                      <a:lnTo>
                        <a:pt x="1" y="3866"/>
                      </a:lnTo>
                      <a:lnTo>
                        <a:pt x="1" y="4595"/>
                      </a:lnTo>
                      <a:lnTo>
                        <a:pt x="29" y="5323"/>
                      </a:lnTo>
                      <a:lnTo>
                        <a:pt x="141" y="6107"/>
                      </a:lnTo>
                      <a:lnTo>
                        <a:pt x="281" y="6920"/>
                      </a:lnTo>
                      <a:lnTo>
                        <a:pt x="505" y="7760"/>
                      </a:lnTo>
                      <a:lnTo>
                        <a:pt x="757" y="8628"/>
                      </a:lnTo>
                      <a:lnTo>
                        <a:pt x="1121" y="9497"/>
                      </a:lnTo>
                      <a:lnTo>
                        <a:pt x="1541" y="10421"/>
                      </a:lnTo>
                      <a:lnTo>
                        <a:pt x="2045" y="11345"/>
                      </a:lnTo>
                      <a:lnTo>
                        <a:pt x="2466" y="5519"/>
                      </a:lnTo>
                      <a:lnTo>
                        <a:pt x="2466" y="5519"/>
                      </a:lnTo>
                      <a:lnTo>
                        <a:pt x="1457" y="3950"/>
                      </a:lnTo>
                      <a:lnTo>
                        <a:pt x="1037" y="3306"/>
                      </a:lnTo>
                      <a:lnTo>
                        <a:pt x="1037" y="3306"/>
                      </a:lnTo>
                      <a:lnTo>
                        <a:pt x="897" y="2494"/>
                      </a:lnTo>
                      <a:lnTo>
                        <a:pt x="785" y="1682"/>
                      </a:lnTo>
                      <a:lnTo>
                        <a:pt x="729" y="841"/>
                      </a:lnTo>
                      <a:lnTo>
                        <a:pt x="7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1602;p57">
                  <a:extLst>
                    <a:ext uri="{FF2B5EF4-FFF2-40B4-BE49-F238E27FC236}">
                      <a16:creationId xmlns:a16="http://schemas.microsoft.com/office/drawing/2014/main" id="{FBE67F3C-379E-3A98-3E3C-355758E4AEBA}"/>
                    </a:ext>
                  </a:extLst>
                </p:cNvPr>
                <p:cNvSpPr/>
                <p:nvPr/>
              </p:nvSpPr>
              <p:spPr>
                <a:xfrm>
                  <a:off x="1601284" y="2361733"/>
                  <a:ext cx="40764" cy="93497"/>
                </a:xfrm>
                <a:custGeom>
                  <a:avLst/>
                  <a:gdLst/>
                  <a:ahLst/>
                  <a:cxnLst/>
                  <a:rect l="l" t="t" r="r" b="b"/>
                  <a:pathLst>
                    <a:path w="2578" h="5911" fill="none" extrusionOk="0">
                      <a:moveTo>
                        <a:pt x="2577" y="0"/>
                      </a:moveTo>
                      <a:lnTo>
                        <a:pt x="2577" y="0"/>
                      </a:lnTo>
                      <a:lnTo>
                        <a:pt x="1849" y="1457"/>
                      </a:lnTo>
                      <a:lnTo>
                        <a:pt x="1205" y="2914"/>
                      </a:lnTo>
                      <a:lnTo>
                        <a:pt x="589" y="4398"/>
                      </a:lnTo>
                      <a:lnTo>
                        <a:pt x="0" y="5911"/>
                      </a:lnTo>
                      <a:lnTo>
                        <a:pt x="168" y="5911"/>
                      </a:lnTo>
                      <a:lnTo>
                        <a:pt x="168" y="5911"/>
                      </a:lnTo>
                      <a:lnTo>
                        <a:pt x="1205" y="4482"/>
                      </a:lnTo>
                      <a:lnTo>
                        <a:pt x="2353" y="2942"/>
                      </a:lnTo>
                      <a:lnTo>
                        <a:pt x="2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1603;p57">
                  <a:extLst>
                    <a:ext uri="{FF2B5EF4-FFF2-40B4-BE49-F238E27FC236}">
                      <a16:creationId xmlns:a16="http://schemas.microsoft.com/office/drawing/2014/main" id="{38CD241E-4274-0E1F-C86C-D47179D97ADD}"/>
                    </a:ext>
                  </a:extLst>
                </p:cNvPr>
                <p:cNvSpPr/>
                <p:nvPr/>
              </p:nvSpPr>
              <p:spPr>
                <a:xfrm>
                  <a:off x="1600841" y="2455215"/>
                  <a:ext cx="3115" cy="1787"/>
                </a:xfrm>
                <a:custGeom>
                  <a:avLst/>
                  <a:gdLst/>
                  <a:ahLst/>
                  <a:cxnLst/>
                  <a:rect l="l" t="t" r="r" b="b"/>
                  <a:pathLst>
                    <a:path w="197" h="113" extrusionOk="0">
                      <a:moveTo>
                        <a:pt x="28" y="1"/>
                      </a:moveTo>
                      <a:lnTo>
                        <a:pt x="0" y="113"/>
                      </a:lnTo>
                      <a:lnTo>
                        <a:pt x="112" y="113"/>
                      </a:lnTo>
                      <a:lnTo>
                        <a:pt x="196" y="1"/>
                      </a:lnTo>
                      <a:close/>
                    </a:path>
                  </a:pathLst>
                </a:custGeom>
                <a:solidFill>
                  <a:srgbClr val="9B6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1604;p57">
                  <a:extLst>
                    <a:ext uri="{FF2B5EF4-FFF2-40B4-BE49-F238E27FC236}">
                      <a16:creationId xmlns:a16="http://schemas.microsoft.com/office/drawing/2014/main" id="{BA68FA86-839C-B32D-EEB4-410CB5CC5A43}"/>
                    </a:ext>
                  </a:extLst>
                </p:cNvPr>
                <p:cNvSpPr/>
                <p:nvPr/>
              </p:nvSpPr>
              <p:spPr>
                <a:xfrm>
                  <a:off x="1600841" y="2455215"/>
                  <a:ext cx="3115" cy="1787"/>
                </a:xfrm>
                <a:custGeom>
                  <a:avLst/>
                  <a:gdLst/>
                  <a:ahLst/>
                  <a:cxnLst/>
                  <a:rect l="l" t="t" r="r" b="b"/>
                  <a:pathLst>
                    <a:path w="197" h="113" fill="none" extrusionOk="0">
                      <a:moveTo>
                        <a:pt x="28" y="1"/>
                      </a:moveTo>
                      <a:lnTo>
                        <a:pt x="28" y="1"/>
                      </a:lnTo>
                      <a:lnTo>
                        <a:pt x="0" y="113"/>
                      </a:lnTo>
                      <a:lnTo>
                        <a:pt x="112" y="113"/>
                      </a:lnTo>
                      <a:lnTo>
                        <a:pt x="112" y="113"/>
                      </a:lnTo>
                      <a:lnTo>
                        <a:pt x="196" y="1"/>
                      </a:lnTo>
                      <a:lnTo>
                        <a:pt x="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1606;p57">
                  <a:extLst>
                    <a:ext uri="{FF2B5EF4-FFF2-40B4-BE49-F238E27FC236}">
                      <a16:creationId xmlns:a16="http://schemas.microsoft.com/office/drawing/2014/main" id="{DCDC576E-66BD-5661-EC11-ECFBE224E99A}"/>
                    </a:ext>
                  </a:extLst>
                </p:cNvPr>
                <p:cNvSpPr/>
                <p:nvPr/>
              </p:nvSpPr>
              <p:spPr>
                <a:xfrm>
                  <a:off x="1409055" y="1856190"/>
                  <a:ext cx="145741" cy="183451"/>
                </a:xfrm>
                <a:custGeom>
                  <a:avLst/>
                  <a:gdLst/>
                  <a:ahLst/>
                  <a:cxnLst/>
                  <a:rect l="l" t="t" r="r" b="b"/>
                  <a:pathLst>
                    <a:path w="9217" h="11598" fill="none" extrusionOk="0">
                      <a:moveTo>
                        <a:pt x="9216" y="10337"/>
                      </a:moveTo>
                      <a:lnTo>
                        <a:pt x="9216" y="10337"/>
                      </a:lnTo>
                      <a:lnTo>
                        <a:pt x="9020" y="10505"/>
                      </a:lnTo>
                      <a:lnTo>
                        <a:pt x="8796" y="10645"/>
                      </a:lnTo>
                      <a:lnTo>
                        <a:pt x="8572" y="10785"/>
                      </a:lnTo>
                      <a:lnTo>
                        <a:pt x="8348" y="10897"/>
                      </a:lnTo>
                      <a:lnTo>
                        <a:pt x="7844" y="11121"/>
                      </a:lnTo>
                      <a:lnTo>
                        <a:pt x="7311" y="11261"/>
                      </a:lnTo>
                      <a:lnTo>
                        <a:pt x="6779" y="11401"/>
                      </a:lnTo>
                      <a:lnTo>
                        <a:pt x="6219" y="11485"/>
                      </a:lnTo>
                      <a:lnTo>
                        <a:pt x="5631" y="11541"/>
                      </a:lnTo>
                      <a:lnTo>
                        <a:pt x="5099" y="11570"/>
                      </a:lnTo>
                      <a:lnTo>
                        <a:pt x="4566" y="11598"/>
                      </a:lnTo>
                      <a:lnTo>
                        <a:pt x="4062" y="11598"/>
                      </a:lnTo>
                      <a:lnTo>
                        <a:pt x="3222" y="11541"/>
                      </a:lnTo>
                      <a:lnTo>
                        <a:pt x="2662" y="11485"/>
                      </a:lnTo>
                      <a:lnTo>
                        <a:pt x="2466" y="11457"/>
                      </a:lnTo>
                      <a:lnTo>
                        <a:pt x="2466" y="11457"/>
                      </a:lnTo>
                      <a:lnTo>
                        <a:pt x="1989" y="11317"/>
                      </a:lnTo>
                      <a:lnTo>
                        <a:pt x="1541" y="11149"/>
                      </a:lnTo>
                      <a:lnTo>
                        <a:pt x="1037" y="10953"/>
                      </a:lnTo>
                      <a:lnTo>
                        <a:pt x="785" y="10813"/>
                      </a:lnTo>
                      <a:lnTo>
                        <a:pt x="561" y="10673"/>
                      </a:lnTo>
                      <a:lnTo>
                        <a:pt x="365" y="10533"/>
                      </a:lnTo>
                      <a:lnTo>
                        <a:pt x="197" y="10393"/>
                      </a:lnTo>
                      <a:lnTo>
                        <a:pt x="57" y="10225"/>
                      </a:lnTo>
                      <a:lnTo>
                        <a:pt x="1" y="10057"/>
                      </a:lnTo>
                      <a:lnTo>
                        <a:pt x="1" y="9973"/>
                      </a:lnTo>
                      <a:lnTo>
                        <a:pt x="1" y="9889"/>
                      </a:lnTo>
                      <a:lnTo>
                        <a:pt x="29" y="9805"/>
                      </a:lnTo>
                      <a:lnTo>
                        <a:pt x="85" y="9721"/>
                      </a:lnTo>
                      <a:lnTo>
                        <a:pt x="85" y="9721"/>
                      </a:lnTo>
                      <a:lnTo>
                        <a:pt x="701" y="9581"/>
                      </a:lnTo>
                      <a:lnTo>
                        <a:pt x="981" y="9497"/>
                      </a:lnTo>
                      <a:lnTo>
                        <a:pt x="1233" y="9385"/>
                      </a:lnTo>
                      <a:lnTo>
                        <a:pt x="1485" y="9301"/>
                      </a:lnTo>
                      <a:lnTo>
                        <a:pt x="1709" y="9161"/>
                      </a:lnTo>
                      <a:lnTo>
                        <a:pt x="1905" y="9049"/>
                      </a:lnTo>
                      <a:lnTo>
                        <a:pt x="2101" y="8908"/>
                      </a:lnTo>
                      <a:lnTo>
                        <a:pt x="2269" y="8768"/>
                      </a:lnTo>
                      <a:lnTo>
                        <a:pt x="2438" y="8600"/>
                      </a:lnTo>
                      <a:lnTo>
                        <a:pt x="2690" y="8292"/>
                      </a:lnTo>
                      <a:lnTo>
                        <a:pt x="2914" y="7928"/>
                      </a:lnTo>
                      <a:lnTo>
                        <a:pt x="3054" y="7536"/>
                      </a:lnTo>
                      <a:lnTo>
                        <a:pt x="3054" y="7536"/>
                      </a:lnTo>
                      <a:lnTo>
                        <a:pt x="3166" y="7032"/>
                      </a:lnTo>
                      <a:lnTo>
                        <a:pt x="3250" y="6528"/>
                      </a:lnTo>
                      <a:lnTo>
                        <a:pt x="3278" y="6023"/>
                      </a:lnTo>
                      <a:lnTo>
                        <a:pt x="3222" y="5519"/>
                      </a:lnTo>
                      <a:lnTo>
                        <a:pt x="3222" y="5519"/>
                      </a:lnTo>
                      <a:lnTo>
                        <a:pt x="3166" y="4959"/>
                      </a:lnTo>
                      <a:lnTo>
                        <a:pt x="3082" y="4399"/>
                      </a:lnTo>
                      <a:lnTo>
                        <a:pt x="9020" y="1"/>
                      </a:lnTo>
                      <a:lnTo>
                        <a:pt x="9020" y="1"/>
                      </a:lnTo>
                      <a:lnTo>
                        <a:pt x="8740" y="1205"/>
                      </a:lnTo>
                      <a:lnTo>
                        <a:pt x="8460" y="2550"/>
                      </a:lnTo>
                      <a:lnTo>
                        <a:pt x="8348" y="3250"/>
                      </a:lnTo>
                      <a:lnTo>
                        <a:pt x="8236" y="4007"/>
                      </a:lnTo>
                      <a:lnTo>
                        <a:pt x="8152" y="4735"/>
                      </a:lnTo>
                      <a:lnTo>
                        <a:pt x="8096" y="5463"/>
                      </a:lnTo>
                      <a:lnTo>
                        <a:pt x="8096" y="6191"/>
                      </a:lnTo>
                      <a:lnTo>
                        <a:pt x="8096" y="6920"/>
                      </a:lnTo>
                      <a:lnTo>
                        <a:pt x="8152" y="7592"/>
                      </a:lnTo>
                      <a:lnTo>
                        <a:pt x="8264" y="8264"/>
                      </a:lnTo>
                      <a:lnTo>
                        <a:pt x="8404" y="8852"/>
                      </a:lnTo>
                      <a:lnTo>
                        <a:pt x="8516" y="9133"/>
                      </a:lnTo>
                      <a:lnTo>
                        <a:pt x="8600" y="9413"/>
                      </a:lnTo>
                      <a:lnTo>
                        <a:pt x="8740" y="9665"/>
                      </a:lnTo>
                      <a:lnTo>
                        <a:pt x="8880" y="9917"/>
                      </a:lnTo>
                      <a:lnTo>
                        <a:pt x="9020" y="10141"/>
                      </a:lnTo>
                      <a:lnTo>
                        <a:pt x="9216" y="10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1607;p57">
                  <a:extLst>
                    <a:ext uri="{FF2B5EF4-FFF2-40B4-BE49-F238E27FC236}">
                      <a16:creationId xmlns:a16="http://schemas.microsoft.com/office/drawing/2014/main" id="{429437D9-147A-B963-991F-72D311982427}"/>
                    </a:ext>
                  </a:extLst>
                </p:cNvPr>
                <p:cNvSpPr/>
                <p:nvPr/>
              </p:nvSpPr>
              <p:spPr>
                <a:xfrm>
                  <a:off x="1459986" y="1943487"/>
                  <a:ext cx="901" cy="15960"/>
                </a:xfrm>
                <a:custGeom>
                  <a:avLst/>
                  <a:gdLst/>
                  <a:ahLst/>
                  <a:cxnLst/>
                  <a:rect l="l" t="t" r="r" b="b"/>
                  <a:pathLst>
                    <a:path w="57" h="1009" extrusionOk="0">
                      <a:moveTo>
                        <a:pt x="1" y="0"/>
                      </a:moveTo>
                      <a:lnTo>
                        <a:pt x="29" y="504"/>
                      </a:lnTo>
                      <a:lnTo>
                        <a:pt x="29" y="1009"/>
                      </a:lnTo>
                      <a:lnTo>
                        <a:pt x="57" y="50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1608;p57">
                  <a:extLst>
                    <a:ext uri="{FF2B5EF4-FFF2-40B4-BE49-F238E27FC236}">
                      <a16:creationId xmlns:a16="http://schemas.microsoft.com/office/drawing/2014/main" id="{875CC071-7B83-545F-EFBC-B916806B2923}"/>
                    </a:ext>
                  </a:extLst>
                </p:cNvPr>
                <p:cNvSpPr/>
                <p:nvPr/>
              </p:nvSpPr>
              <p:spPr>
                <a:xfrm>
                  <a:off x="1457330" y="1943487"/>
                  <a:ext cx="3558" cy="31904"/>
                </a:xfrm>
                <a:custGeom>
                  <a:avLst/>
                  <a:gdLst/>
                  <a:ahLst/>
                  <a:cxnLst/>
                  <a:rect l="l" t="t" r="r" b="b"/>
                  <a:pathLst>
                    <a:path w="225" h="2017" fill="none" extrusionOk="0">
                      <a:moveTo>
                        <a:pt x="169" y="0"/>
                      </a:moveTo>
                      <a:lnTo>
                        <a:pt x="169" y="0"/>
                      </a:lnTo>
                      <a:lnTo>
                        <a:pt x="169" y="0"/>
                      </a:lnTo>
                      <a:lnTo>
                        <a:pt x="197" y="504"/>
                      </a:lnTo>
                      <a:lnTo>
                        <a:pt x="197" y="1009"/>
                      </a:lnTo>
                      <a:lnTo>
                        <a:pt x="113" y="1513"/>
                      </a:lnTo>
                      <a:lnTo>
                        <a:pt x="1" y="2017"/>
                      </a:lnTo>
                      <a:lnTo>
                        <a:pt x="1" y="2017"/>
                      </a:lnTo>
                      <a:lnTo>
                        <a:pt x="1" y="2017"/>
                      </a:lnTo>
                      <a:lnTo>
                        <a:pt x="1" y="2017"/>
                      </a:lnTo>
                      <a:lnTo>
                        <a:pt x="113" y="1513"/>
                      </a:lnTo>
                      <a:lnTo>
                        <a:pt x="197" y="1009"/>
                      </a:lnTo>
                      <a:lnTo>
                        <a:pt x="225" y="504"/>
                      </a:lnTo>
                      <a:lnTo>
                        <a:pt x="169" y="0"/>
                      </a:lnTo>
                      <a:lnTo>
                        <a:pt x="169" y="0"/>
                      </a:lnTo>
                      <a:lnTo>
                        <a:pt x="1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1610;p57">
                  <a:extLst>
                    <a:ext uri="{FF2B5EF4-FFF2-40B4-BE49-F238E27FC236}">
                      <a16:creationId xmlns:a16="http://schemas.microsoft.com/office/drawing/2014/main" id="{0CA4B56D-FB61-82BD-AAF7-B3808B07B757}"/>
                    </a:ext>
                  </a:extLst>
                </p:cNvPr>
                <p:cNvSpPr/>
                <p:nvPr/>
              </p:nvSpPr>
              <p:spPr>
                <a:xfrm>
                  <a:off x="1457330" y="1900511"/>
                  <a:ext cx="72657" cy="74880"/>
                </a:xfrm>
                <a:custGeom>
                  <a:avLst/>
                  <a:gdLst/>
                  <a:ahLst/>
                  <a:cxnLst/>
                  <a:rect l="l" t="t" r="r" b="b"/>
                  <a:pathLst>
                    <a:path w="4595" h="4734" fill="none" extrusionOk="0">
                      <a:moveTo>
                        <a:pt x="4595" y="0"/>
                      </a:moveTo>
                      <a:lnTo>
                        <a:pt x="169" y="2717"/>
                      </a:lnTo>
                      <a:lnTo>
                        <a:pt x="169" y="2717"/>
                      </a:lnTo>
                      <a:lnTo>
                        <a:pt x="169" y="2717"/>
                      </a:lnTo>
                      <a:lnTo>
                        <a:pt x="169" y="2717"/>
                      </a:lnTo>
                      <a:lnTo>
                        <a:pt x="225" y="3221"/>
                      </a:lnTo>
                      <a:lnTo>
                        <a:pt x="197" y="3726"/>
                      </a:lnTo>
                      <a:lnTo>
                        <a:pt x="113" y="4230"/>
                      </a:lnTo>
                      <a:lnTo>
                        <a:pt x="1" y="4734"/>
                      </a:lnTo>
                      <a:lnTo>
                        <a:pt x="1" y="4734"/>
                      </a:lnTo>
                      <a:lnTo>
                        <a:pt x="617" y="4622"/>
                      </a:lnTo>
                      <a:lnTo>
                        <a:pt x="953" y="4538"/>
                      </a:lnTo>
                      <a:lnTo>
                        <a:pt x="1289" y="4398"/>
                      </a:lnTo>
                      <a:lnTo>
                        <a:pt x="1653" y="4258"/>
                      </a:lnTo>
                      <a:lnTo>
                        <a:pt x="2018" y="4090"/>
                      </a:lnTo>
                      <a:lnTo>
                        <a:pt x="2382" y="3866"/>
                      </a:lnTo>
                      <a:lnTo>
                        <a:pt x="2746" y="3613"/>
                      </a:lnTo>
                      <a:lnTo>
                        <a:pt x="3082" y="3333"/>
                      </a:lnTo>
                      <a:lnTo>
                        <a:pt x="3418" y="2997"/>
                      </a:lnTo>
                      <a:lnTo>
                        <a:pt x="3726" y="2633"/>
                      </a:lnTo>
                      <a:lnTo>
                        <a:pt x="3978" y="2213"/>
                      </a:lnTo>
                      <a:lnTo>
                        <a:pt x="4202" y="1737"/>
                      </a:lnTo>
                      <a:lnTo>
                        <a:pt x="4398" y="1205"/>
                      </a:lnTo>
                      <a:lnTo>
                        <a:pt x="4511" y="644"/>
                      </a:lnTo>
                      <a:lnTo>
                        <a:pt x="4567" y="308"/>
                      </a:lnTo>
                      <a:lnTo>
                        <a:pt x="45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1625;p57">
                  <a:extLst>
                    <a:ext uri="{FF2B5EF4-FFF2-40B4-BE49-F238E27FC236}">
                      <a16:creationId xmlns:a16="http://schemas.microsoft.com/office/drawing/2014/main" id="{F2C2713F-8BDF-60C5-E341-FCB03687FA5E}"/>
                    </a:ext>
                  </a:extLst>
                </p:cNvPr>
                <p:cNvSpPr/>
                <p:nvPr/>
              </p:nvSpPr>
              <p:spPr>
                <a:xfrm>
                  <a:off x="1397101" y="1977146"/>
                  <a:ext cx="180718" cy="91299"/>
                </a:xfrm>
                <a:custGeom>
                  <a:avLst/>
                  <a:gdLst/>
                  <a:ahLst/>
                  <a:cxnLst/>
                  <a:rect l="l" t="t" r="r" b="b"/>
                  <a:pathLst>
                    <a:path w="11429" h="5772" fill="none" extrusionOk="0">
                      <a:moveTo>
                        <a:pt x="9300" y="1"/>
                      </a:moveTo>
                      <a:lnTo>
                        <a:pt x="3586" y="2578"/>
                      </a:lnTo>
                      <a:lnTo>
                        <a:pt x="3250" y="533"/>
                      </a:lnTo>
                      <a:lnTo>
                        <a:pt x="1121" y="1261"/>
                      </a:lnTo>
                      <a:lnTo>
                        <a:pt x="1121" y="1261"/>
                      </a:lnTo>
                      <a:lnTo>
                        <a:pt x="869" y="1374"/>
                      </a:lnTo>
                      <a:lnTo>
                        <a:pt x="645" y="1542"/>
                      </a:lnTo>
                      <a:lnTo>
                        <a:pt x="420" y="1738"/>
                      </a:lnTo>
                      <a:lnTo>
                        <a:pt x="252" y="1962"/>
                      </a:lnTo>
                      <a:lnTo>
                        <a:pt x="140" y="2214"/>
                      </a:lnTo>
                      <a:lnTo>
                        <a:pt x="56" y="2494"/>
                      </a:lnTo>
                      <a:lnTo>
                        <a:pt x="0" y="2774"/>
                      </a:lnTo>
                      <a:lnTo>
                        <a:pt x="0" y="3054"/>
                      </a:lnTo>
                      <a:lnTo>
                        <a:pt x="252" y="5323"/>
                      </a:lnTo>
                      <a:lnTo>
                        <a:pt x="3137" y="3726"/>
                      </a:lnTo>
                      <a:lnTo>
                        <a:pt x="4566" y="5771"/>
                      </a:lnTo>
                      <a:lnTo>
                        <a:pt x="11429" y="2466"/>
                      </a:lnTo>
                      <a:lnTo>
                        <a:pt x="93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1629;p57">
                  <a:extLst>
                    <a:ext uri="{FF2B5EF4-FFF2-40B4-BE49-F238E27FC236}">
                      <a16:creationId xmlns:a16="http://schemas.microsoft.com/office/drawing/2014/main" id="{A5B1C2B7-4B4D-4DEE-100F-544178C7AB2A}"/>
                    </a:ext>
                  </a:extLst>
                </p:cNvPr>
                <p:cNvSpPr/>
                <p:nvPr/>
              </p:nvSpPr>
              <p:spPr>
                <a:xfrm>
                  <a:off x="1558322" y="2477818"/>
                  <a:ext cx="64672" cy="69138"/>
                </a:xfrm>
                <a:custGeom>
                  <a:avLst/>
                  <a:gdLst/>
                  <a:ahLst/>
                  <a:cxnLst/>
                  <a:rect l="l" t="t" r="r" b="b"/>
                  <a:pathLst>
                    <a:path w="4090" h="4371" fill="none" extrusionOk="0">
                      <a:moveTo>
                        <a:pt x="1821" y="0"/>
                      </a:moveTo>
                      <a:lnTo>
                        <a:pt x="0" y="28"/>
                      </a:lnTo>
                      <a:lnTo>
                        <a:pt x="0" y="28"/>
                      </a:lnTo>
                      <a:lnTo>
                        <a:pt x="28" y="140"/>
                      </a:lnTo>
                      <a:lnTo>
                        <a:pt x="84" y="505"/>
                      </a:lnTo>
                      <a:lnTo>
                        <a:pt x="168" y="757"/>
                      </a:lnTo>
                      <a:lnTo>
                        <a:pt x="252" y="1037"/>
                      </a:lnTo>
                      <a:lnTo>
                        <a:pt x="392" y="1373"/>
                      </a:lnTo>
                      <a:lnTo>
                        <a:pt x="560" y="1709"/>
                      </a:lnTo>
                      <a:lnTo>
                        <a:pt x="785" y="2045"/>
                      </a:lnTo>
                      <a:lnTo>
                        <a:pt x="1065" y="2409"/>
                      </a:lnTo>
                      <a:lnTo>
                        <a:pt x="1373" y="2773"/>
                      </a:lnTo>
                      <a:lnTo>
                        <a:pt x="1765" y="3138"/>
                      </a:lnTo>
                      <a:lnTo>
                        <a:pt x="2241" y="3474"/>
                      </a:lnTo>
                      <a:lnTo>
                        <a:pt x="2773" y="3810"/>
                      </a:lnTo>
                      <a:lnTo>
                        <a:pt x="3362" y="4090"/>
                      </a:lnTo>
                      <a:lnTo>
                        <a:pt x="4062" y="4370"/>
                      </a:lnTo>
                      <a:lnTo>
                        <a:pt x="4062" y="4370"/>
                      </a:lnTo>
                      <a:lnTo>
                        <a:pt x="4090" y="3810"/>
                      </a:lnTo>
                      <a:lnTo>
                        <a:pt x="4090" y="3810"/>
                      </a:lnTo>
                      <a:lnTo>
                        <a:pt x="3922" y="3726"/>
                      </a:lnTo>
                      <a:lnTo>
                        <a:pt x="3754" y="3614"/>
                      </a:lnTo>
                      <a:lnTo>
                        <a:pt x="3754" y="3586"/>
                      </a:lnTo>
                      <a:lnTo>
                        <a:pt x="3334" y="3138"/>
                      </a:lnTo>
                      <a:lnTo>
                        <a:pt x="3754" y="3614"/>
                      </a:lnTo>
                      <a:lnTo>
                        <a:pt x="3362" y="4006"/>
                      </a:lnTo>
                      <a:lnTo>
                        <a:pt x="3362" y="4006"/>
                      </a:lnTo>
                      <a:lnTo>
                        <a:pt x="3081" y="3922"/>
                      </a:lnTo>
                      <a:lnTo>
                        <a:pt x="2829" y="3810"/>
                      </a:lnTo>
                      <a:lnTo>
                        <a:pt x="2549" y="3670"/>
                      </a:lnTo>
                      <a:lnTo>
                        <a:pt x="2325" y="3502"/>
                      </a:lnTo>
                      <a:lnTo>
                        <a:pt x="2073" y="3334"/>
                      </a:lnTo>
                      <a:lnTo>
                        <a:pt x="1849" y="3138"/>
                      </a:lnTo>
                      <a:lnTo>
                        <a:pt x="1457" y="2745"/>
                      </a:lnTo>
                      <a:lnTo>
                        <a:pt x="1121" y="2381"/>
                      </a:lnTo>
                      <a:lnTo>
                        <a:pt x="869" y="2073"/>
                      </a:lnTo>
                      <a:lnTo>
                        <a:pt x="644" y="1765"/>
                      </a:lnTo>
                      <a:lnTo>
                        <a:pt x="644" y="1765"/>
                      </a:lnTo>
                      <a:lnTo>
                        <a:pt x="644" y="1765"/>
                      </a:lnTo>
                      <a:lnTo>
                        <a:pt x="1429" y="953"/>
                      </a:lnTo>
                      <a:lnTo>
                        <a:pt x="1429" y="953"/>
                      </a:lnTo>
                      <a:lnTo>
                        <a:pt x="1401" y="813"/>
                      </a:lnTo>
                      <a:lnTo>
                        <a:pt x="1429" y="645"/>
                      </a:lnTo>
                      <a:lnTo>
                        <a:pt x="1457" y="505"/>
                      </a:lnTo>
                      <a:lnTo>
                        <a:pt x="1541" y="364"/>
                      </a:lnTo>
                      <a:lnTo>
                        <a:pt x="1541" y="364"/>
                      </a:lnTo>
                      <a:lnTo>
                        <a:pt x="18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1631;p57">
                  <a:extLst>
                    <a:ext uri="{FF2B5EF4-FFF2-40B4-BE49-F238E27FC236}">
                      <a16:creationId xmlns:a16="http://schemas.microsoft.com/office/drawing/2014/main" id="{646B94F2-9F01-D6E1-0365-16F916693E36}"/>
                    </a:ext>
                  </a:extLst>
                </p:cNvPr>
                <p:cNvSpPr/>
                <p:nvPr/>
              </p:nvSpPr>
              <p:spPr>
                <a:xfrm>
                  <a:off x="1580460" y="2052912"/>
                  <a:ext cx="201985" cy="485170"/>
                </a:xfrm>
                <a:custGeom>
                  <a:avLst/>
                  <a:gdLst/>
                  <a:ahLst/>
                  <a:cxnLst/>
                  <a:rect l="l" t="t" r="r" b="b"/>
                  <a:pathLst>
                    <a:path w="12774" h="30673" fill="none" extrusionOk="0">
                      <a:moveTo>
                        <a:pt x="5379" y="1"/>
                      </a:moveTo>
                      <a:lnTo>
                        <a:pt x="5379" y="1"/>
                      </a:lnTo>
                      <a:lnTo>
                        <a:pt x="5715" y="337"/>
                      </a:lnTo>
                      <a:lnTo>
                        <a:pt x="6051" y="729"/>
                      </a:lnTo>
                      <a:lnTo>
                        <a:pt x="6387" y="1121"/>
                      </a:lnTo>
                      <a:lnTo>
                        <a:pt x="6751" y="1597"/>
                      </a:lnTo>
                      <a:lnTo>
                        <a:pt x="7452" y="2606"/>
                      </a:lnTo>
                      <a:lnTo>
                        <a:pt x="8180" y="3698"/>
                      </a:lnTo>
                      <a:lnTo>
                        <a:pt x="8880" y="4931"/>
                      </a:lnTo>
                      <a:lnTo>
                        <a:pt x="9581" y="6219"/>
                      </a:lnTo>
                      <a:lnTo>
                        <a:pt x="10225" y="7564"/>
                      </a:lnTo>
                      <a:lnTo>
                        <a:pt x="10813" y="8936"/>
                      </a:lnTo>
                      <a:lnTo>
                        <a:pt x="11373" y="10337"/>
                      </a:lnTo>
                      <a:lnTo>
                        <a:pt x="11625" y="11037"/>
                      </a:lnTo>
                      <a:lnTo>
                        <a:pt x="11849" y="11709"/>
                      </a:lnTo>
                      <a:lnTo>
                        <a:pt x="12046" y="12410"/>
                      </a:lnTo>
                      <a:lnTo>
                        <a:pt x="12242" y="13082"/>
                      </a:lnTo>
                      <a:lnTo>
                        <a:pt x="12410" y="13754"/>
                      </a:lnTo>
                      <a:lnTo>
                        <a:pt x="12522" y="14398"/>
                      </a:lnTo>
                      <a:lnTo>
                        <a:pt x="12634" y="15043"/>
                      </a:lnTo>
                      <a:lnTo>
                        <a:pt x="12718" y="15659"/>
                      </a:lnTo>
                      <a:lnTo>
                        <a:pt x="12774" y="16247"/>
                      </a:lnTo>
                      <a:lnTo>
                        <a:pt x="12774" y="16835"/>
                      </a:lnTo>
                      <a:lnTo>
                        <a:pt x="12774" y="17368"/>
                      </a:lnTo>
                      <a:lnTo>
                        <a:pt x="12718" y="17900"/>
                      </a:lnTo>
                      <a:lnTo>
                        <a:pt x="12634" y="18376"/>
                      </a:lnTo>
                      <a:lnTo>
                        <a:pt x="12522" y="18852"/>
                      </a:lnTo>
                      <a:lnTo>
                        <a:pt x="12522" y="18852"/>
                      </a:lnTo>
                      <a:lnTo>
                        <a:pt x="12382" y="19216"/>
                      </a:lnTo>
                      <a:lnTo>
                        <a:pt x="12214" y="19609"/>
                      </a:lnTo>
                      <a:lnTo>
                        <a:pt x="12017" y="20001"/>
                      </a:lnTo>
                      <a:lnTo>
                        <a:pt x="11821" y="20421"/>
                      </a:lnTo>
                      <a:lnTo>
                        <a:pt x="11317" y="21233"/>
                      </a:lnTo>
                      <a:lnTo>
                        <a:pt x="10785" y="22101"/>
                      </a:lnTo>
                      <a:lnTo>
                        <a:pt x="10169" y="22970"/>
                      </a:lnTo>
                      <a:lnTo>
                        <a:pt x="9497" y="23810"/>
                      </a:lnTo>
                      <a:lnTo>
                        <a:pt x="8824" y="24679"/>
                      </a:lnTo>
                      <a:lnTo>
                        <a:pt x="8096" y="25519"/>
                      </a:lnTo>
                      <a:lnTo>
                        <a:pt x="7396" y="26331"/>
                      </a:lnTo>
                      <a:lnTo>
                        <a:pt x="6667" y="27087"/>
                      </a:lnTo>
                      <a:lnTo>
                        <a:pt x="5323" y="28516"/>
                      </a:lnTo>
                      <a:lnTo>
                        <a:pt x="4174" y="29664"/>
                      </a:lnTo>
                      <a:lnTo>
                        <a:pt x="3306" y="30505"/>
                      </a:lnTo>
                      <a:lnTo>
                        <a:pt x="3306" y="30505"/>
                      </a:lnTo>
                      <a:lnTo>
                        <a:pt x="3222" y="30589"/>
                      </a:lnTo>
                      <a:lnTo>
                        <a:pt x="3082" y="30645"/>
                      </a:lnTo>
                      <a:lnTo>
                        <a:pt x="2970" y="30673"/>
                      </a:lnTo>
                      <a:lnTo>
                        <a:pt x="2830" y="30673"/>
                      </a:lnTo>
                      <a:lnTo>
                        <a:pt x="2718" y="30673"/>
                      </a:lnTo>
                      <a:lnTo>
                        <a:pt x="2578" y="30617"/>
                      </a:lnTo>
                      <a:lnTo>
                        <a:pt x="2466" y="30561"/>
                      </a:lnTo>
                      <a:lnTo>
                        <a:pt x="2354" y="30477"/>
                      </a:lnTo>
                      <a:lnTo>
                        <a:pt x="2354" y="30449"/>
                      </a:lnTo>
                      <a:lnTo>
                        <a:pt x="197" y="28096"/>
                      </a:lnTo>
                      <a:lnTo>
                        <a:pt x="197" y="28096"/>
                      </a:lnTo>
                      <a:lnTo>
                        <a:pt x="113" y="27984"/>
                      </a:lnTo>
                      <a:lnTo>
                        <a:pt x="57" y="27872"/>
                      </a:lnTo>
                      <a:lnTo>
                        <a:pt x="29" y="27788"/>
                      </a:lnTo>
                      <a:lnTo>
                        <a:pt x="1" y="27648"/>
                      </a:lnTo>
                      <a:lnTo>
                        <a:pt x="29" y="27536"/>
                      </a:lnTo>
                      <a:lnTo>
                        <a:pt x="29" y="27424"/>
                      </a:lnTo>
                      <a:lnTo>
                        <a:pt x="85" y="27312"/>
                      </a:lnTo>
                      <a:lnTo>
                        <a:pt x="141" y="27227"/>
                      </a:lnTo>
                      <a:lnTo>
                        <a:pt x="141" y="27227"/>
                      </a:lnTo>
                      <a:lnTo>
                        <a:pt x="1793" y="25015"/>
                      </a:lnTo>
                      <a:lnTo>
                        <a:pt x="2914" y="23502"/>
                      </a:lnTo>
                      <a:lnTo>
                        <a:pt x="4062" y="21877"/>
                      </a:lnTo>
                      <a:lnTo>
                        <a:pt x="5183" y="20281"/>
                      </a:lnTo>
                      <a:lnTo>
                        <a:pt x="6163" y="18824"/>
                      </a:lnTo>
                      <a:lnTo>
                        <a:pt x="6555" y="18180"/>
                      </a:lnTo>
                      <a:lnTo>
                        <a:pt x="6863" y="17620"/>
                      </a:lnTo>
                      <a:lnTo>
                        <a:pt x="7088" y="17172"/>
                      </a:lnTo>
                      <a:lnTo>
                        <a:pt x="7228" y="16835"/>
                      </a:lnTo>
                      <a:lnTo>
                        <a:pt x="7228" y="16835"/>
                      </a:lnTo>
                      <a:lnTo>
                        <a:pt x="7256" y="16667"/>
                      </a:lnTo>
                      <a:lnTo>
                        <a:pt x="7256" y="16471"/>
                      </a:lnTo>
                      <a:lnTo>
                        <a:pt x="7228" y="16247"/>
                      </a:lnTo>
                      <a:lnTo>
                        <a:pt x="7172" y="15995"/>
                      </a:lnTo>
                      <a:lnTo>
                        <a:pt x="7004" y="15463"/>
                      </a:lnTo>
                      <a:lnTo>
                        <a:pt x="6751" y="14847"/>
                      </a:lnTo>
                      <a:lnTo>
                        <a:pt x="6443" y="14174"/>
                      </a:lnTo>
                      <a:lnTo>
                        <a:pt x="6107" y="13502"/>
                      </a:lnTo>
                      <a:lnTo>
                        <a:pt x="5715" y="12802"/>
                      </a:lnTo>
                      <a:lnTo>
                        <a:pt x="5323" y="12102"/>
                      </a:lnTo>
                      <a:lnTo>
                        <a:pt x="4511" y="10757"/>
                      </a:lnTo>
                      <a:lnTo>
                        <a:pt x="3810" y="9665"/>
                      </a:lnTo>
                      <a:lnTo>
                        <a:pt x="3110" y="8600"/>
                      </a:lnTo>
                      <a:lnTo>
                        <a:pt x="3110" y="8600"/>
                      </a:lnTo>
                      <a:lnTo>
                        <a:pt x="2970" y="7900"/>
                      </a:lnTo>
                      <a:lnTo>
                        <a:pt x="2886" y="7172"/>
                      </a:lnTo>
                      <a:lnTo>
                        <a:pt x="2802" y="6443"/>
                      </a:lnTo>
                      <a:lnTo>
                        <a:pt x="2774" y="5743"/>
                      </a:lnTo>
                      <a:lnTo>
                        <a:pt x="2802" y="5015"/>
                      </a:lnTo>
                      <a:lnTo>
                        <a:pt x="2830" y="4287"/>
                      </a:lnTo>
                      <a:lnTo>
                        <a:pt x="2914" y="3558"/>
                      </a:lnTo>
                      <a:lnTo>
                        <a:pt x="3026" y="2858"/>
                      </a:lnTo>
                      <a:lnTo>
                        <a:pt x="3026" y="2858"/>
                      </a:lnTo>
                      <a:lnTo>
                        <a:pt x="3138" y="2326"/>
                      </a:lnTo>
                      <a:lnTo>
                        <a:pt x="3306" y="1878"/>
                      </a:lnTo>
                      <a:lnTo>
                        <a:pt x="3474" y="1513"/>
                      </a:lnTo>
                      <a:lnTo>
                        <a:pt x="3642" y="1177"/>
                      </a:lnTo>
                      <a:lnTo>
                        <a:pt x="3838" y="897"/>
                      </a:lnTo>
                      <a:lnTo>
                        <a:pt x="4034" y="673"/>
                      </a:lnTo>
                      <a:lnTo>
                        <a:pt x="4230" y="477"/>
                      </a:lnTo>
                      <a:lnTo>
                        <a:pt x="4427" y="337"/>
                      </a:lnTo>
                      <a:lnTo>
                        <a:pt x="4623" y="225"/>
                      </a:lnTo>
                      <a:lnTo>
                        <a:pt x="4791" y="141"/>
                      </a:lnTo>
                      <a:lnTo>
                        <a:pt x="5099" y="29"/>
                      </a:lnTo>
                      <a:lnTo>
                        <a:pt x="5295" y="1"/>
                      </a:lnTo>
                      <a:lnTo>
                        <a:pt x="53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6" name="Google Shape;1633;p57">
                  <a:extLst>
                    <a:ext uri="{FF2B5EF4-FFF2-40B4-BE49-F238E27FC236}">
                      <a16:creationId xmlns:a16="http://schemas.microsoft.com/office/drawing/2014/main" id="{A6FF9F2D-E921-8CDD-C42E-0255E36B0E97}"/>
                    </a:ext>
                  </a:extLst>
                </p:cNvPr>
                <p:cNvSpPr/>
                <p:nvPr/>
              </p:nvSpPr>
              <p:spPr>
                <a:xfrm>
                  <a:off x="1568505" y="2492876"/>
                  <a:ext cx="49176" cy="48307"/>
                </a:xfrm>
                <a:custGeom>
                  <a:avLst/>
                  <a:gdLst/>
                  <a:ahLst/>
                  <a:cxnLst/>
                  <a:rect l="l" t="t" r="r" b="b"/>
                  <a:pathLst>
                    <a:path w="3110" h="3054" fill="none" extrusionOk="0">
                      <a:moveTo>
                        <a:pt x="785" y="1"/>
                      </a:moveTo>
                      <a:lnTo>
                        <a:pt x="0" y="813"/>
                      </a:lnTo>
                      <a:lnTo>
                        <a:pt x="0" y="813"/>
                      </a:lnTo>
                      <a:lnTo>
                        <a:pt x="225" y="1121"/>
                      </a:lnTo>
                      <a:lnTo>
                        <a:pt x="477" y="1429"/>
                      </a:lnTo>
                      <a:lnTo>
                        <a:pt x="813" y="1793"/>
                      </a:lnTo>
                      <a:lnTo>
                        <a:pt x="1205" y="2186"/>
                      </a:lnTo>
                      <a:lnTo>
                        <a:pt x="1429" y="2382"/>
                      </a:lnTo>
                      <a:lnTo>
                        <a:pt x="1681" y="2550"/>
                      </a:lnTo>
                      <a:lnTo>
                        <a:pt x="1905" y="2718"/>
                      </a:lnTo>
                      <a:lnTo>
                        <a:pt x="2185" y="2858"/>
                      </a:lnTo>
                      <a:lnTo>
                        <a:pt x="2437" y="2970"/>
                      </a:lnTo>
                      <a:lnTo>
                        <a:pt x="2718" y="3054"/>
                      </a:lnTo>
                      <a:lnTo>
                        <a:pt x="3110" y="2662"/>
                      </a:lnTo>
                      <a:lnTo>
                        <a:pt x="7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1635;p57">
                  <a:extLst>
                    <a:ext uri="{FF2B5EF4-FFF2-40B4-BE49-F238E27FC236}">
                      <a16:creationId xmlns:a16="http://schemas.microsoft.com/office/drawing/2014/main" id="{B6E79886-A26F-1BBE-A559-8E9C3C818B45}"/>
                    </a:ext>
                  </a:extLst>
                </p:cNvPr>
                <p:cNvSpPr/>
                <p:nvPr/>
              </p:nvSpPr>
              <p:spPr>
                <a:xfrm>
                  <a:off x="1568505" y="2492876"/>
                  <a:ext cx="49176" cy="48307"/>
                </a:xfrm>
                <a:custGeom>
                  <a:avLst/>
                  <a:gdLst/>
                  <a:ahLst/>
                  <a:cxnLst/>
                  <a:rect l="l" t="t" r="r" b="b"/>
                  <a:pathLst>
                    <a:path w="3110" h="3054" fill="none" extrusionOk="0">
                      <a:moveTo>
                        <a:pt x="785" y="1"/>
                      </a:moveTo>
                      <a:lnTo>
                        <a:pt x="0" y="813"/>
                      </a:lnTo>
                      <a:lnTo>
                        <a:pt x="0" y="813"/>
                      </a:lnTo>
                      <a:lnTo>
                        <a:pt x="225" y="1121"/>
                      </a:lnTo>
                      <a:lnTo>
                        <a:pt x="477" y="1429"/>
                      </a:lnTo>
                      <a:lnTo>
                        <a:pt x="813" y="1793"/>
                      </a:lnTo>
                      <a:lnTo>
                        <a:pt x="1205" y="2186"/>
                      </a:lnTo>
                      <a:lnTo>
                        <a:pt x="1429" y="2382"/>
                      </a:lnTo>
                      <a:lnTo>
                        <a:pt x="1681" y="2550"/>
                      </a:lnTo>
                      <a:lnTo>
                        <a:pt x="1905" y="2718"/>
                      </a:lnTo>
                      <a:lnTo>
                        <a:pt x="2185" y="2858"/>
                      </a:lnTo>
                      <a:lnTo>
                        <a:pt x="2437" y="2970"/>
                      </a:lnTo>
                      <a:lnTo>
                        <a:pt x="2718" y="3054"/>
                      </a:lnTo>
                      <a:lnTo>
                        <a:pt x="3110" y="2662"/>
                      </a:lnTo>
                      <a:lnTo>
                        <a:pt x="7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0" name="Rectangle 4509">
                <a:extLst>
                  <a:ext uri="{FF2B5EF4-FFF2-40B4-BE49-F238E27FC236}">
                    <a16:creationId xmlns:a16="http://schemas.microsoft.com/office/drawing/2014/main" id="{A5A6A82E-2C59-058B-D8A1-1EC5CC17F06A}"/>
                  </a:ext>
                </a:extLst>
              </p:cNvPr>
              <p:cNvSpPr/>
              <p:nvPr/>
            </p:nvSpPr>
            <p:spPr>
              <a:xfrm>
                <a:off x="4973955" y="2487930"/>
                <a:ext cx="45719" cy="2058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7" name="Picture 3996">
                <a:extLst>
                  <a:ext uri="{FF2B5EF4-FFF2-40B4-BE49-F238E27FC236}">
                    <a16:creationId xmlns:a16="http://schemas.microsoft.com/office/drawing/2014/main" id="{D2AAE881-B12A-AA6D-9470-165687122014}"/>
                  </a:ext>
                </a:extLst>
              </p:cNvPr>
              <p:cNvPicPr>
                <a:picLocks noChangeAspect="1"/>
              </p:cNvPicPr>
              <p:nvPr/>
            </p:nvPicPr>
            <p:blipFill>
              <a:blip r:embed="rId4"/>
              <a:stretch>
                <a:fillRect/>
              </a:stretch>
            </p:blipFill>
            <p:spPr>
              <a:xfrm>
                <a:off x="4962525" y="2695709"/>
                <a:ext cx="1381125" cy="1381125"/>
              </a:xfrm>
              <a:prstGeom prst="rect">
                <a:avLst/>
              </a:prstGeom>
            </p:spPr>
          </p:pic>
          <p:sp>
            <p:nvSpPr>
              <p:cNvPr id="4509" name="TextBox 4508">
                <a:extLst>
                  <a:ext uri="{FF2B5EF4-FFF2-40B4-BE49-F238E27FC236}">
                    <a16:creationId xmlns:a16="http://schemas.microsoft.com/office/drawing/2014/main" id="{144864DC-A5A8-A158-5A67-5299BA2B7B00}"/>
                  </a:ext>
                </a:extLst>
              </p:cNvPr>
              <p:cNvSpPr txBox="1"/>
              <p:nvPr/>
            </p:nvSpPr>
            <p:spPr>
              <a:xfrm>
                <a:off x="4916016" y="1865007"/>
                <a:ext cx="1474141" cy="830997"/>
              </a:xfrm>
              <a:prstGeom prst="rect">
                <a:avLst/>
              </a:prstGeom>
              <a:noFill/>
            </p:spPr>
            <p:txBody>
              <a:bodyPr wrap="square" rtlCol="0">
                <a:spAutoFit/>
              </a:bodyPr>
              <a:lstStyle/>
              <a:p>
                <a:r>
                  <a:rPr lang="en-US" sz="600" b="1" dirty="0"/>
                  <a:t>True legacy isn’t measured by what you leave behind—it’s defined by how well your family is prepared to receive it.</a:t>
                </a:r>
                <a:br>
                  <a:rPr lang="en-US" sz="600" dirty="0"/>
                </a:br>
                <a:endParaRPr lang="en-US" sz="600" dirty="0"/>
              </a:p>
              <a:p>
                <a:r>
                  <a:rPr lang="en-US" sz="600" dirty="0"/>
                  <a:t>Join Taven Sparks and Nate Colborn of Sparks Financial for a high-level, expert-led webinar:</a:t>
                </a:r>
              </a:p>
            </p:txBody>
          </p:sp>
        </p:grpSp>
        <p:pic>
          <p:nvPicPr>
            <p:cNvPr id="4519" name="Picture 4518">
              <a:extLst>
                <a:ext uri="{FF2B5EF4-FFF2-40B4-BE49-F238E27FC236}">
                  <a16:creationId xmlns:a16="http://schemas.microsoft.com/office/drawing/2014/main" id="{6744D784-B532-0193-90BE-F374401F5402}"/>
                </a:ext>
              </a:extLst>
            </p:cNvPr>
            <p:cNvPicPr>
              <a:picLocks noChangeAspect="1"/>
            </p:cNvPicPr>
            <p:nvPr/>
          </p:nvPicPr>
          <p:blipFill>
            <a:blip r:embed="rId5"/>
            <a:stretch>
              <a:fillRect/>
            </a:stretch>
          </p:blipFill>
          <p:spPr>
            <a:xfrm>
              <a:off x="7411231" y="1525225"/>
              <a:ext cx="749900" cy="130891"/>
            </a:xfrm>
            <a:prstGeom prst="rect">
              <a:avLst/>
            </a:prstGeom>
          </p:spPr>
        </p:pic>
        <p:grpSp>
          <p:nvGrpSpPr>
            <p:cNvPr id="4522" name="Group 4521">
              <a:extLst>
                <a:ext uri="{FF2B5EF4-FFF2-40B4-BE49-F238E27FC236}">
                  <a16:creationId xmlns:a16="http://schemas.microsoft.com/office/drawing/2014/main" id="{D26B43D8-7758-D0FD-1BAB-82631FCFF5E4}"/>
                </a:ext>
              </a:extLst>
            </p:cNvPr>
            <p:cNvGrpSpPr/>
            <p:nvPr/>
          </p:nvGrpSpPr>
          <p:grpSpPr>
            <a:xfrm>
              <a:off x="7004362" y="1501532"/>
              <a:ext cx="198444" cy="188204"/>
              <a:chOff x="7004362" y="1501532"/>
              <a:chExt cx="198444" cy="188204"/>
            </a:xfrm>
          </p:grpSpPr>
          <p:sp>
            <p:nvSpPr>
              <p:cNvPr id="4520" name="Google Shape;1664;p58">
                <a:extLst>
                  <a:ext uri="{FF2B5EF4-FFF2-40B4-BE49-F238E27FC236}">
                    <a16:creationId xmlns:a16="http://schemas.microsoft.com/office/drawing/2014/main" id="{E3346AA4-559D-4B63-675F-8BF9EAB15E2D}"/>
                  </a:ext>
                </a:extLst>
              </p:cNvPr>
              <p:cNvSpPr/>
              <p:nvPr/>
            </p:nvSpPr>
            <p:spPr>
              <a:xfrm>
                <a:off x="7004362" y="1501532"/>
                <a:ext cx="198444" cy="188204"/>
              </a:xfrm>
              <a:prstGeom prst="roundRect">
                <a:avLst>
                  <a:gd name="adj" fmla="val 16667"/>
                </a:avLst>
              </a:prstGeom>
              <a:solidFill>
                <a:schemeClr val="bg2">
                  <a:lumMod val="50000"/>
                  <a:lumOff val="50000"/>
                </a:schemeClr>
              </a:solidFill>
              <a:ln>
                <a:solidFill>
                  <a:schemeClr val="bg2">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513" name="Google Shape;1525;p53">
                <a:extLst>
                  <a:ext uri="{FF2B5EF4-FFF2-40B4-BE49-F238E27FC236}">
                    <a16:creationId xmlns:a16="http://schemas.microsoft.com/office/drawing/2014/main" id="{4AC7C477-91F0-4D57-1CC8-561772D547FC}"/>
                  </a:ext>
                </a:extLst>
              </p:cNvPr>
              <p:cNvGrpSpPr/>
              <p:nvPr/>
            </p:nvGrpSpPr>
            <p:grpSpPr>
              <a:xfrm>
                <a:off x="7045017" y="1545454"/>
                <a:ext cx="117134" cy="100361"/>
                <a:chOff x="3832418" y="3894403"/>
                <a:chExt cx="218397" cy="187123"/>
              </a:xfrm>
            </p:grpSpPr>
            <p:sp>
              <p:nvSpPr>
                <p:cNvPr id="4515" name="Google Shape;1528;p53">
                  <a:extLst>
                    <a:ext uri="{FF2B5EF4-FFF2-40B4-BE49-F238E27FC236}">
                      <a16:creationId xmlns:a16="http://schemas.microsoft.com/office/drawing/2014/main" id="{4923BE27-2B6E-B670-03DC-0792E08F4DB4}"/>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4516" name="Google Shape;1529;p53">
                  <a:extLst>
                    <a:ext uri="{FF2B5EF4-FFF2-40B4-BE49-F238E27FC236}">
                      <a16:creationId xmlns:a16="http://schemas.microsoft.com/office/drawing/2014/main" id="{CE05491D-BCFE-F23C-1349-472C9164E685}"/>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4517" name="Google Shape;1530;p53">
                  <a:extLst>
                    <a:ext uri="{FF2B5EF4-FFF2-40B4-BE49-F238E27FC236}">
                      <a16:creationId xmlns:a16="http://schemas.microsoft.com/office/drawing/2014/main" id="{4430B6B5-81C5-C51B-F1FD-8A076401D16D}"/>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dirty="0"/>
                </a:p>
              </p:txBody>
            </p:sp>
          </p:grpSp>
        </p:grpSp>
      </p:grpSp>
      <p:grpSp>
        <p:nvGrpSpPr>
          <p:cNvPr id="4045" name="Group 4044">
            <a:extLst>
              <a:ext uri="{FF2B5EF4-FFF2-40B4-BE49-F238E27FC236}">
                <a16:creationId xmlns:a16="http://schemas.microsoft.com/office/drawing/2014/main" id="{CDB241C2-7942-D69A-6E41-A70BCE0ECDF3}"/>
              </a:ext>
            </a:extLst>
          </p:cNvPr>
          <p:cNvGrpSpPr/>
          <p:nvPr/>
        </p:nvGrpSpPr>
        <p:grpSpPr>
          <a:xfrm>
            <a:off x="4061628" y="2295696"/>
            <a:ext cx="3117255" cy="2816133"/>
            <a:chOff x="6584220" y="1493189"/>
            <a:chExt cx="3117255" cy="2816133"/>
          </a:xfrm>
        </p:grpSpPr>
        <p:grpSp>
          <p:nvGrpSpPr>
            <p:cNvPr id="4047" name="Group 4046">
              <a:extLst>
                <a:ext uri="{FF2B5EF4-FFF2-40B4-BE49-F238E27FC236}">
                  <a16:creationId xmlns:a16="http://schemas.microsoft.com/office/drawing/2014/main" id="{9D3D0946-AB38-EC30-DEBA-77E867E83A87}"/>
                </a:ext>
              </a:extLst>
            </p:cNvPr>
            <p:cNvGrpSpPr/>
            <p:nvPr/>
          </p:nvGrpSpPr>
          <p:grpSpPr>
            <a:xfrm>
              <a:off x="6584220" y="1493189"/>
              <a:ext cx="3117255" cy="2816133"/>
              <a:chOff x="6153258" y="1316660"/>
              <a:chExt cx="3117255" cy="2816133"/>
            </a:xfrm>
          </p:grpSpPr>
          <p:grpSp>
            <p:nvGrpSpPr>
              <p:cNvPr id="4067" name="Group 4066">
                <a:extLst>
                  <a:ext uri="{FF2B5EF4-FFF2-40B4-BE49-F238E27FC236}">
                    <a16:creationId xmlns:a16="http://schemas.microsoft.com/office/drawing/2014/main" id="{128C5EAA-C8DA-2435-2A99-97FC473F0DB6}"/>
                  </a:ext>
                </a:extLst>
              </p:cNvPr>
              <p:cNvGrpSpPr/>
              <p:nvPr/>
            </p:nvGrpSpPr>
            <p:grpSpPr>
              <a:xfrm>
                <a:off x="6153258" y="1316660"/>
                <a:ext cx="3117255" cy="2816133"/>
                <a:chOff x="4265465" y="1427880"/>
                <a:chExt cx="3117255" cy="2816133"/>
              </a:xfrm>
            </p:grpSpPr>
            <p:grpSp>
              <p:nvGrpSpPr>
                <p:cNvPr id="4074" name="Google Shape;3937;p91">
                  <a:extLst>
                    <a:ext uri="{FF2B5EF4-FFF2-40B4-BE49-F238E27FC236}">
                      <a16:creationId xmlns:a16="http://schemas.microsoft.com/office/drawing/2014/main" id="{E0E1F0CB-69EA-CE67-D2F7-3AF31AF1B40A}"/>
                    </a:ext>
                  </a:extLst>
                </p:cNvPr>
                <p:cNvGrpSpPr/>
                <p:nvPr/>
              </p:nvGrpSpPr>
              <p:grpSpPr>
                <a:xfrm>
                  <a:off x="5064314" y="1480950"/>
                  <a:ext cx="373199" cy="374903"/>
                  <a:chOff x="911900" y="2753102"/>
                  <a:chExt cx="474385" cy="473901"/>
                </a:xfrm>
              </p:grpSpPr>
              <p:sp>
                <p:nvSpPr>
                  <p:cNvPr id="4573" name="Google Shape;3938;p91">
                    <a:extLst>
                      <a:ext uri="{FF2B5EF4-FFF2-40B4-BE49-F238E27FC236}">
                        <a16:creationId xmlns:a16="http://schemas.microsoft.com/office/drawing/2014/main" id="{1F7E43F8-AF11-4B0E-1F85-74D15CD3BC16}"/>
                      </a:ext>
                    </a:extLst>
                  </p:cNvPr>
                  <p:cNvSpPr/>
                  <p:nvPr/>
                </p:nvSpPr>
                <p:spPr>
                  <a:xfrm>
                    <a:off x="1028382" y="2753102"/>
                    <a:ext cx="53079" cy="151314"/>
                  </a:xfrm>
                  <a:custGeom>
                    <a:avLst/>
                    <a:gdLst/>
                    <a:ahLst/>
                    <a:cxnLst/>
                    <a:rect l="l" t="t" r="r" b="b"/>
                    <a:pathLst>
                      <a:path w="2072" h="5913" extrusionOk="0">
                        <a:moveTo>
                          <a:pt x="0" y="1"/>
                        </a:moveTo>
                        <a:lnTo>
                          <a:pt x="0" y="5912"/>
                        </a:lnTo>
                        <a:lnTo>
                          <a:pt x="2072" y="5912"/>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3939;p91">
                    <a:extLst>
                      <a:ext uri="{FF2B5EF4-FFF2-40B4-BE49-F238E27FC236}">
                        <a16:creationId xmlns:a16="http://schemas.microsoft.com/office/drawing/2014/main" id="{C3C0C58D-1E7A-C21C-D42B-178441C24F9D}"/>
                      </a:ext>
                    </a:extLst>
                  </p:cNvPr>
                  <p:cNvSpPr/>
                  <p:nvPr/>
                </p:nvSpPr>
                <p:spPr>
                  <a:xfrm>
                    <a:off x="1216056" y="2753102"/>
                    <a:ext cx="53105" cy="151314"/>
                  </a:xfrm>
                  <a:custGeom>
                    <a:avLst/>
                    <a:gdLst/>
                    <a:ahLst/>
                    <a:cxnLst/>
                    <a:rect l="l" t="t" r="r" b="b"/>
                    <a:pathLst>
                      <a:path w="2073" h="5913" extrusionOk="0">
                        <a:moveTo>
                          <a:pt x="1" y="1"/>
                        </a:moveTo>
                        <a:lnTo>
                          <a:pt x="1" y="5912"/>
                        </a:lnTo>
                        <a:lnTo>
                          <a:pt x="2072" y="5912"/>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3940;p91">
                    <a:extLst>
                      <a:ext uri="{FF2B5EF4-FFF2-40B4-BE49-F238E27FC236}">
                        <a16:creationId xmlns:a16="http://schemas.microsoft.com/office/drawing/2014/main" id="{BBFEDC05-1CEE-5458-9716-A85A8BA4BF1E}"/>
                      </a:ext>
                    </a:extLst>
                  </p:cNvPr>
                  <p:cNvSpPr/>
                  <p:nvPr/>
                </p:nvSpPr>
                <p:spPr>
                  <a:xfrm>
                    <a:off x="1277538" y="2994236"/>
                    <a:ext cx="73804" cy="51743"/>
                  </a:xfrm>
                  <a:custGeom>
                    <a:avLst/>
                    <a:gdLst/>
                    <a:ahLst/>
                    <a:cxnLst/>
                    <a:rect l="l" t="t" r="r" b="b"/>
                    <a:pathLst>
                      <a:path w="2881" h="2022" extrusionOk="0">
                        <a:moveTo>
                          <a:pt x="329" y="1"/>
                        </a:moveTo>
                        <a:lnTo>
                          <a:pt x="1" y="1921"/>
                        </a:lnTo>
                        <a:lnTo>
                          <a:pt x="1" y="1921"/>
                        </a:lnTo>
                        <a:lnTo>
                          <a:pt x="278" y="1870"/>
                        </a:lnTo>
                        <a:lnTo>
                          <a:pt x="556" y="1820"/>
                        </a:lnTo>
                        <a:lnTo>
                          <a:pt x="834" y="1794"/>
                        </a:lnTo>
                        <a:lnTo>
                          <a:pt x="1112" y="1769"/>
                        </a:lnTo>
                        <a:lnTo>
                          <a:pt x="1491" y="1794"/>
                        </a:lnTo>
                        <a:lnTo>
                          <a:pt x="1845" y="1845"/>
                        </a:lnTo>
                        <a:lnTo>
                          <a:pt x="2224" y="1921"/>
                        </a:lnTo>
                        <a:lnTo>
                          <a:pt x="2552" y="2022"/>
                        </a:lnTo>
                        <a:lnTo>
                          <a:pt x="2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3941;p91">
                    <a:extLst>
                      <a:ext uri="{FF2B5EF4-FFF2-40B4-BE49-F238E27FC236}">
                        <a16:creationId xmlns:a16="http://schemas.microsoft.com/office/drawing/2014/main" id="{79EA3145-C6E7-AD26-1785-15F42393B35D}"/>
                      </a:ext>
                    </a:extLst>
                  </p:cNvPr>
                  <p:cNvSpPr/>
                  <p:nvPr/>
                </p:nvSpPr>
                <p:spPr>
                  <a:xfrm>
                    <a:off x="1260708" y="3101561"/>
                    <a:ext cx="125577" cy="125442"/>
                  </a:xfrm>
                  <a:custGeom>
                    <a:avLst/>
                    <a:gdLst/>
                    <a:ahLst/>
                    <a:cxnLst/>
                    <a:rect l="l" t="t" r="r" b="b"/>
                    <a:pathLst>
                      <a:path w="4902" h="4902" extrusionOk="0">
                        <a:moveTo>
                          <a:pt x="4321" y="0"/>
                        </a:moveTo>
                        <a:lnTo>
                          <a:pt x="1" y="4346"/>
                        </a:lnTo>
                        <a:lnTo>
                          <a:pt x="178" y="4472"/>
                        </a:lnTo>
                        <a:lnTo>
                          <a:pt x="380" y="4573"/>
                        </a:lnTo>
                        <a:lnTo>
                          <a:pt x="607" y="4674"/>
                        </a:lnTo>
                        <a:lnTo>
                          <a:pt x="834" y="4750"/>
                        </a:lnTo>
                        <a:lnTo>
                          <a:pt x="1062" y="4826"/>
                        </a:lnTo>
                        <a:lnTo>
                          <a:pt x="1289" y="4851"/>
                        </a:lnTo>
                        <a:lnTo>
                          <a:pt x="1517" y="4901"/>
                        </a:lnTo>
                        <a:lnTo>
                          <a:pt x="1769" y="4901"/>
                        </a:lnTo>
                        <a:lnTo>
                          <a:pt x="2098" y="4876"/>
                        </a:lnTo>
                        <a:lnTo>
                          <a:pt x="2401" y="4826"/>
                        </a:lnTo>
                        <a:lnTo>
                          <a:pt x="2704" y="4750"/>
                        </a:lnTo>
                        <a:lnTo>
                          <a:pt x="2982" y="4649"/>
                        </a:lnTo>
                        <a:lnTo>
                          <a:pt x="3260" y="4522"/>
                        </a:lnTo>
                        <a:lnTo>
                          <a:pt x="3512" y="4371"/>
                        </a:lnTo>
                        <a:lnTo>
                          <a:pt x="3765" y="4194"/>
                        </a:lnTo>
                        <a:lnTo>
                          <a:pt x="3967" y="3992"/>
                        </a:lnTo>
                        <a:lnTo>
                          <a:pt x="4169" y="3765"/>
                        </a:lnTo>
                        <a:lnTo>
                          <a:pt x="4346" y="3512"/>
                        </a:lnTo>
                        <a:lnTo>
                          <a:pt x="4523" y="3259"/>
                        </a:lnTo>
                        <a:lnTo>
                          <a:pt x="4649" y="3007"/>
                        </a:lnTo>
                        <a:lnTo>
                          <a:pt x="4750" y="2703"/>
                        </a:lnTo>
                        <a:lnTo>
                          <a:pt x="4826" y="2400"/>
                        </a:lnTo>
                        <a:lnTo>
                          <a:pt x="4877" y="2097"/>
                        </a:lnTo>
                        <a:lnTo>
                          <a:pt x="4902" y="1794"/>
                        </a:lnTo>
                        <a:lnTo>
                          <a:pt x="4877" y="1541"/>
                        </a:lnTo>
                        <a:lnTo>
                          <a:pt x="4851" y="1289"/>
                        </a:lnTo>
                        <a:lnTo>
                          <a:pt x="4801" y="1061"/>
                        </a:lnTo>
                        <a:lnTo>
                          <a:pt x="4750" y="834"/>
                        </a:lnTo>
                        <a:lnTo>
                          <a:pt x="4674" y="607"/>
                        </a:lnTo>
                        <a:lnTo>
                          <a:pt x="4573" y="405"/>
                        </a:lnTo>
                        <a:lnTo>
                          <a:pt x="4447" y="202"/>
                        </a:lnTo>
                        <a:lnTo>
                          <a:pt x="43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3942;p91">
                    <a:extLst>
                      <a:ext uri="{FF2B5EF4-FFF2-40B4-BE49-F238E27FC236}">
                        <a16:creationId xmlns:a16="http://schemas.microsoft.com/office/drawing/2014/main" id="{F45BB22F-AEE6-214F-40E4-1A234B05F5BD}"/>
                      </a:ext>
                    </a:extLst>
                  </p:cNvPr>
                  <p:cNvSpPr/>
                  <p:nvPr/>
                </p:nvSpPr>
                <p:spPr>
                  <a:xfrm>
                    <a:off x="1163002" y="2994236"/>
                    <a:ext cx="94503" cy="232767"/>
                  </a:xfrm>
                  <a:custGeom>
                    <a:avLst/>
                    <a:gdLst/>
                    <a:ahLst/>
                    <a:cxnLst/>
                    <a:rect l="l" t="t" r="r" b="b"/>
                    <a:pathLst>
                      <a:path w="3689" h="9096" extrusionOk="0">
                        <a:moveTo>
                          <a:pt x="0" y="1"/>
                        </a:moveTo>
                        <a:lnTo>
                          <a:pt x="0" y="9095"/>
                        </a:lnTo>
                        <a:lnTo>
                          <a:pt x="2779" y="9095"/>
                        </a:lnTo>
                        <a:lnTo>
                          <a:pt x="2476" y="8792"/>
                        </a:lnTo>
                        <a:lnTo>
                          <a:pt x="2198" y="8464"/>
                        </a:lnTo>
                        <a:lnTo>
                          <a:pt x="1971" y="8085"/>
                        </a:lnTo>
                        <a:lnTo>
                          <a:pt x="1768" y="7706"/>
                        </a:lnTo>
                        <a:lnTo>
                          <a:pt x="1592" y="7302"/>
                        </a:lnTo>
                        <a:lnTo>
                          <a:pt x="1491" y="6872"/>
                        </a:lnTo>
                        <a:lnTo>
                          <a:pt x="1415" y="6443"/>
                        </a:lnTo>
                        <a:lnTo>
                          <a:pt x="1390" y="5988"/>
                        </a:lnTo>
                        <a:lnTo>
                          <a:pt x="1390" y="5710"/>
                        </a:lnTo>
                        <a:lnTo>
                          <a:pt x="1415" y="5432"/>
                        </a:lnTo>
                        <a:lnTo>
                          <a:pt x="1465" y="5180"/>
                        </a:lnTo>
                        <a:lnTo>
                          <a:pt x="1516" y="4902"/>
                        </a:lnTo>
                        <a:lnTo>
                          <a:pt x="1592" y="4649"/>
                        </a:lnTo>
                        <a:lnTo>
                          <a:pt x="1693" y="4422"/>
                        </a:lnTo>
                        <a:lnTo>
                          <a:pt x="1794" y="4169"/>
                        </a:lnTo>
                        <a:lnTo>
                          <a:pt x="1920" y="3942"/>
                        </a:lnTo>
                        <a:lnTo>
                          <a:pt x="2046" y="3714"/>
                        </a:lnTo>
                        <a:lnTo>
                          <a:pt x="2198" y="3512"/>
                        </a:lnTo>
                        <a:lnTo>
                          <a:pt x="2350" y="3310"/>
                        </a:lnTo>
                        <a:lnTo>
                          <a:pt x="2526" y="3108"/>
                        </a:lnTo>
                        <a:lnTo>
                          <a:pt x="2703" y="2931"/>
                        </a:lnTo>
                        <a:lnTo>
                          <a:pt x="2880" y="2754"/>
                        </a:lnTo>
                        <a:lnTo>
                          <a:pt x="3082" y="2603"/>
                        </a:lnTo>
                        <a:lnTo>
                          <a:pt x="3310" y="2451"/>
                        </a:lnTo>
                        <a:lnTo>
                          <a:pt x="3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3943;p91">
                    <a:extLst>
                      <a:ext uri="{FF2B5EF4-FFF2-40B4-BE49-F238E27FC236}">
                        <a16:creationId xmlns:a16="http://schemas.microsoft.com/office/drawing/2014/main" id="{D9DF79BA-D09A-604D-4BE6-35DE85635047}"/>
                      </a:ext>
                    </a:extLst>
                  </p:cNvPr>
                  <p:cNvSpPr/>
                  <p:nvPr/>
                </p:nvSpPr>
                <p:spPr>
                  <a:xfrm>
                    <a:off x="1226406" y="3067296"/>
                    <a:ext cx="125577" cy="125442"/>
                  </a:xfrm>
                  <a:custGeom>
                    <a:avLst/>
                    <a:gdLst/>
                    <a:ahLst/>
                    <a:cxnLst/>
                    <a:rect l="l" t="t" r="r" b="b"/>
                    <a:pathLst>
                      <a:path w="4902" h="4902" extrusionOk="0">
                        <a:moveTo>
                          <a:pt x="3108" y="0"/>
                        </a:moveTo>
                        <a:lnTo>
                          <a:pt x="2805" y="26"/>
                        </a:lnTo>
                        <a:lnTo>
                          <a:pt x="2477" y="76"/>
                        </a:lnTo>
                        <a:lnTo>
                          <a:pt x="2199" y="152"/>
                        </a:lnTo>
                        <a:lnTo>
                          <a:pt x="1896" y="253"/>
                        </a:lnTo>
                        <a:lnTo>
                          <a:pt x="1618" y="379"/>
                        </a:lnTo>
                        <a:lnTo>
                          <a:pt x="1365" y="531"/>
                        </a:lnTo>
                        <a:lnTo>
                          <a:pt x="1138" y="708"/>
                        </a:lnTo>
                        <a:lnTo>
                          <a:pt x="910" y="910"/>
                        </a:lnTo>
                        <a:lnTo>
                          <a:pt x="708" y="1137"/>
                        </a:lnTo>
                        <a:lnTo>
                          <a:pt x="531" y="1390"/>
                        </a:lnTo>
                        <a:lnTo>
                          <a:pt x="380" y="1642"/>
                        </a:lnTo>
                        <a:lnTo>
                          <a:pt x="228" y="1920"/>
                        </a:lnTo>
                        <a:lnTo>
                          <a:pt x="127" y="2198"/>
                        </a:lnTo>
                        <a:lnTo>
                          <a:pt x="51" y="2501"/>
                        </a:lnTo>
                        <a:lnTo>
                          <a:pt x="1" y="2805"/>
                        </a:lnTo>
                        <a:lnTo>
                          <a:pt x="1" y="3133"/>
                        </a:lnTo>
                        <a:lnTo>
                          <a:pt x="1" y="3360"/>
                        </a:lnTo>
                        <a:lnTo>
                          <a:pt x="26" y="3613"/>
                        </a:lnTo>
                        <a:lnTo>
                          <a:pt x="77" y="3840"/>
                        </a:lnTo>
                        <a:lnTo>
                          <a:pt x="152" y="4068"/>
                        </a:lnTo>
                        <a:lnTo>
                          <a:pt x="228" y="4295"/>
                        </a:lnTo>
                        <a:lnTo>
                          <a:pt x="329" y="4497"/>
                        </a:lnTo>
                        <a:lnTo>
                          <a:pt x="430" y="4725"/>
                        </a:lnTo>
                        <a:lnTo>
                          <a:pt x="557" y="4901"/>
                        </a:lnTo>
                        <a:lnTo>
                          <a:pt x="4902" y="581"/>
                        </a:lnTo>
                        <a:lnTo>
                          <a:pt x="4700" y="455"/>
                        </a:lnTo>
                        <a:lnTo>
                          <a:pt x="4498" y="329"/>
                        </a:lnTo>
                        <a:lnTo>
                          <a:pt x="4296" y="228"/>
                        </a:lnTo>
                        <a:lnTo>
                          <a:pt x="4068" y="152"/>
                        </a:lnTo>
                        <a:lnTo>
                          <a:pt x="3841" y="101"/>
                        </a:lnTo>
                        <a:lnTo>
                          <a:pt x="3588" y="51"/>
                        </a:lnTo>
                        <a:lnTo>
                          <a:pt x="3361" y="26"/>
                        </a:lnTo>
                        <a:lnTo>
                          <a:pt x="3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3944;p91">
                    <a:extLst>
                      <a:ext uri="{FF2B5EF4-FFF2-40B4-BE49-F238E27FC236}">
                        <a16:creationId xmlns:a16="http://schemas.microsoft.com/office/drawing/2014/main" id="{62FAD72C-B4F3-8D27-20B9-9EF9F3E1FF72}"/>
                      </a:ext>
                    </a:extLst>
                  </p:cNvPr>
                  <p:cNvSpPr/>
                  <p:nvPr/>
                </p:nvSpPr>
                <p:spPr>
                  <a:xfrm>
                    <a:off x="1040038" y="2994236"/>
                    <a:ext cx="95143" cy="232767"/>
                  </a:xfrm>
                  <a:custGeom>
                    <a:avLst/>
                    <a:gdLst/>
                    <a:ahLst/>
                    <a:cxnLst/>
                    <a:rect l="l" t="t" r="r" b="b"/>
                    <a:pathLst>
                      <a:path w="3714" h="9096" extrusionOk="0">
                        <a:moveTo>
                          <a:pt x="0" y="1"/>
                        </a:moveTo>
                        <a:lnTo>
                          <a:pt x="1465" y="9095"/>
                        </a:lnTo>
                        <a:lnTo>
                          <a:pt x="3714" y="9095"/>
                        </a:lnTo>
                        <a:lnTo>
                          <a:pt x="37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3945;p91">
                    <a:extLst>
                      <a:ext uri="{FF2B5EF4-FFF2-40B4-BE49-F238E27FC236}">
                        <a16:creationId xmlns:a16="http://schemas.microsoft.com/office/drawing/2014/main" id="{C8E44C76-A584-D715-4417-7E78A6F5B569}"/>
                      </a:ext>
                    </a:extLst>
                  </p:cNvPr>
                  <p:cNvSpPr/>
                  <p:nvPr/>
                </p:nvSpPr>
                <p:spPr>
                  <a:xfrm>
                    <a:off x="946176" y="2994236"/>
                    <a:ext cx="102931" cy="232767"/>
                  </a:xfrm>
                  <a:custGeom>
                    <a:avLst/>
                    <a:gdLst/>
                    <a:ahLst/>
                    <a:cxnLst/>
                    <a:rect l="l" t="t" r="r" b="b"/>
                    <a:pathLst>
                      <a:path w="4018" h="9096" extrusionOk="0">
                        <a:moveTo>
                          <a:pt x="1" y="1"/>
                        </a:moveTo>
                        <a:lnTo>
                          <a:pt x="1466" y="9095"/>
                        </a:lnTo>
                        <a:lnTo>
                          <a:pt x="4018" y="9095"/>
                        </a:lnTo>
                        <a:lnTo>
                          <a:pt x="25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3946;p91">
                    <a:extLst>
                      <a:ext uri="{FF2B5EF4-FFF2-40B4-BE49-F238E27FC236}">
                        <a16:creationId xmlns:a16="http://schemas.microsoft.com/office/drawing/2014/main" id="{9EE9B7F3-9433-6B74-2D41-E10CBE39D0C1}"/>
                      </a:ext>
                    </a:extLst>
                  </p:cNvPr>
                  <p:cNvSpPr/>
                  <p:nvPr/>
                </p:nvSpPr>
                <p:spPr>
                  <a:xfrm>
                    <a:off x="911900" y="2932181"/>
                    <a:ext cx="474385" cy="34291"/>
                  </a:xfrm>
                  <a:custGeom>
                    <a:avLst/>
                    <a:gdLst/>
                    <a:ahLst/>
                    <a:cxnLst/>
                    <a:rect l="l" t="t" r="r" b="b"/>
                    <a:pathLst>
                      <a:path w="18518" h="1340" extrusionOk="0">
                        <a:moveTo>
                          <a:pt x="0" y="0"/>
                        </a:moveTo>
                        <a:lnTo>
                          <a:pt x="0" y="1339"/>
                        </a:lnTo>
                        <a:lnTo>
                          <a:pt x="18518" y="1339"/>
                        </a:lnTo>
                        <a:lnTo>
                          <a:pt x="18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5" name="Google Shape;3947;p91">
                  <a:extLst>
                    <a:ext uri="{FF2B5EF4-FFF2-40B4-BE49-F238E27FC236}">
                      <a16:creationId xmlns:a16="http://schemas.microsoft.com/office/drawing/2014/main" id="{76F4F65C-53DA-F326-04BE-68F7473BDBFE}"/>
                    </a:ext>
                  </a:extLst>
                </p:cNvPr>
                <p:cNvGrpSpPr/>
                <p:nvPr/>
              </p:nvGrpSpPr>
              <p:grpSpPr>
                <a:xfrm>
                  <a:off x="5064314" y="2602557"/>
                  <a:ext cx="373199" cy="359558"/>
                  <a:chOff x="1672330" y="2762800"/>
                  <a:chExt cx="474385" cy="454504"/>
                </a:xfrm>
              </p:grpSpPr>
              <p:sp>
                <p:nvSpPr>
                  <p:cNvPr id="4566" name="Google Shape;3948;p91">
                    <a:extLst>
                      <a:ext uri="{FF2B5EF4-FFF2-40B4-BE49-F238E27FC236}">
                        <a16:creationId xmlns:a16="http://schemas.microsoft.com/office/drawing/2014/main" id="{1C3E29C5-D5AA-6E62-44A5-71F406922A3C}"/>
                      </a:ext>
                    </a:extLst>
                  </p:cNvPr>
                  <p:cNvSpPr/>
                  <p:nvPr/>
                </p:nvSpPr>
                <p:spPr>
                  <a:xfrm>
                    <a:off x="1702097" y="2879823"/>
                    <a:ext cx="110693" cy="253443"/>
                  </a:xfrm>
                  <a:custGeom>
                    <a:avLst/>
                    <a:gdLst/>
                    <a:ahLst/>
                    <a:cxnLst/>
                    <a:rect l="l" t="t" r="r" b="b"/>
                    <a:pathLst>
                      <a:path w="4321" h="9904" extrusionOk="0">
                        <a:moveTo>
                          <a:pt x="0" y="0"/>
                        </a:moveTo>
                        <a:lnTo>
                          <a:pt x="0" y="9903"/>
                        </a:lnTo>
                        <a:lnTo>
                          <a:pt x="4320" y="9903"/>
                        </a:lnTo>
                        <a:lnTo>
                          <a:pt x="43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3949;p91">
                    <a:extLst>
                      <a:ext uri="{FF2B5EF4-FFF2-40B4-BE49-F238E27FC236}">
                        <a16:creationId xmlns:a16="http://schemas.microsoft.com/office/drawing/2014/main" id="{996E984E-D4F1-9466-1FDF-2E0A27139ACA}"/>
                      </a:ext>
                    </a:extLst>
                  </p:cNvPr>
                  <p:cNvSpPr/>
                  <p:nvPr/>
                </p:nvSpPr>
                <p:spPr>
                  <a:xfrm>
                    <a:off x="1854163" y="2927651"/>
                    <a:ext cx="110693" cy="205616"/>
                  </a:xfrm>
                  <a:custGeom>
                    <a:avLst/>
                    <a:gdLst/>
                    <a:ahLst/>
                    <a:cxnLst/>
                    <a:rect l="l" t="t" r="r" b="b"/>
                    <a:pathLst>
                      <a:path w="4321" h="8035" extrusionOk="0">
                        <a:moveTo>
                          <a:pt x="1" y="1"/>
                        </a:moveTo>
                        <a:lnTo>
                          <a:pt x="1" y="8034"/>
                        </a:lnTo>
                        <a:lnTo>
                          <a:pt x="4321" y="8034"/>
                        </a:lnTo>
                        <a:lnTo>
                          <a:pt x="43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3950;p91">
                    <a:extLst>
                      <a:ext uri="{FF2B5EF4-FFF2-40B4-BE49-F238E27FC236}">
                        <a16:creationId xmlns:a16="http://schemas.microsoft.com/office/drawing/2014/main" id="{92727453-6554-363B-EBC5-B0F7837455C7}"/>
                      </a:ext>
                    </a:extLst>
                  </p:cNvPr>
                  <p:cNvSpPr/>
                  <p:nvPr/>
                </p:nvSpPr>
                <p:spPr>
                  <a:xfrm>
                    <a:off x="2005613" y="3000071"/>
                    <a:ext cx="111334" cy="133196"/>
                  </a:xfrm>
                  <a:custGeom>
                    <a:avLst/>
                    <a:gdLst/>
                    <a:ahLst/>
                    <a:cxnLst/>
                    <a:rect l="l" t="t" r="r" b="b"/>
                    <a:pathLst>
                      <a:path w="4346" h="5205" extrusionOk="0">
                        <a:moveTo>
                          <a:pt x="1" y="0"/>
                        </a:moveTo>
                        <a:lnTo>
                          <a:pt x="1" y="5204"/>
                        </a:lnTo>
                        <a:lnTo>
                          <a:pt x="4346" y="5204"/>
                        </a:lnTo>
                        <a:lnTo>
                          <a:pt x="43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3951;p91">
                    <a:extLst>
                      <a:ext uri="{FF2B5EF4-FFF2-40B4-BE49-F238E27FC236}">
                        <a16:creationId xmlns:a16="http://schemas.microsoft.com/office/drawing/2014/main" id="{A902AEC5-9A00-5BDB-30A3-529A7DD350BD}"/>
                      </a:ext>
                    </a:extLst>
                  </p:cNvPr>
                  <p:cNvSpPr/>
                  <p:nvPr/>
                </p:nvSpPr>
                <p:spPr>
                  <a:xfrm>
                    <a:off x="1672330" y="3161672"/>
                    <a:ext cx="474385" cy="55633"/>
                  </a:xfrm>
                  <a:custGeom>
                    <a:avLst/>
                    <a:gdLst/>
                    <a:ahLst/>
                    <a:cxnLst/>
                    <a:rect l="l" t="t" r="r" b="b"/>
                    <a:pathLst>
                      <a:path w="18518" h="2174" extrusionOk="0">
                        <a:moveTo>
                          <a:pt x="0" y="1"/>
                        </a:moveTo>
                        <a:lnTo>
                          <a:pt x="0" y="2173"/>
                        </a:lnTo>
                        <a:lnTo>
                          <a:pt x="1086" y="2173"/>
                        </a:lnTo>
                        <a:lnTo>
                          <a:pt x="1086" y="1087"/>
                        </a:lnTo>
                        <a:lnTo>
                          <a:pt x="2905" y="1087"/>
                        </a:lnTo>
                        <a:lnTo>
                          <a:pt x="2905" y="2173"/>
                        </a:lnTo>
                        <a:lnTo>
                          <a:pt x="3992" y="2173"/>
                        </a:lnTo>
                        <a:lnTo>
                          <a:pt x="3992" y="1087"/>
                        </a:lnTo>
                        <a:lnTo>
                          <a:pt x="5811" y="1087"/>
                        </a:lnTo>
                        <a:lnTo>
                          <a:pt x="5811" y="2173"/>
                        </a:lnTo>
                        <a:lnTo>
                          <a:pt x="6897" y="2173"/>
                        </a:lnTo>
                        <a:lnTo>
                          <a:pt x="6897" y="1087"/>
                        </a:lnTo>
                        <a:lnTo>
                          <a:pt x="8716" y="1087"/>
                        </a:lnTo>
                        <a:lnTo>
                          <a:pt x="8716" y="2173"/>
                        </a:lnTo>
                        <a:lnTo>
                          <a:pt x="9802" y="2173"/>
                        </a:lnTo>
                        <a:lnTo>
                          <a:pt x="9802" y="1087"/>
                        </a:lnTo>
                        <a:lnTo>
                          <a:pt x="11621" y="1087"/>
                        </a:lnTo>
                        <a:lnTo>
                          <a:pt x="11621" y="2173"/>
                        </a:lnTo>
                        <a:lnTo>
                          <a:pt x="12707" y="2173"/>
                        </a:lnTo>
                        <a:lnTo>
                          <a:pt x="12707" y="1087"/>
                        </a:lnTo>
                        <a:lnTo>
                          <a:pt x="14526" y="1087"/>
                        </a:lnTo>
                        <a:lnTo>
                          <a:pt x="14526" y="2173"/>
                        </a:lnTo>
                        <a:lnTo>
                          <a:pt x="15613" y="2173"/>
                        </a:lnTo>
                        <a:lnTo>
                          <a:pt x="15613" y="1087"/>
                        </a:lnTo>
                        <a:lnTo>
                          <a:pt x="17432" y="1087"/>
                        </a:lnTo>
                        <a:lnTo>
                          <a:pt x="17432" y="2173"/>
                        </a:lnTo>
                        <a:lnTo>
                          <a:pt x="18518" y="2173"/>
                        </a:lnTo>
                        <a:lnTo>
                          <a:pt x="185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3952;p91">
                    <a:extLst>
                      <a:ext uri="{FF2B5EF4-FFF2-40B4-BE49-F238E27FC236}">
                        <a16:creationId xmlns:a16="http://schemas.microsoft.com/office/drawing/2014/main" id="{4DDCCC31-FBC9-4AAC-C96A-FB70250F09B2}"/>
                      </a:ext>
                    </a:extLst>
                  </p:cNvPr>
                  <p:cNvSpPr/>
                  <p:nvPr/>
                </p:nvSpPr>
                <p:spPr>
                  <a:xfrm>
                    <a:off x="1715674" y="2762800"/>
                    <a:ext cx="83513" cy="83423"/>
                  </a:xfrm>
                  <a:custGeom>
                    <a:avLst/>
                    <a:gdLst/>
                    <a:ahLst/>
                    <a:cxnLst/>
                    <a:rect l="l" t="t" r="r" b="b"/>
                    <a:pathLst>
                      <a:path w="3260" h="3260" extrusionOk="0">
                        <a:moveTo>
                          <a:pt x="1466" y="1"/>
                        </a:moveTo>
                        <a:lnTo>
                          <a:pt x="1289" y="26"/>
                        </a:lnTo>
                        <a:lnTo>
                          <a:pt x="1138" y="76"/>
                        </a:lnTo>
                        <a:lnTo>
                          <a:pt x="986" y="127"/>
                        </a:lnTo>
                        <a:lnTo>
                          <a:pt x="860" y="203"/>
                        </a:lnTo>
                        <a:lnTo>
                          <a:pt x="708" y="279"/>
                        </a:lnTo>
                        <a:lnTo>
                          <a:pt x="481" y="481"/>
                        </a:lnTo>
                        <a:lnTo>
                          <a:pt x="279" y="708"/>
                        </a:lnTo>
                        <a:lnTo>
                          <a:pt x="203" y="860"/>
                        </a:lnTo>
                        <a:lnTo>
                          <a:pt x="127" y="986"/>
                        </a:lnTo>
                        <a:lnTo>
                          <a:pt x="76" y="1137"/>
                        </a:lnTo>
                        <a:lnTo>
                          <a:pt x="26" y="1289"/>
                        </a:lnTo>
                        <a:lnTo>
                          <a:pt x="1" y="1466"/>
                        </a:lnTo>
                        <a:lnTo>
                          <a:pt x="1" y="1617"/>
                        </a:lnTo>
                        <a:lnTo>
                          <a:pt x="1" y="1794"/>
                        </a:lnTo>
                        <a:lnTo>
                          <a:pt x="26" y="1946"/>
                        </a:lnTo>
                        <a:lnTo>
                          <a:pt x="76" y="2097"/>
                        </a:lnTo>
                        <a:lnTo>
                          <a:pt x="127" y="2249"/>
                        </a:lnTo>
                        <a:lnTo>
                          <a:pt x="203" y="2401"/>
                        </a:lnTo>
                        <a:lnTo>
                          <a:pt x="279" y="2527"/>
                        </a:lnTo>
                        <a:lnTo>
                          <a:pt x="481" y="2780"/>
                        </a:lnTo>
                        <a:lnTo>
                          <a:pt x="708" y="2982"/>
                        </a:lnTo>
                        <a:lnTo>
                          <a:pt x="860" y="3057"/>
                        </a:lnTo>
                        <a:lnTo>
                          <a:pt x="986" y="3133"/>
                        </a:lnTo>
                        <a:lnTo>
                          <a:pt x="1138" y="3184"/>
                        </a:lnTo>
                        <a:lnTo>
                          <a:pt x="1289" y="3209"/>
                        </a:lnTo>
                        <a:lnTo>
                          <a:pt x="1466" y="3234"/>
                        </a:lnTo>
                        <a:lnTo>
                          <a:pt x="1618" y="3260"/>
                        </a:lnTo>
                        <a:lnTo>
                          <a:pt x="1794" y="3234"/>
                        </a:lnTo>
                        <a:lnTo>
                          <a:pt x="1946" y="3209"/>
                        </a:lnTo>
                        <a:lnTo>
                          <a:pt x="2123" y="3184"/>
                        </a:lnTo>
                        <a:lnTo>
                          <a:pt x="2274" y="3133"/>
                        </a:lnTo>
                        <a:lnTo>
                          <a:pt x="2401" y="3057"/>
                        </a:lnTo>
                        <a:lnTo>
                          <a:pt x="2527" y="2982"/>
                        </a:lnTo>
                        <a:lnTo>
                          <a:pt x="2780" y="2780"/>
                        </a:lnTo>
                        <a:lnTo>
                          <a:pt x="2982" y="2527"/>
                        </a:lnTo>
                        <a:lnTo>
                          <a:pt x="3057" y="2401"/>
                        </a:lnTo>
                        <a:lnTo>
                          <a:pt x="3133" y="2249"/>
                        </a:lnTo>
                        <a:lnTo>
                          <a:pt x="3184" y="2097"/>
                        </a:lnTo>
                        <a:lnTo>
                          <a:pt x="3234" y="1946"/>
                        </a:lnTo>
                        <a:lnTo>
                          <a:pt x="3260" y="1794"/>
                        </a:lnTo>
                        <a:lnTo>
                          <a:pt x="3260" y="1617"/>
                        </a:lnTo>
                        <a:lnTo>
                          <a:pt x="3260" y="1466"/>
                        </a:lnTo>
                        <a:lnTo>
                          <a:pt x="3234" y="1289"/>
                        </a:lnTo>
                        <a:lnTo>
                          <a:pt x="3184" y="1137"/>
                        </a:lnTo>
                        <a:lnTo>
                          <a:pt x="3133" y="986"/>
                        </a:lnTo>
                        <a:lnTo>
                          <a:pt x="3057" y="860"/>
                        </a:lnTo>
                        <a:lnTo>
                          <a:pt x="2982" y="708"/>
                        </a:lnTo>
                        <a:lnTo>
                          <a:pt x="2780" y="481"/>
                        </a:lnTo>
                        <a:lnTo>
                          <a:pt x="2527" y="279"/>
                        </a:lnTo>
                        <a:lnTo>
                          <a:pt x="2401" y="203"/>
                        </a:lnTo>
                        <a:lnTo>
                          <a:pt x="2274" y="127"/>
                        </a:lnTo>
                        <a:lnTo>
                          <a:pt x="2123" y="76"/>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3953;p91">
                    <a:extLst>
                      <a:ext uri="{FF2B5EF4-FFF2-40B4-BE49-F238E27FC236}">
                        <a16:creationId xmlns:a16="http://schemas.microsoft.com/office/drawing/2014/main" id="{7F6929D8-45E9-9602-CFDE-9521352E88E6}"/>
                      </a:ext>
                    </a:extLst>
                  </p:cNvPr>
                  <p:cNvSpPr/>
                  <p:nvPr/>
                </p:nvSpPr>
                <p:spPr>
                  <a:xfrm>
                    <a:off x="1867765" y="2809988"/>
                    <a:ext cx="83513" cy="83423"/>
                  </a:xfrm>
                  <a:custGeom>
                    <a:avLst/>
                    <a:gdLst/>
                    <a:ahLst/>
                    <a:cxnLst/>
                    <a:rect l="l" t="t" r="r" b="b"/>
                    <a:pathLst>
                      <a:path w="3260" h="3260" extrusionOk="0">
                        <a:moveTo>
                          <a:pt x="1466" y="1"/>
                        </a:moveTo>
                        <a:lnTo>
                          <a:pt x="1289" y="26"/>
                        </a:lnTo>
                        <a:lnTo>
                          <a:pt x="1137" y="77"/>
                        </a:lnTo>
                        <a:lnTo>
                          <a:pt x="986" y="127"/>
                        </a:lnTo>
                        <a:lnTo>
                          <a:pt x="859" y="203"/>
                        </a:lnTo>
                        <a:lnTo>
                          <a:pt x="708" y="279"/>
                        </a:lnTo>
                        <a:lnTo>
                          <a:pt x="480" y="481"/>
                        </a:lnTo>
                        <a:lnTo>
                          <a:pt x="278" y="733"/>
                        </a:lnTo>
                        <a:lnTo>
                          <a:pt x="203" y="860"/>
                        </a:lnTo>
                        <a:lnTo>
                          <a:pt x="127" y="986"/>
                        </a:lnTo>
                        <a:lnTo>
                          <a:pt x="76" y="1138"/>
                        </a:lnTo>
                        <a:lnTo>
                          <a:pt x="26" y="1314"/>
                        </a:lnTo>
                        <a:lnTo>
                          <a:pt x="0" y="1466"/>
                        </a:lnTo>
                        <a:lnTo>
                          <a:pt x="0" y="1643"/>
                        </a:lnTo>
                        <a:lnTo>
                          <a:pt x="0" y="1794"/>
                        </a:lnTo>
                        <a:lnTo>
                          <a:pt x="26" y="1971"/>
                        </a:lnTo>
                        <a:lnTo>
                          <a:pt x="76" y="2123"/>
                        </a:lnTo>
                        <a:lnTo>
                          <a:pt x="127" y="2274"/>
                        </a:lnTo>
                        <a:lnTo>
                          <a:pt x="203" y="2401"/>
                        </a:lnTo>
                        <a:lnTo>
                          <a:pt x="278" y="2552"/>
                        </a:lnTo>
                        <a:lnTo>
                          <a:pt x="480" y="2780"/>
                        </a:lnTo>
                        <a:lnTo>
                          <a:pt x="708" y="2982"/>
                        </a:lnTo>
                        <a:lnTo>
                          <a:pt x="859" y="3058"/>
                        </a:lnTo>
                        <a:lnTo>
                          <a:pt x="986" y="3133"/>
                        </a:lnTo>
                        <a:lnTo>
                          <a:pt x="1137" y="3184"/>
                        </a:lnTo>
                        <a:lnTo>
                          <a:pt x="1289" y="3234"/>
                        </a:lnTo>
                        <a:lnTo>
                          <a:pt x="1466" y="3260"/>
                        </a:lnTo>
                        <a:lnTo>
                          <a:pt x="1794" y="3260"/>
                        </a:lnTo>
                        <a:lnTo>
                          <a:pt x="1946" y="3234"/>
                        </a:lnTo>
                        <a:lnTo>
                          <a:pt x="2123" y="3184"/>
                        </a:lnTo>
                        <a:lnTo>
                          <a:pt x="2274" y="3133"/>
                        </a:lnTo>
                        <a:lnTo>
                          <a:pt x="2400" y="3058"/>
                        </a:lnTo>
                        <a:lnTo>
                          <a:pt x="2527" y="2982"/>
                        </a:lnTo>
                        <a:lnTo>
                          <a:pt x="2779" y="2780"/>
                        </a:lnTo>
                        <a:lnTo>
                          <a:pt x="2982" y="2552"/>
                        </a:lnTo>
                        <a:lnTo>
                          <a:pt x="3057" y="2401"/>
                        </a:lnTo>
                        <a:lnTo>
                          <a:pt x="3133" y="2274"/>
                        </a:lnTo>
                        <a:lnTo>
                          <a:pt x="3184" y="2123"/>
                        </a:lnTo>
                        <a:lnTo>
                          <a:pt x="3234" y="1971"/>
                        </a:lnTo>
                        <a:lnTo>
                          <a:pt x="3259" y="1794"/>
                        </a:lnTo>
                        <a:lnTo>
                          <a:pt x="3259" y="1643"/>
                        </a:lnTo>
                        <a:lnTo>
                          <a:pt x="3259" y="1466"/>
                        </a:lnTo>
                        <a:lnTo>
                          <a:pt x="3234" y="1314"/>
                        </a:lnTo>
                        <a:lnTo>
                          <a:pt x="3184" y="1138"/>
                        </a:lnTo>
                        <a:lnTo>
                          <a:pt x="3133" y="986"/>
                        </a:lnTo>
                        <a:lnTo>
                          <a:pt x="3057" y="860"/>
                        </a:lnTo>
                        <a:lnTo>
                          <a:pt x="2982" y="733"/>
                        </a:lnTo>
                        <a:lnTo>
                          <a:pt x="2779" y="481"/>
                        </a:lnTo>
                        <a:lnTo>
                          <a:pt x="2527" y="279"/>
                        </a:lnTo>
                        <a:lnTo>
                          <a:pt x="2400" y="203"/>
                        </a:lnTo>
                        <a:lnTo>
                          <a:pt x="2274" y="127"/>
                        </a:lnTo>
                        <a:lnTo>
                          <a:pt x="2123" y="77"/>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3954;p91">
                    <a:extLst>
                      <a:ext uri="{FF2B5EF4-FFF2-40B4-BE49-F238E27FC236}">
                        <a16:creationId xmlns:a16="http://schemas.microsoft.com/office/drawing/2014/main" id="{9DEC4675-D66B-6FDD-F7D7-A3F1D0141370}"/>
                      </a:ext>
                    </a:extLst>
                  </p:cNvPr>
                  <p:cNvSpPr/>
                  <p:nvPr/>
                </p:nvSpPr>
                <p:spPr>
                  <a:xfrm>
                    <a:off x="2019857" y="2883048"/>
                    <a:ext cx="83513" cy="82784"/>
                  </a:xfrm>
                  <a:custGeom>
                    <a:avLst/>
                    <a:gdLst/>
                    <a:ahLst/>
                    <a:cxnLst/>
                    <a:rect l="l" t="t" r="r" b="b"/>
                    <a:pathLst>
                      <a:path w="3260" h="3235" extrusionOk="0">
                        <a:moveTo>
                          <a:pt x="1466" y="1"/>
                        </a:moveTo>
                        <a:lnTo>
                          <a:pt x="1289" y="26"/>
                        </a:lnTo>
                        <a:lnTo>
                          <a:pt x="1137" y="76"/>
                        </a:lnTo>
                        <a:lnTo>
                          <a:pt x="986" y="127"/>
                        </a:lnTo>
                        <a:lnTo>
                          <a:pt x="859" y="177"/>
                        </a:lnTo>
                        <a:lnTo>
                          <a:pt x="708" y="278"/>
                        </a:lnTo>
                        <a:lnTo>
                          <a:pt x="480" y="455"/>
                        </a:lnTo>
                        <a:lnTo>
                          <a:pt x="278" y="708"/>
                        </a:lnTo>
                        <a:lnTo>
                          <a:pt x="202" y="834"/>
                        </a:lnTo>
                        <a:lnTo>
                          <a:pt x="127" y="986"/>
                        </a:lnTo>
                        <a:lnTo>
                          <a:pt x="76" y="1137"/>
                        </a:lnTo>
                        <a:lnTo>
                          <a:pt x="26" y="1289"/>
                        </a:lnTo>
                        <a:lnTo>
                          <a:pt x="0" y="1440"/>
                        </a:lnTo>
                        <a:lnTo>
                          <a:pt x="0" y="1617"/>
                        </a:lnTo>
                        <a:lnTo>
                          <a:pt x="0" y="1794"/>
                        </a:lnTo>
                        <a:lnTo>
                          <a:pt x="26" y="1946"/>
                        </a:lnTo>
                        <a:lnTo>
                          <a:pt x="76" y="2097"/>
                        </a:lnTo>
                        <a:lnTo>
                          <a:pt x="127" y="2249"/>
                        </a:lnTo>
                        <a:lnTo>
                          <a:pt x="202" y="2400"/>
                        </a:lnTo>
                        <a:lnTo>
                          <a:pt x="278" y="2527"/>
                        </a:lnTo>
                        <a:lnTo>
                          <a:pt x="480" y="2779"/>
                        </a:lnTo>
                        <a:lnTo>
                          <a:pt x="708" y="2956"/>
                        </a:lnTo>
                        <a:lnTo>
                          <a:pt x="859" y="3057"/>
                        </a:lnTo>
                        <a:lnTo>
                          <a:pt x="986" y="3108"/>
                        </a:lnTo>
                        <a:lnTo>
                          <a:pt x="1137" y="3184"/>
                        </a:lnTo>
                        <a:lnTo>
                          <a:pt x="1289" y="3209"/>
                        </a:lnTo>
                        <a:lnTo>
                          <a:pt x="1466" y="3234"/>
                        </a:lnTo>
                        <a:lnTo>
                          <a:pt x="1794" y="3234"/>
                        </a:lnTo>
                        <a:lnTo>
                          <a:pt x="1946" y="3209"/>
                        </a:lnTo>
                        <a:lnTo>
                          <a:pt x="2122" y="3184"/>
                        </a:lnTo>
                        <a:lnTo>
                          <a:pt x="2249" y="3108"/>
                        </a:lnTo>
                        <a:lnTo>
                          <a:pt x="2400" y="3057"/>
                        </a:lnTo>
                        <a:lnTo>
                          <a:pt x="2527" y="2956"/>
                        </a:lnTo>
                        <a:lnTo>
                          <a:pt x="2779" y="2779"/>
                        </a:lnTo>
                        <a:lnTo>
                          <a:pt x="2981" y="2527"/>
                        </a:lnTo>
                        <a:lnTo>
                          <a:pt x="3057" y="2400"/>
                        </a:lnTo>
                        <a:lnTo>
                          <a:pt x="3133" y="2249"/>
                        </a:lnTo>
                        <a:lnTo>
                          <a:pt x="3183" y="2097"/>
                        </a:lnTo>
                        <a:lnTo>
                          <a:pt x="3234" y="1946"/>
                        </a:lnTo>
                        <a:lnTo>
                          <a:pt x="3259" y="1794"/>
                        </a:lnTo>
                        <a:lnTo>
                          <a:pt x="3259" y="1617"/>
                        </a:lnTo>
                        <a:lnTo>
                          <a:pt x="3259" y="1440"/>
                        </a:lnTo>
                        <a:lnTo>
                          <a:pt x="3234" y="1289"/>
                        </a:lnTo>
                        <a:lnTo>
                          <a:pt x="3183" y="1137"/>
                        </a:lnTo>
                        <a:lnTo>
                          <a:pt x="3133" y="986"/>
                        </a:lnTo>
                        <a:lnTo>
                          <a:pt x="3057" y="834"/>
                        </a:lnTo>
                        <a:lnTo>
                          <a:pt x="2981" y="708"/>
                        </a:lnTo>
                        <a:lnTo>
                          <a:pt x="2779" y="455"/>
                        </a:lnTo>
                        <a:lnTo>
                          <a:pt x="2527" y="278"/>
                        </a:lnTo>
                        <a:lnTo>
                          <a:pt x="2400" y="177"/>
                        </a:lnTo>
                        <a:lnTo>
                          <a:pt x="2249" y="127"/>
                        </a:lnTo>
                        <a:lnTo>
                          <a:pt x="2122" y="76"/>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7" name="Google Shape;3955;p91">
                  <a:extLst>
                    <a:ext uri="{FF2B5EF4-FFF2-40B4-BE49-F238E27FC236}">
                      <a16:creationId xmlns:a16="http://schemas.microsoft.com/office/drawing/2014/main" id="{D2C2FEAB-8D40-E62E-98F3-8C97D3BA7BB3}"/>
                    </a:ext>
                  </a:extLst>
                </p:cNvPr>
                <p:cNvGrpSpPr/>
                <p:nvPr/>
              </p:nvGrpSpPr>
              <p:grpSpPr>
                <a:xfrm>
                  <a:off x="5086714" y="3654830"/>
                  <a:ext cx="328398" cy="374903"/>
                  <a:chOff x="3982746" y="2753102"/>
                  <a:chExt cx="417437" cy="473901"/>
                </a:xfrm>
              </p:grpSpPr>
              <p:sp>
                <p:nvSpPr>
                  <p:cNvPr id="4564" name="Google Shape;3956;p91">
                    <a:extLst>
                      <a:ext uri="{FF2B5EF4-FFF2-40B4-BE49-F238E27FC236}">
                        <a16:creationId xmlns:a16="http://schemas.microsoft.com/office/drawing/2014/main" id="{0C86D59D-304C-62DC-F5CA-D3C2C3AFB82E}"/>
                      </a:ext>
                    </a:extLst>
                  </p:cNvPr>
                  <p:cNvSpPr/>
                  <p:nvPr/>
                </p:nvSpPr>
                <p:spPr>
                  <a:xfrm>
                    <a:off x="4180129" y="2753102"/>
                    <a:ext cx="78979" cy="228237"/>
                  </a:xfrm>
                  <a:custGeom>
                    <a:avLst/>
                    <a:gdLst/>
                    <a:ahLst/>
                    <a:cxnLst/>
                    <a:rect l="l" t="t" r="r" b="b"/>
                    <a:pathLst>
                      <a:path w="3083" h="8919" extrusionOk="0">
                        <a:moveTo>
                          <a:pt x="1011" y="1"/>
                        </a:moveTo>
                        <a:lnTo>
                          <a:pt x="1011" y="6948"/>
                        </a:lnTo>
                        <a:lnTo>
                          <a:pt x="0" y="6948"/>
                        </a:lnTo>
                        <a:lnTo>
                          <a:pt x="1541" y="8918"/>
                        </a:lnTo>
                        <a:lnTo>
                          <a:pt x="3082" y="6948"/>
                        </a:lnTo>
                        <a:lnTo>
                          <a:pt x="2097" y="6948"/>
                        </a:lnTo>
                        <a:lnTo>
                          <a:pt x="20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3957;p91">
                    <a:extLst>
                      <a:ext uri="{FF2B5EF4-FFF2-40B4-BE49-F238E27FC236}">
                        <a16:creationId xmlns:a16="http://schemas.microsoft.com/office/drawing/2014/main" id="{45ED21B3-36E6-BA65-CA21-A919C62E6F17}"/>
                      </a:ext>
                    </a:extLst>
                  </p:cNvPr>
                  <p:cNvSpPr/>
                  <p:nvPr/>
                </p:nvSpPr>
                <p:spPr>
                  <a:xfrm>
                    <a:off x="3982746" y="2793841"/>
                    <a:ext cx="417437" cy="433162"/>
                  </a:xfrm>
                  <a:custGeom>
                    <a:avLst/>
                    <a:gdLst/>
                    <a:ahLst/>
                    <a:cxnLst/>
                    <a:rect l="l" t="t" r="r" b="b"/>
                    <a:pathLst>
                      <a:path w="16295" h="16927" extrusionOk="0">
                        <a:moveTo>
                          <a:pt x="0" y="0"/>
                        </a:moveTo>
                        <a:lnTo>
                          <a:pt x="0" y="1087"/>
                        </a:lnTo>
                        <a:lnTo>
                          <a:pt x="2324" y="1087"/>
                        </a:lnTo>
                        <a:lnTo>
                          <a:pt x="3486" y="10409"/>
                        </a:lnTo>
                        <a:lnTo>
                          <a:pt x="3107" y="10409"/>
                        </a:lnTo>
                        <a:lnTo>
                          <a:pt x="2956" y="10434"/>
                        </a:lnTo>
                        <a:lnTo>
                          <a:pt x="2804" y="10484"/>
                        </a:lnTo>
                        <a:lnTo>
                          <a:pt x="2653" y="10535"/>
                        </a:lnTo>
                        <a:lnTo>
                          <a:pt x="2501" y="10611"/>
                        </a:lnTo>
                        <a:lnTo>
                          <a:pt x="2375" y="10686"/>
                        </a:lnTo>
                        <a:lnTo>
                          <a:pt x="2122" y="10889"/>
                        </a:lnTo>
                        <a:lnTo>
                          <a:pt x="1920" y="11141"/>
                        </a:lnTo>
                        <a:lnTo>
                          <a:pt x="1844" y="11267"/>
                        </a:lnTo>
                        <a:lnTo>
                          <a:pt x="1794" y="11419"/>
                        </a:lnTo>
                        <a:lnTo>
                          <a:pt x="1718" y="11545"/>
                        </a:lnTo>
                        <a:lnTo>
                          <a:pt x="1693" y="11722"/>
                        </a:lnTo>
                        <a:lnTo>
                          <a:pt x="1667" y="11874"/>
                        </a:lnTo>
                        <a:lnTo>
                          <a:pt x="1642" y="12051"/>
                        </a:lnTo>
                        <a:lnTo>
                          <a:pt x="1667" y="12202"/>
                        </a:lnTo>
                        <a:lnTo>
                          <a:pt x="1693" y="12379"/>
                        </a:lnTo>
                        <a:lnTo>
                          <a:pt x="1718" y="12531"/>
                        </a:lnTo>
                        <a:lnTo>
                          <a:pt x="1794" y="12682"/>
                        </a:lnTo>
                        <a:lnTo>
                          <a:pt x="1844" y="12808"/>
                        </a:lnTo>
                        <a:lnTo>
                          <a:pt x="1920" y="12960"/>
                        </a:lnTo>
                        <a:lnTo>
                          <a:pt x="2122" y="13187"/>
                        </a:lnTo>
                        <a:lnTo>
                          <a:pt x="2375" y="13390"/>
                        </a:lnTo>
                        <a:lnTo>
                          <a:pt x="2501" y="13465"/>
                        </a:lnTo>
                        <a:lnTo>
                          <a:pt x="2653" y="13541"/>
                        </a:lnTo>
                        <a:lnTo>
                          <a:pt x="2804" y="13592"/>
                        </a:lnTo>
                        <a:lnTo>
                          <a:pt x="2956" y="13642"/>
                        </a:lnTo>
                        <a:lnTo>
                          <a:pt x="3107" y="13667"/>
                        </a:lnTo>
                        <a:lnTo>
                          <a:pt x="5103" y="13667"/>
                        </a:lnTo>
                        <a:lnTo>
                          <a:pt x="4800" y="13718"/>
                        </a:lnTo>
                        <a:lnTo>
                          <a:pt x="4522" y="13844"/>
                        </a:lnTo>
                        <a:lnTo>
                          <a:pt x="4269" y="13996"/>
                        </a:lnTo>
                        <a:lnTo>
                          <a:pt x="4067" y="14198"/>
                        </a:lnTo>
                        <a:lnTo>
                          <a:pt x="3891" y="14425"/>
                        </a:lnTo>
                        <a:lnTo>
                          <a:pt x="3764" y="14703"/>
                        </a:lnTo>
                        <a:lnTo>
                          <a:pt x="3663" y="14981"/>
                        </a:lnTo>
                        <a:lnTo>
                          <a:pt x="3638" y="15284"/>
                        </a:lnTo>
                        <a:lnTo>
                          <a:pt x="3638" y="15461"/>
                        </a:lnTo>
                        <a:lnTo>
                          <a:pt x="3663" y="15613"/>
                        </a:lnTo>
                        <a:lnTo>
                          <a:pt x="3714" y="15764"/>
                        </a:lnTo>
                        <a:lnTo>
                          <a:pt x="3764" y="15916"/>
                        </a:lnTo>
                        <a:lnTo>
                          <a:pt x="3840" y="16067"/>
                        </a:lnTo>
                        <a:lnTo>
                          <a:pt x="3916" y="16194"/>
                        </a:lnTo>
                        <a:lnTo>
                          <a:pt x="4118" y="16446"/>
                        </a:lnTo>
                        <a:lnTo>
                          <a:pt x="4371" y="16648"/>
                        </a:lnTo>
                        <a:lnTo>
                          <a:pt x="4497" y="16724"/>
                        </a:lnTo>
                        <a:lnTo>
                          <a:pt x="4648" y="16800"/>
                        </a:lnTo>
                        <a:lnTo>
                          <a:pt x="4775" y="16851"/>
                        </a:lnTo>
                        <a:lnTo>
                          <a:pt x="4952" y="16901"/>
                        </a:lnTo>
                        <a:lnTo>
                          <a:pt x="5103" y="16926"/>
                        </a:lnTo>
                        <a:lnTo>
                          <a:pt x="5432" y="16926"/>
                        </a:lnTo>
                        <a:lnTo>
                          <a:pt x="5608" y="16901"/>
                        </a:lnTo>
                        <a:lnTo>
                          <a:pt x="5760" y="16851"/>
                        </a:lnTo>
                        <a:lnTo>
                          <a:pt x="5912" y="16800"/>
                        </a:lnTo>
                        <a:lnTo>
                          <a:pt x="6038" y="16724"/>
                        </a:lnTo>
                        <a:lnTo>
                          <a:pt x="6189" y="16648"/>
                        </a:lnTo>
                        <a:lnTo>
                          <a:pt x="6417" y="16446"/>
                        </a:lnTo>
                        <a:lnTo>
                          <a:pt x="6619" y="16194"/>
                        </a:lnTo>
                        <a:lnTo>
                          <a:pt x="6695" y="16067"/>
                        </a:lnTo>
                        <a:lnTo>
                          <a:pt x="6771" y="15916"/>
                        </a:lnTo>
                        <a:lnTo>
                          <a:pt x="6821" y="15764"/>
                        </a:lnTo>
                        <a:lnTo>
                          <a:pt x="6872" y="15613"/>
                        </a:lnTo>
                        <a:lnTo>
                          <a:pt x="6897" y="15461"/>
                        </a:lnTo>
                        <a:lnTo>
                          <a:pt x="6897" y="15284"/>
                        </a:lnTo>
                        <a:lnTo>
                          <a:pt x="6872" y="14981"/>
                        </a:lnTo>
                        <a:lnTo>
                          <a:pt x="6796" y="14703"/>
                        </a:lnTo>
                        <a:lnTo>
                          <a:pt x="6669" y="14425"/>
                        </a:lnTo>
                        <a:lnTo>
                          <a:pt x="6493" y="14198"/>
                        </a:lnTo>
                        <a:lnTo>
                          <a:pt x="6265" y="13996"/>
                        </a:lnTo>
                        <a:lnTo>
                          <a:pt x="6013" y="13844"/>
                        </a:lnTo>
                        <a:lnTo>
                          <a:pt x="5735" y="13718"/>
                        </a:lnTo>
                        <a:lnTo>
                          <a:pt x="5457" y="13667"/>
                        </a:lnTo>
                        <a:lnTo>
                          <a:pt x="13061" y="13667"/>
                        </a:lnTo>
                        <a:lnTo>
                          <a:pt x="12758" y="13718"/>
                        </a:lnTo>
                        <a:lnTo>
                          <a:pt x="12480" y="13844"/>
                        </a:lnTo>
                        <a:lnTo>
                          <a:pt x="12227" y="13996"/>
                        </a:lnTo>
                        <a:lnTo>
                          <a:pt x="12025" y="14198"/>
                        </a:lnTo>
                        <a:lnTo>
                          <a:pt x="11848" y="14425"/>
                        </a:lnTo>
                        <a:lnTo>
                          <a:pt x="11722" y="14703"/>
                        </a:lnTo>
                        <a:lnTo>
                          <a:pt x="11621" y="14981"/>
                        </a:lnTo>
                        <a:lnTo>
                          <a:pt x="11596" y="15284"/>
                        </a:lnTo>
                        <a:lnTo>
                          <a:pt x="11596" y="15461"/>
                        </a:lnTo>
                        <a:lnTo>
                          <a:pt x="11621" y="15613"/>
                        </a:lnTo>
                        <a:lnTo>
                          <a:pt x="11672" y="15764"/>
                        </a:lnTo>
                        <a:lnTo>
                          <a:pt x="11722" y="15916"/>
                        </a:lnTo>
                        <a:lnTo>
                          <a:pt x="11798" y="16067"/>
                        </a:lnTo>
                        <a:lnTo>
                          <a:pt x="11874" y="16194"/>
                        </a:lnTo>
                        <a:lnTo>
                          <a:pt x="12076" y="16446"/>
                        </a:lnTo>
                        <a:lnTo>
                          <a:pt x="12328" y="16648"/>
                        </a:lnTo>
                        <a:lnTo>
                          <a:pt x="12455" y="16724"/>
                        </a:lnTo>
                        <a:lnTo>
                          <a:pt x="12606" y="16800"/>
                        </a:lnTo>
                        <a:lnTo>
                          <a:pt x="12733" y="16851"/>
                        </a:lnTo>
                        <a:lnTo>
                          <a:pt x="12909" y="16901"/>
                        </a:lnTo>
                        <a:lnTo>
                          <a:pt x="13061" y="16926"/>
                        </a:lnTo>
                        <a:lnTo>
                          <a:pt x="13389" y="16926"/>
                        </a:lnTo>
                        <a:lnTo>
                          <a:pt x="13566" y="16901"/>
                        </a:lnTo>
                        <a:lnTo>
                          <a:pt x="13718" y="16851"/>
                        </a:lnTo>
                        <a:lnTo>
                          <a:pt x="13869" y="16800"/>
                        </a:lnTo>
                        <a:lnTo>
                          <a:pt x="13996" y="16724"/>
                        </a:lnTo>
                        <a:lnTo>
                          <a:pt x="14147" y="16648"/>
                        </a:lnTo>
                        <a:lnTo>
                          <a:pt x="14375" y="16446"/>
                        </a:lnTo>
                        <a:lnTo>
                          <a:pt x="14577" y="16194"/>
                        </a:lnTo>
                        <a:lnTo>
                          <a:pt x="14653" y="16067"/>
                        </a:lnTo>
                        <a:lnTo>
                          <a:pt x="14728" y="15916"/>
                        </a:lnTo>
                        <a:lnTo>
                          <a:pt x="14779" y="15764"/>
                        </a:lnTo>
                        <a:lnTo>
                          <a:pt x="14829" y="15613"/>
                        </a:lnTo>
                        <a:lnTo>
                          <a:pt x="14855" y="15461"/>
                        </a:lnTo>
                        <a:lnTo>
                          <a:pt x="14855" y="15284"/>
                        </a:lnTo>
                        <a:lnTo>
                          <a:pt x="14829" y="14981"/>
                        </a:lnTo>
                        <a:lnTo>
                          <a:pt x="14754" y="14703"/>
                        </a:lnTo>
                        <a:lnTo>
                          <a:pt x="14627" y="14425"/>
                        </a:lnTo>
                        <a:lnTo>
                          <a:pt x="14450" y="14198"/>
                        </a:lnTo>
                        <a:lnTo>
                          <a:pt x="14223" y="13996"/>
                        </a:lnTo>
                        <a:lnTo>
                          <a:pt x="13970" y="13844"/>
                        </a:lnTo>
                        <a:lnTo>
                          <a:pt x="13693" y="13718"/>
                        </a:lnTo>
                        <a:lnTo>
                          <a:pt x="13415" y="13667"/>
                        </a:lnTo>
                        <a:lnTo>
                          <a:pt x="16295" y="13667"/>
                        </a:lnTo>
                        <a:lnTo>
                          <a:pt x="16295" y="12581"/>
                        </a:lnTo>
                        <a:lnTo>
                          <a:pt x="3183" y="12581"/>
                        </a:lnTo>
                        <a:lnTo>
                          <a:pt x="3082" y="12531"/>
                        </a:lnTo>
                        <a:lnTo>
                          <a:pt x="2981" y="12480"/>
                        </a:lnTo>
                        <a:lnTo>
                          <a:pt x="2905" y="12430"/>
                        </a:lnTo>
                        <a:lnTo>
                          <a:pt x="2829" y="12354"/>
                        </a:lnTo>
                        <a:lnTo>
                          <a:pt x="2779" y="12253"/>
                        </a:lnTo>
                        <a:lnTo>
                          <a:pt x="2754" y="12152"/>
                        </a:lnTo>
                        <a:lnTo>
                          <a:pt x="2728" y="12051"/>
                        </a:lnTo>
                        <a:lnTo>
                          <a:pt x="2754" y="11924"/>
                        </a:lnTo>
                        <a:lnTo>
                          <a:pt x="2779" y="11823"/>
                        </a:lnTo>
                        <a:lnTo>
                          <a:pt x="2829" y="11747"/>
                        </a:lnTo>
                        <a:lnTo>
                          <a:pt x="2905" y="11646"/>
                        </a:lnTo>
                        <a:lnTo>
                          <a:pt x="2981" y="11596"/>
                        </a:lnTo>
                        <a:lnTo>
                          <a:pt x="3082" y="11545"/>
                        </a:lnTo>
                        <a:lnTo>
                          <a:pt x="3183" y="11520"/>
                        </a:lnTo>
                        <a:lnTo>
                          <a:pt x="3284" y="11495"/>
                        </a:lnTo>
                        <a:lnTo>
                          <a:pt x="15082" y="11495"/>
                        </a:lnTo>
                        <a:lnTo>
                          <a:pt x="16295" y="2097"/>
                        </a:lnTo>
                        <a:lnTo>
                          <a:pt x="10888" y="2097"/>
                        </a:lnTo>
                        <a:lnTo>
                          <a:pt x="10888" y="4270"/>
                        </a:lnTo>
                        <a:lnTo>
                          <a:pt x="13036" y="4270"/>
                        </a:lnTo>
                        <a:lnTo>
                          <a:pt x="9246" y="9070"/>
                        </a:lnTo>
                        <a:lnTo>
                          <a:pt x="5482" y="4270"/>
                        </a:lnTo>
                        <a:lnTo>
                          <a:pt x="7629" y="4270"/>
                        </a:lnTo>
                        <a:lnTo>
                          <a:pt x="7629" y="2097"/>
                        </a:lnTo>
                        <a:lnTo>
                          <a:pt x="3562" y="2097"/>
                        </a:lnTo>
                        <a:lnTo>
                          <a:pt x="3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8" name="Google Shape;1129;p57">
                  <a:extLst>
                    <a:ext uri="{FF2B5EF4-FFF2-40B4-BE49-F238E27FC236}">
                      <a16:creationId xmlns:a16="http://schemas.microsoft.com/office/drawing/2014/main" id="{57A0D164-6E50-EE44-3D27-864AED544837}"/>
                    </a:ext>
                  </a:extLst>
                </p:cNvPr>
                <p:cNvGrpSpPr/>
                <p:nvPr/>
              </p:nvGrpSpPr>
              <p:grpSpPr>
                <a:xfrm>
                  <a:off x="4265465" y="1427880"/>
                  <a:ext cx="3117255" cy="2816133"/>
                  <a:chOff x="1041436" y="1103435"/>
                  <a:chExt cx="3117255" cy="2816133"/>
                </a:xfrm>
              </p:grpSpPr>
              <p:sp>
                <p:nvSpPr>
                  <p:cNvPr id="4081" name="Google Shape;1130;p57">
                    <a:extLst>
                      <a:ext uri="{FF2B5EF4-FFF2-40B4-BE49-F238E27FC236}">
                        <a16:creationId xmlns:a16="http://schemas.microsoft.com/office/drawing/2014/main" id="{4C663030-504A-CF2A-3FED-6E62CDE6DC74}"/>
                      </a:ext>
                    </a:extLst>
                  </p:cNvPr>
                  <p:cNvSpPr/>
                  <p:nvPr/>
                </p:nvSpPr>
                <p:spPr>
                  <a:xfrm>
                    <a:off x="3082827" y="3805681"/>
                    <a:ext cx="77527" cy="2230"/>
                  </a:xfrm>
                  <a:custGeom>
                    <a:avLst/>
                    <a:gdLst/>
                    <a:ahLst/>
                    <a:cxnLst/>
                    <a:rect l="l" t="t" r="r" b="b"/>
                    <a:pathLst>
                      <a:path w="4903" h="141" extrusionOk="0">
                        <a:moveTo>
                          <a:pt x="1" y="0"/>
                        </a:moveTo>
                        <a:lnTo>
                          <a:pt x="1" y="140"/>
                        </a:lnTo>
                        <a:lnTo>
                          <a:pt x="4903" y="140"/>
                        </a:lnTo>
                        <a:lnTo>
                          <a:pt x="49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1131;p57">
                    <a:extLst>
                      <a:ext uri="{FF2B5EF4-FFF2-40B4-BE49-F238E27FC236}">
                        <a16:creationId xmlns:a16="http://schemas.microsoft.com/office/drawing/2014/main" id="{A5765356-109F-ED84-1C27-E054FC402863}"/>
                      </a:ext>
                    </a:extLst>
                  </p:cNvPr>
                  <p:cNvSpPr/>
                  <p:nvPr/>
                </p:nvSpPr>
                <p:spPr>
                  <a:xfrm>
                    <a:off x="3082827" y="3805681"/>
                    <a:ext cx="77527" cy="2230"/>
                  </a:xfrm>
                  <a:custGeom>
                    <a:avLst/>
                    <a:gdLst/>
                    <a:ahLst/>
                    <a:cxnLst/>
                    <a:rect l="l" t="t" r="r" b="b"/>
                    <a:pathLst>
                      <a:path w="4903" h="141" fill="none" extrusionOk="0">
                        <a:moveTo>
                          <a:pt x="1" y="0"/>
                        </a:moveTo>
                        <a:lnTo>
                          <a:pt x="4903" y="0"/>
                        </a:lnTo>
                        <a:lnTo>
                          <a:pt x="4903" y="140"/>
                        </a:lnTo>
                        <a:lnTo>
                          <a:pt x="1" y="1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1134;p57">
                    <a:extLst>
                      <a:ext uri="{FF2B5EF4-FFF2-40B4-BE49-F238E27FC236}">
                        <a16:creationId xmlns:a16="http://schemas.microsoft.com/office/drawing/2014/main" id="{05E13231-F7ED-1B12-5CBE-234457EB0A57}"/>
                      </a:ext>
                    </a:extLst>
                  </p:cNvPr>
                  <p:cNvSpPr/>
                  <p:nvPr/>
                </p:nvSpPr>
                <p:spPr>
                  <a:xfrm>
                    <a:off x="1745223" y="2875691"/>
                    <a:ext cx="79741" cy="757200"/>
                  </a:xfrm>
                  <a:custGeom>
                    <a:avLst/>
                    <a:gdLst/>
                    <a:ahLst/>
                    <a:cxnLst/>
                    <a:rect l="l" t="t" r="r" b="b"/>
                    <a:pathLst>
                      <a:path w="5043" h="47871" extrusionOk="0">
                        <a:moveTo>
                          <a:pt x="1" y="0"/>
                        </a:moveTo>
                        <a:lnTo>
                          <a:pt x="1" y="47871"/>
                        </a:lnTo>
                        <a:lnTo>
                          <a:pt x="5043" y="47871"/>
                        </a:lnTo>
                        <a:lnTo>
                          <a:pt x="50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1135;p57">
                    <a:extLst>
                      <a:ext uri="{FF2B5EF4-FFF2-40B4-BE49-F238E27FC236}">
                        <a16:creationId xmlns:a16="http://schemas.microsoft.com/office/drawing/2014/main" id="{FDF6E175-4491-F347-EF4C-70B9E6C427E9}"/>
                      </a:ext>
                    </a:extLst>
                  </p:cNvPr>
                  <p:cNvSpPr/>
                  <p:nvPr/>
                </p:nvSpPr>
                <p:spPr>
                  <a:xfrm>
                    <a:off x="1745223" y="2875691"/>
                    <a:ext cx="79741" cy="757200"/>
                  </a:xfrm>
                  <a:custGeom>
                    <a:avLst/>
                    <a:gdLst/>
                    <a:ahLst/>
                    <a:cxnLst/>
                    <a:rect l="l" t="t" r="r" b="b"/>
                    <a:pathLst>
                      <a:path w="5043" h="47871" fill="none" extrusionOk="0">
                        <a:moveTo>
                          <a:pt x="1" y="0"/>
                        </a:moveTo>
                        <a:lnTo>
                          <a:pt x="5043" y="0"/>
                        </a:lnTo>
                        <a:lnTo>
                          <a:pt x="5043" y="47871"/>
                        </a:lnTo>
                        <a:lnTo>
                          <a:pt x="1" y="4787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1136;p57">
                    <a:extLst>
                      <a:ext uri="{FF2B5EF4-FFF2-40B4-BE49-F238E27FC236}">
                        <a16:creationId xmlns:a16="http://schemas.microsoft.com/office/drawing/2014/main" id="{02B545C1-7409-E80C-85C6-1C3673EC04A5}"/>
                      </a:ext>
                    </a:extLst>
                  </p:cNvPr>
                  <p:cNvSpPr/>
                  <p:nvPr/>
                </p:nvSpPr>
                <p:spPr>
                  <a:xfrm>
                    <a:off x="1937452" y="2849102"/>
                    <a:ext cx="79741" cy="783789"/>
                  </a:xfrm>
                  <a:custGeom>
                    <a:avLst/>
                    <a:gdLst/>
                    <a:ahLst/>
                    <a:cxnLst/>
                    <a:rect l="l" t="t" r="r" b="b"/>
                    <a:pathLst>
                      <a:path w="5043" h="49552" extrusionOk="0">
                        <a:moveTo>
                          <a:pt x="1" y="1"/>
                        </a:moveTo>
                        <a:lnTo>
                          <a:pt x="1" y="49552"/>
                        </a:lnTo>
                        <a:lnTo>
                          <a:pt x="5043" y="49552"/>
                        </a:lnTo>
                        <a:lnTo>
                          <a:pt x="5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1137;p57">
                    <a:extLst>
                      <a:ext uri="{FF2B5EF4-FFF2-40B4-BE49-F238E27FC236}">
                        <a16:creationId xmlns:a16="http://schemas.microsoft.com/office/drawing/2014/main" id="{D1302538-1FEE-A195-9BC2-E7AD87F5B94C}"/>
                      </a:ext>
                    </a:extLst>
                  </p:cNvPr>
                  <p:cNvSpPr/>
                  <p:nvPr/>
                </p:nvSpPr>
                <p:spPr>
                  <a:xfrm>
                    <a:off x="1937452" y="2849102"/>
                    <a:ext cx="79741" cy="783789"/>
                  </a:xfrm>
                  <a:custGeom>
                    <a:avLst/>
                    <a:gdLst/>
                    <a:ahLst/>
                    <a:cxnLst/>
                    <a:rect l="l" t="t" r="r" b="b"/>
                    <a:pathLst>
                      <a:path w="5043" h="49552" fill="none" extrusionOk="0">
                        <a:moveTo>
                          <a:pt x="1" y="1"/>
                        </a:moveTo>
                        <a:lnTo>
                          <a:pt x="5043" y="1"/>
                        </a:lnTo>
                        <a:lnTo>
                          <a:pt x="5043" y="49552"/>
                        </a:lnTo>
                        <a:lnTo>
                          <a:pt x="1" y="4955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1138;p57">
                    <a:extLst>
                      <a:ext uri="{FF2B5EF4-FFF2-40B4-BE49-F238E27FC236}">
                        <a16:creationId xmlns:a16="http://schemas.microsoft.com/office/drawing/2014/main" id="{3B5F3011-D62C-7DF3-BD63-E3E3EEF6467C}"/>
                      </a:ext>
                    </a:extLst>
                  </p:cNvPr>
                  <p:cNvSpPr/>
                  <p:nvPr/>
                </p:nvSpPr>
                <p:spPr>
                  <a:xfrm>
                    <a:off x="2130124" y="2804354"/>
                    <a:ext cx="79741" cy="828536"/>
                  </a:xfrm>
                  <a:custGeom>
                    <a:avLst/>
                    <a:gdLst/>
                    <a:ahLst/>
                    <a:cxnLst/>
                    <a:rect l="l" t="t" r="r" b="b"/>
                    <a:pathLst>
                      <a:path w="5043" h="52381" extrusionOk="0">
                        <a:moveTo>
                          <a:pt x="0" y="0"/>
                        </a:moveTo>
                        <a:lnTo>
                          <a:pt x="0" y="52381"/>
                        </a:lnTo>
                        <a:lnTo>
                          <a:pt x="5042" y="52381"/>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1139;p57">
                    <a:extLst>
                      <a:ext uri="{FF2B5EF4-FFF2-40B4-BE49-F238E27FC236}">
                        <a16:creationId xmlns:a16="http://schemas.microsoft.com/office/drawing/2014/main" id="{637241C4-15BD-FD08-9A5F-770B7AB56BED}"/>
                      </a:ext>
                    </a:extLst>
                  </p:cNvPr>
                  <p:cNvSpPr/>
                  <p:nvPr/>
                </p:nvSpPr>
                <p:spPr>
                  <a:xfrm>
                    <a:off x="2130124" y="2804354"/>
                    <a:ext cx="79741" cy="828536"/>
                  </a:xfrm>
                  <a:custGeom>
                    <a:avLst/>
                    <a:gdLst/>
                    <a:ahLst/>
                    <a:cxnLst/>
                    <a:rect l="l" t="t" r="r" b="b"/>
                    <a:pathLst>
                      <a:path w="5043" h="52381" fill="none" extrusionOk="0">
                        <a:moveTo>
                          <a:pt x="0" y="0"/>
                        </a:moveTo>
                        <a:lnTo>
                          <a:pt x="5042" y="0"/>
                        </a:lnTo>
                        <a:lnTo>
                          <a:pt x="5042" y="52381"/>
                        </a:lnTo>
                        <a:lnTo>
                          <a:pt x="0" y="5238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1140;p57">
                    <a:extLst>
                      <a:ext uri="{FF2B5EF4-FFF2-40B4-BE49-F238E27FC236}">
                        <a16:creationId xmlns:a16="http://schemas.microsoft.com/office/drawing/2014/main" id="{6B784AE2-6B13-D3A1-0E49-076A58BCB716}"/>
                      </a:ext>
                    </a:extLst>
                  </p:cNvPr>
                  <p:cNvSpPr/>
                  <p:nvPr/>
                </p:nvSpPr>
                <p:spPr>
                  <a:xfrm>
                    <a:off x="2322353" y="2760049"/>
                    <a:ext cx="80184" cy="872841"/>
                  </a:xfrm>
                  <a:custGeom>
                    <a:avLst/>
                    <a:gdLst/>
                    <a:ahLst/>
                    <a:cxnLst/>
                    <a:rect l="l" t="t" r="r" b="b"/>
                    <a:pathLst>
                      <a:path w="5071" h="55182" extrusionOk="0">
                        <a:moveTo>
                          <a:pt x="0" y="0"/>
                        </a:moveTo>
                        <a:lnTo>
                          <a:pt x="0" y="55182"/>
                        </a:lnTo>
                        <a:lnTo>
                          <a:pt x="5070" y="55182"/>
                        </a:lnTo>
                        <a:lnTo>
                          <a:pt x="5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1141;p57">
                    <a:extLst>
                      <a:ext uri="{FF2B5EF4-FFF2-40B4-BE49-F238E27FC236}">
                        <a16:creationId xmlns:a16="http://schemas.microsoft.com/office/drawing/2014/main" id="{F478F500-84E2-62F9-3040-245415AA81A8}"/>
                      </a:ext>
                    </a:extLst>
                  </p:cNvPr>
                  <p:cNvSpPr/>
                  <p:nvPr/>
                </p:nvSpPr>
                <p:spPr>
                  <a:xfrm>
                    <a:off x="2322353" y="2760049"/>
                    <a:ext cx="80184" cy="872841"/>
                  </a:xfrm>
                  <a:custGeom>
                    <a:avLst/>
                    <a:gdLst/>
                    <a:ahLst/>
                    <a:cxnLst/>
                    <a:rect l="l" t="t" r="r" b="b"/>
                    <a:pathLst>
                      <a:path w="5071" h="55182" fill="none" extrusionOk="0">
                        <a:moveTo>
                          <a:pt x="0" y="0"/>
                        </a:moveTo>
                        <a:lnTo>
                          <a:pt x="5070" y="0"/>
                        </a:lnTo>
                        <a:lnTo>
                          <a:pt x="5070" y="55182"/>
                        </a:lnTo>
                        <a:lnTo>
                          <a:pt x="0" y="5518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1142;p57">
                    <a:extLst>
                      <a:ext uri="{FF2B5EF4-FFF2-40B4-BE49-F238E27FC236}">
                        <a16:creationId xmlns:a16="http://schemas.microsoft.com/office/drawing/2014/main" id="{0DDF49A9-BE3F-2F16-B522-3F55D630E211}"/>
                      </a:ext>
                    </a:extLst>
                  </p:cNvPr>
                  <p:cNvSpPr/>
                  <p:nvPr/>
                </p:nvSpPr>
                <p:spPr>
                  <a:xfrm>
                    <a:off x="2515010" y="2724602"/>
                    <a:ext cx="79741" cy="908288"/>
                  </a:xfrm>
                  <a:custGeom>
                    <a:avLst/>
                    <a:gdLst/>
                    <a:ahLst/>
                    <a:cxnLst/>
                    <a:rect l="l" t="t" r="r" b="b"/>
                    <a:pathLst>
                      <a:path w="5043" h="57423" extrusionOk="0">
                        <a:moveTo>
                          <a:pt x="1" y="0"/>
                        </a:moveTo>
                        <a:lnTo>
                          <a:pt x="1" y="57423"/>
                        </a:lnTo>
                        <a:lnTo>
                          <a:pt x="5043" y="57423"/>
                        </a:lnTo>
                        <a:lnTo>
                          <a:pt x="50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1143;p57">
                    <a:extLst>
                      <a:ext uri="{FF2B5EF4-FFF2-40B4-BE49-F238E27FC236}">
                        <a16:creationId xmlns:a16="http://schemas.microsoft.com/office/drawing/2014/main" id="{536336EA-6202-C4CB-8A40-38736612C754}"/>
                      </a:ext>
                    </a:extLst>
                  </p:cNvPr>
                  <p:cNvSpPr/>
                  <p:nvPr/>
                </p:nvSpPr>
                <p:spPr>
                  <a:xfrm>
                    <a:off x="2515010" y="2724602"/>
                    <a:ext cx="79741" cy="908288"/>
                  </a:xfrm>
                  <a:custGeom>
                    <a:avLst/>
                    <a:gdLst/>
                    <a:ahLst/>
                    <a:cxnLst/>
                    <a:rect l="l" t="t" r="r" b="b"/>
                    <a:pathLst>
                      <a:path w="5043" h="57423" fill="none" extrusionOk="0">
                        <a:moveTo>
                          <a:pt x="1" y="0"/>
                        </a:moveTo>
                        <a:lnTo>
                          <a:pt x="5043" y="0"/>
                        </a:lnTo>
                        <a:lnTo>
                          <a:pt x="5043" y="57423"/>
                        </a:lnTo>
                        <a:lnTo>
                          <a:pt x="1" y="5742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1144;p57">
                    <a:extLst>
                      <a:ext uri="{FF2B5EF4-FFF2-40B4-BE49-F238E27FC236}">
                        <a16:creationId xmlns:a16="http://schemas.microsoft.com/office/drawing/2014/main" id="{F58F55E2-A4CA-53CE-3B7B-B5128FAE63BE}"/>
                      </a:ext>
                    </a:extLst>
                  </p:cNvPr>
                  <p:cNvSpPr/>
                  <p:nvPr/>
                </p:nvSpPr>
                <p:spPr>
                  <a:xfrm>
                    <a:off x="2707682" y="2608075"/>
                    <a:ext cx="79741" cy="1024816"/>
                  </a:xfrm>
                  <a:custGeom>
                    <a:avLst/>
                    <a:gdLst/>
                    <a:ahLst/>
                    <a:cxnLst/>
                    <a:rect l="l" t="t" r="r" b="b"/>
                    <a:pathLst>
                      <a:path w="5043" h="64790" extrusionOk="0">
                        <a:moveTo>
                          <a:pt x="1" y="1"/>
                        </a:moveTo>
                        <a:lnTo>
                          <a:pt x="1" y="64790"/>
                        </a:lnTo>
                        <a:lnTo>
                          <a:pt x="5043" y="64790"/>
                        </a:lnTo>
                        <a:lnTo>
                          <a:pt x="5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1145;p57">
                    <a:extLst>
                      <a:ext uri="{FF2B5EF4-FFF2-40B4-BE49-F238E27FC236}">
                        <a16:creationId xmlns:a16="http://schemas.microsoft.com/office/drawing/2014/main" id="{7E5C0C98-F8B6-23C5-E2BC-728926598DD0}"/>
                      </a:ext>
                    </a:extLst>
                  </p:cNvPr>
                  <p:cNvSpPr/>
                  <p:nvPr/>
                </p:nvSpPr>
                <p:spPr>
                  <a:xfrm>
                    <a:off x="2707682" y="2608075"/>
                    <a:ext cx="79741" cy="1024816"/>
                  </a:xfrm>
                  <a:custGeom>
                    <a:avLst/>
                    <a:gdLst/>
                    <a:ahLst/>
                    <a:cxnLst/>
                    <a:rect l="l" t="t" r="r" b="b"/>
                    <a:pathLst>
                      <a:path w="5043" h="64790" fill="none" extrusionOk="0">
                        <a:moveTo>
                          <a:pt x="1" y="1"/>
                        </a:moveTo>
                        <a:lnTo>
                          <a:pt x="5043" y="1"/>
                        </a:lnTo>
                        <a:lnTo>
                          <a:pt x="5043" y="64790"/>
                        </a:lnTo>
                        <a:lnTo>
                          <a:pt x="1" y="647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1146;p57">
                    <a:extLst>
                      <a:ext uri="{FF2B5EF4-FFF2-40B4-BE49-F238E27FC236}">
                        <a16:creationId xmlns:a16="http://schemas.microsoft.com/office/drawing/2014/main" id="{98252271-B458-C5A9-FAF2-F26A9AD3AE50}"/>
                      </a:ext>
                    </a:extLst>
                  </p:cNvPr>
                  <p:cNvSpPr/>
                  <p:nvPr/>
                </p:nvSpPr>
                <p:spPr>
                  <a:xfrm>
                    <a:off x="2899911" y="2510607"/>
                    <a:ext cx="79741" cy="1122283"/>
                  </a:xfrm>
                  <a:custGeom>
                    <a:avLst/>
                    <a:gdLst/>
                    <a:ahLst/>
                    <a:cxnLst/>
                    <a:rect l="l" t="t" r="r" b="b"/>
                    <a:pathLst>
                      <a:path w="5043" h="70952" extrusionOk="0">
                        <a:moveTo>
                          <a:pt x="0" y="0"/>
                        </a:moveTo>
                        <a:lnTo>
                          <a:pt x="0" y="70952"/>
                        </a:lnTo>
                        <a:lnTo>
                          <a:pt x="5042" y="70952"/>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1147;p57">
                    <a:extLst>
                      <a:ext uri="{FF2B5EF4-FFF2-40B4-BE49-F238E27FC236}">
                        <a16:creationId xmlns:a16="http://schemas.microsoft.com/office/drawing/2014/main" id="{DF095BA8-811D-0F37-CE4B-5EE5D72ADFFF}"/>
                      </a:ext>
                    </a:extLst>
                  </p:cNvPr>
                  <p:cNvSpPr/>
                  <p:nvPr/>
                </p:nvSpPr>
                <p:spPr>
                  <a:xfrm>
                    <a:off x="2899911" y="2510607"/>
                    <a:ext cx="79741" cy="1122283"/>
                  </a:xfrm>
                  <a:custGeom>
                    <a:avLst/>
                    <a:gdLst/>
                    <a:ahLst/>
                    <a:cxnLst/>
                    <a:rect l="l" t="t" r="r" b="b"/>
                    <a:pathLst>
                      <a:path w="5043" h="70952" fill="none" extrusionOk="0">
                        <a:moveTo>
                          <a:pt x="0" y="0"/>
                        </a:moveTo>
                        <a:lnTo>
                          <a:pt x="5042" y="0"/>
                        </a:lnTo>
                        <a:lnTo>
                          <a:pt x="5042" y="70952"/>
                        </a:lnTo>
                        <a:lnTo>
                          <a:pt x="0" y="7095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1148;p57">
                    <a:extLst>
                      <a:ext uri="{FF2B5EF4-FFF2-40B4-BE49-F238E27FC236}">
                        <a16:creationId xmlns:a16="http://schemas.microsoft.com/office/drawing/2014/main" id="{FA170BC3-EF9E-A2A3-DCA7-135705AAC2E0}"/>
                      </a:ext>
                    </a:extLst>
                  </p:cNvPr>
                  <p:cNvSpPr/>
                  <p:nvPr/>
                </p:nvSpPr>
                <p:spPr>
                  <a:xfrm>
                    <a:off x="3092583" y="2398952"/>
                    <a:ext cx="79741" cy="1233939"/>
                  </a:xfrm>
                  <a:custGeom>
                    <a:avLst/>
                    <a:gdLst/>
                    <a:ahLst/>
                    <a:cxnLst/>
                    <a:rect l="l" t="t" r="r" b="b"/>
                    <a:pathLst>
                      <a:path w="5043" h="78011" extrusionOk="0">
                        <a:moveTo>
                          <a:pt x="0" y="0"/>
                        </a:moveTo>
                        <a:lnTo>
                          <a:pt x="0" y="78011"/>
                        </a:lnTo>
                        <a:lnTo>
                          <a:pt x="5042" y="78011"/>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1149;p57">
                    <a:extLst>
                      <a:ext uri="{FF2B5EF4-FFF2-40B4-BE49-F238E27FC236}">
                        <a16:creationId xmlns:a16="http://schemas.microsoft.com/office/drawing/2014/main" id="{78003818-5743-4113-237F-C7D82295D982}"/>
                      </a:ext>
                    </a:extLst>
                  </p:cNvPr>
                  <p:cNvSpPr/>
                  <p:nvPr/>
                </p:nvSpPr>
                <p:spPr>
                  <a:xfrm>
                    <a:off x="3092583" y="2398952"/>
                    <a:ext cx="79741" cy="1233939"/>
                  </a:xfrm>
                  <a:custGeom>
                    <a:avLst/>
                    <a:gdLst/>
                    <a:ahLst/>
                    <a:cxnLst/>
                    <a:rect l="l" t="t" r="r" b="b"/>
                    <a:pathLst>
                      <a:path w="5043" h="78011" fill="none" extrusionOk="0">
                        <a:moveTo>
                          <a:pt x="0" y="0"/>
                        </a:moveTo>
                        <a:lnTo>
                          <a:pt x="5042" y="0"/>
                        </a:lnTo>
                        <a:lnTo>
                          <a:pt x="5042" y="78011"/>
                        </a:lnTo>
                        <a:lnTo>
                          <a:pt x="0" y="780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1150;p57">
                    <a:extLst>
                      <a:ext uri="{FF2B5EF4-FFF2-40B4-BE49-F238E27FC236}">
                        <a16:creationId xmlns:a16="http://schemas.microsoft.com/office/drawing/2014/main" id="{4952C104-F044-8BB6-2B09-58CE729B41D1}"/>
                      </a:ext>
                    </a:extLst>
                  </p:cNvPr>
                  <p:cNvSpPr/>
                  <p:nvPr/>
                </p:nvSpPr>
                <p:spPr>
                  <a:xfrm>
                    <a:off x="3285239" y="2250520"/>
                    <a:ext cx="79741" cy="1382370"/>
                  </a:xfrm>
                  <a:custGeom>
                    <a:avLst/>
                    <a:gdLst/>
                    <a:ahLst/>
                    <a:cxnLst/>
                    <a:rect l="l" t="t" r="r" b="b"/>
                    <a:pathLst>
                      <a:path w="5043" h="87395" fill="none" extrusionOk="0">
                        <a:moveTo>
                          <a:pt x="1" y="1"/>
                        </a:moveTo>
                        <a:lnTo>
                          <a:pt x="5043" y="1"/>
                        </a:lnTo>
                        <a:lnTo>
                          <a:pt x="5043" y="87395"/>
                        </a:lnTo>
                        <a:lnTo>
                          <a:pt x="1" y="8739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1153;p57">
                    <a:extLst>
                      <a:ext uri="{FF2B5EF4-FFF2-40B4-BE49-F238E27FC236}">
                        <a16:creationId xmlns:a16="http://schemas.microsoft.com/office/drawing/2014/main" id="{543E80DE-E6BD-0AA9-CA6D-D36E5E34A47C}"/>
                      </a:ext>
                    </a:extLst>
                  </p:cNvPr>
                  <p:cNvSpPr/>
                  <p:nvPr/>
                </p:nvSpPr>
                <p:spPr>
                  <a:xfrm>
                    <a:off x="2480476" y="2299697"/>
                    <a:ext cx="1269406" cy="1499800"/>
                  </a:xfrm>
                  <a:custGeom>
                    <a:avLst/>
                    <a:gdLst/>
                    <a:ahLst/>
                    <a:cxnLst/>
                    <a:rect l="l" t="t" r="r" b="b"/>
                    <a:pathLst>
                      <a:path w="80280" h="94819" fill="none" extrusionOk="0">
                        <a:moveTo>
                          <a:pt x="80279" y="21625"/>
                        </a:moveTo>
                        <a:lnTo>
                          <a:pt x="80279" y="21625"/>
                        </a:lnTo>
                        <a:lnTo>
                          <a:pt x="79243" y="24146"/>
                        </a:lnTo>
                        <a:lnTo>
                          <a:pt x="78179" y="26639"/>
                        </a:lnTo>
                        <a:lnTo>
                          <a:pt x="77114" y="29104"/>
                        </a:lnTo>
                        <a:lnTo>
                          <a:pt x="75994" y="31597"/>
                        </a:lnTo>
                        <a:lnTo>
                          <a:pt x="74873" y="34034"/>
                        </a:lnTo>
                        <a:lnTo>
                          <a:pt x="73697" y="36499"/>
                        </a:lnTo>
                        <a:lnTo>
                          <a:pt x="72520" y="38936"/>
                        </a:lnTo>
                        <a:lnTo>
                          <a:pt x="71316" y="41345"/>
                        </a:lnTo>
                        <a:lnTo>
                          <a:pt x="70083" y="43754"/>
                        </a:lnTo>
                        <a:lnTo>
                          <a:pt x="68823" y="46135"/>
                        </a:lnTo>
                        <a:lnTo>
                          <a:pt x="67534" y="48516"/>
                        </a:lnTo>
                        <a:lnTo>
                          <a:pt x="66218" y="50869"/>
                        </a:lnTo>
                        <a:lnTo>
                          <a:pt x="64873" y="53222"/>
                        </a:lnTo>
                        <a:lnTo>
                          <a:pt x="63529" y="55575"/>
                        </a:lnTo>
                        <a:lnTo>
                          <a:pt x="62128" y="57872"/>
                        </a:lnTo>
                        <a:lnTo>
                          <a:pt x="60728" y="60197"/>
                        </a:lnTo>
                        <a:lnTo>
                          <a:pt x="59271" y="62465"/>
                        </a:lnTo>
                        <a:lnTo>
                          <a:pt x="57815" y="64734"/>
                        </a:lnTo>
                        <a:lnTo>
                          <a:pt x="56330" y="67003"/>
                        </a:lnTo>
                        <a:lnTo>
                          <a:pt x="54818" y="69244"/>
                        </a:lnTo>
                        <a:lnTo>
                          <a:pt x="53277" y="71457"/>
                        </a:lnTo>
                        <a:lnTo>
                          <a:pt x="51736" y="73670"/>
                        </a:lnTo>
                        <a:lnTo>
                          <a:pt x="50140" y="75855"/>
                        </a:lnTo>
                        <a:lnTo>
                          <a:pt x="48543" y="78039"/>
                        </a:lnTo>
                        <a:lnTo>
                          <a:pt x="46890" y="80196"/>
                        </a:lnTo>
                        <a:lnTo>
                          <a:pt x="45238" y="82353"/>
                        </a:lnTo>
                        <a:lnTo>
                          <a:pt x="43557" y="84454"/>
                        </a:lnTo>
                        <a:lnTo>
                          <a:pt x="41876" y="86583"/>
                        </a:lnTo>
                        <a:lnTo>
                          <a:pt x="40140" y="88656"/>
                        </a:lnTo>
                        <a:lnTo>
                          <a:pt x="38403" y="90728"/>
                        </a:lnTo>
                        <a:lnTo>
                          <a:pt x="36610" y="92773"/>
                        </a:lnTo>
                        <a:lnTo>
                          <a:pt x="34818" y="94818"/>
                        </a:lnTo>
                        <a:lnTo>
                          <a:pt x="0" y="73194"/>
                        </a:lnTo>
                        <a:lnTo>
                          <a:pt x="0" y="73194"/>
                        </a:lnTo>
                        <a:lnTo>
                          <a:pt x="1793" y="71149"/>
                        </a:lnTo>
                        <a:lnTo>
                          <a:pt x="3557" y="69104"/>
                        </a:lnTo>
                        <a:lnTo>
                          <a:pt x="5294" y="67031"/>
                        </a:lnTo>
                        <a:lnTo>
                          <a:pt x="7031" y="64930"/>
                        </a:lnTo>
                        <a:lnTo>
                          <a:pt x="8739" y="62830"/>
                        </a:lnTo>
                        <a:lnTo>
                          <a:pt x="10420" y="60701"/>
                        </a:lnTo>
                        <a:lnTo>
                          <a:pt x="12073" y="58572"/>
                        </a:lnTo>
                        <a:lnTo>
                          <a:pt x="13697" y="56415"/>
                        </a:lnTo>
                        <a:lnTo>
                          <a:pt x="15294" y="54230"/>
                        </a:lnTo>
                        <a:lnTo>
                          <a:pt x="16891" y="52045"/>
                        </a:lnTo>
                        <a:lnTo>
                          <a:pt x="18459" y="49832"/>
                        </a:lnTo>
                        <a:lnTo>
                          <a:pt x="19972" y="47620"/>
                        </a:lnTo>
                        <a:lnTo>
                          <a:pt x="21484" y="45379"/>
                        </a:lnTo>
                        <a:lnTo>
                          <a:pt x="22969" y="43110"/>
                        </a:lnTo>
                        <a:lnTo>
                          <a:pt x="24454" y="40841"/>
                        </a:lnTo>
                        <a:lnTo>
                          <a:pt x="25882" y="38544"/>
                        </a:lnTo>
                        <a:lnTo>
                          <a:pt x="27283" y="36247"/>
                        </a:lnTo>
                        <a:lnTo>
                          <a:pt x="28683" y="33922"/>
                        </a:lnTo>
                        <a:lnTo>
                          <a:pt x="30056" y="31597"/>
                        </a:lnTo>
                        <a:lnTo>
                          <a:pt x="31372" y="29244"/>
                        </a:lnTo>
                        <a:lnTo>
                          <a:pt x="32689" y="26891"/>
                        </a:lnTo>
                        <a:lnTo>
                          <a:pt x="33977" y="24511"/>
                        </a:lnTo>
                        <a:lnTo>
                          <a:pt x="35238" y="22130"/>
                        </a:lnTo>
                        <a:lnTo>
                          <a:pt x="36470" y="19721"/>
                        </a:lnTo>
                        <a:lnTo>
                          <a:pt x="37703" y="17284"/>
                        </a:lnTo>
                        <a:lnTo>
                          <a:pt x="38879" y="14875"/>
                        </a:lnTo>
                        <a:lnTo>
                          <a:pt x="40028" y="12410"/>
                        </a:lnTo>
                        <a:lnTo>
                          <a:pt x="41176" y="9945"/>
                        </a:lnTo>
                        <a:lnTo>
                          <a:pt x="42269" y="7480"/>
                        </a:lnTo>
                        <a:lnTo>
                          <a:pt x="43361" y="4987"/>
                        </a:lnTo>
                        <a:lnTo>
                          <a:pt x="44397" y="2494"/>
                        </a:lnTo>
                        <a:lnTo>
                          <a:pt x="45434" y="1"/>
                        </a:lnTo>
                        <a:lnTo>
                          <a:pt x="80279" y="216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1154;p57">
                    <a:extLst>
                      <a:ext uri="{FF2B5EF4-FFF2-40B4-BE49-F238E27FC236}">
                        <a16:creationId xmlns:a16="http://schemas.microsoft.com/office/drawing/2014/main" id="{5029ECF9-B1EF-41FA-98FA-6A518F6A5EEA}"/>
                      </a:ext>
                    </a:extLst>
                  </p:cNvPr>
                  <p:cNvSpPr/>
                  <p:nvPr/>
                </p:nvSpPr>
                <p:spPr>
                  <a:xfrm>
                    <a:off x="3613453" y="2557127"/>
                    <a:ext cx="56703" cy="35020"/>
                  </a:xfrm>
                  <a:custGeom>
                    <a:avLst/>
                    <a:gdLst/>
                    <a:ahLst/>
                    <a:cxnLst/>
                    <a:rect l="l" t="t" r="r" b="b"/>
                    <a:pathLst>
                      <a:path w="3586" h="2214" extrusionOk="0">
                        <a:moveTo>
                          <a:pt x="0" y="0"/>
                        </a:moveTo>
                        <a:lnTo>
                          <a:pt x="3585" y="2213"/>
                        </a:lnTo>
                        <a:lnTo>
                          <a:pt x="3585" y="2213"/>
                        </a:lnTo>
                        <a:lnTo>
                          <a:pt x="3585" y="22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1155;p57">
                    <a:extLst>
                      <a:ext uri="{FF2B5EF4-FFF2-40B4-BE49-F238E27FC236}">
                        <a16:creationId xmlns:a16="http://schemas.microsoft.com/office/drawing/2014/main" id="{DFBE13DA-15C8-A61D-CA46-C84CC1F9BEF2}"/>
                      </a:ext>
                    </a:extLst>
                  </p:cNvPr>
                  <p:cNvSpPr/>
                  <p:nvPr/>
                </p:nvSpPr>
                <p:spPr>
                  <a:xfrm>
                    <a:off x="3613453" y="2557127"/>
                    <a:ext cx="56703" cy="35020"/>
                  </a:xfrm>
                  <a:custGeom>
                    <a:avLst/>
                    <a:gdLst/>
                    <a:ahLst/>
                    <a:cxnLst/>
                    <a:rect l="l" t="t" r="r" b="b"/>
                    <a:pathLst>
                      <a:path w="3586" h="2214" fill="none" extrusionOk="0">
                        <a:moveTo>
                          <a:pt x="0" y="0"/>
                        </a:moveTo>
                        <a:lnTo>
                          <a:pt x="3585" y="2213"/>
                        </a:lnTo>
                        <a:lnTo>
                          <a:pt x="3585" y="2213"/>
                        </a:lnTo>
                        <a:lnTo>
                          <a:pt x="3585" y="2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1156;p57">
                    <a:extLst>
                      <a:ext uri="{FF2B5EF4-FFF2-40B4-BE49-F238E27FC236}">
                        <a16:creationId xmlns:a16="http://schemas.microsoft.com/office/drawing/2014/main" id="{AA19D5BA-5D66-6264-FD0F-16A10E69B601}"/>
                      </a:ext>
                    </a:extLst>
                  </p:cNvPr>
                  <p:cNvSpPr/>
                  <p:nvPr/>
                </p:nvSpPr>
                <p:spPr>
                  <a:xfrm>
                    <a:off x="3670140" y="2592131"/>
                    <a:ext cx="79741" cy="49635"/>
                  </a:xfrm>
                  <a:custGeom>
                    <a:avLst/>
                    <a:gdLst/>
                    <a:ahLst/>
                    <a:cxnLst/>
                    <a:rect l="l" t="t" r="r" b="b"/>
                    <a:pathLst>
                      <a:path w="5043" h="3138" extrusionOk="0">
                        <a:moveTo>
                          <a:pt x="0" y="0"/>
                        </a:moveTo>
                        <a:lnTo>
                          <a:pt x="5014" y="3137"/>
                        </a:lnTo>
                        <a:lnTo>
                          <a:pt x="5042" y="313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1157;p57">
                    <a:extLst>
                      <a:ext uri="{FF2B5EF4-FFF2-40B4-BE49-F238E27FC236}">
                        <a16:creationId xmlns:a16="http://schemas.microsoft.com/office/drawing/2014/main" id="{A7051ECE-0246-7155-6DF8-66F1EA0B2963}"/>
                      </a:ext>
                    </a:extLst>
                  </p:cNvPr>
                  <p:cNvSpPr/>
                  <p:nvPr/>
                </p:nvSpPr>
                <p:spPr>
                  <a:xfrm>
                    <a:off x="3670140" y="2592131"/>
                    <a:ext cx="79741" cy="49635"/>
                  </a:xfrm>
                  <a:custGeom>
                    <a:avLst/>
                    <a:gdLst/>
                    <a:ahLst/>
                    <a:cxnLst/>
                    <a:rect l="l" t="t" r="r" b="b"/>
                    <a:pathLst>
                      <a:path w="5043" h="3138" fill="none" extrusionOk="0">
                        <a:moveTo>
                          <a:pt x="0" y="0"/>
                        </a:moveTo>
                        <a:lnTo>
                          <a:pt x="0" y="0"/>
                        </a:lnTo>
                        <a:lnTo>
                          <a:pt x="5014" y="3137"/>
                        </a:lnTo>
                        <a:lnTo>
                          <a:pt x="5014" y="3137"/>
                        </a:lnTo>
                        <a:lnTo>
                          <a:pt x="5042" y="3137"/>
                        </a:lnTo>
                        <a:lnTo>
                          <a:pt x="5042" y="31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1159;p57">
                    <a:extLst>
                      <a:ext uri="{FF2B5EF4-FFF2-40B4-BE49-F238E27FC236}">
                        <a16:creationId xmlns:a16="http://schemas.microsoft.com/office/drawing/2014/main" id="{4AC7A26A-CEAE-AD97-07C8-42739EF4E90F}"/>
                      </a:ext>
                    </a:extLst>
                  </p:cNvPr>
                  <p:cNvSpPr/>
                  <p:nvPr/>
                </p:nvSpPr>
                <p:spPr>
                  <a:xfrm>
                    <a:off x="3168766" y="2900050"/>
                    <a:ext cx="129344" cy="152433"/>
                  </a:xfrm>
                  <a:custGeom>
                    <a:avLst/>
                    <a:gdLst/>
                    <a:ahLst/>
                    <a:cxnLst/>
                    <a:rect l="l" t="t" r="r" b="b"/>
                    <a:pathLst>
                      <a:path w="8180" h="9637" fill="none" extrusionOk="0">
                        <a:moveTo>
                          <a:pt x="0" y="1"/>
                        </a:moveTo>
                        <a:lnTo>
                          <a:pt x="0" y="9637"/>
                        </a:lnTo>
                        <a:lnTo>
                          <a:pt x="0" y="9637"/>
                        </a:lnTo>
                        <a:lnTo>
                          <a:pt x="2045" y="8488"/>
                        </a:lnTo>
                        <a:lnTo>
                          <a:pt x="4090" y="7312"/>
                        </a:lnTo>
                        <a:lnTo>
                          <a:pt x="6134" y="6079"/>
                        </a:lnTo>
                        <a:lnTo>
                          <a:pt x="8179" y="4847"/>
                        </a:lnTo>
                        <a:lnTo>
                          <a:pt x="8179" y="4847"/>
                        </a:lnTo>
                        <a:lnTo>
                          <a:pt x="7843" y="4399"/>
                        </a:lnTo>
                        <a:lnTo>
                          <a:pt x="7479" y="3950"/>
                        </a:lnTo>
                        <a:lnTo>
                          <a:pt x="7087" y="3502"/>
                        </a:lnTo>
                        <a:lnTo>
                          <a:pt x="6667" y="3082"/>
                        </a:lnTo>
                        <a:lnTo>
                          <a:pt x="6219" y="2690"/>
                        </a:lnTo>
                        <a:lnTo>
                          <a:pt x="5770" y="2326"/>
                        </a:lnTo>
                        <a:lnTo>
                          <a:pt x="5294" y="1962"/>
                        </a:lnTo>
                        <a:lnTo>
                          <a:pt x="4790" y="1625"/>
                        </a:lnTo>
                        <a:lnTo>
                          <a:pt x="4790" y="1625"/>
                        </a:lnTo>
                        <a:lnTo>
                          <a:pt x="4202" y="1317"/>
                        </a:lnTo>
                        <a:lnTo>
                          <a:pt x="3642" y="1009"/>
                        </a:lnTo>
                        <a:lnTo>
                          <a:pt x="3053" y="757"/>
                        </a:lnTo>
                        <a:lnTo>
                          <a:pt x="2437" y="533"/>
                        </a:lnTo>
                        <a:lnTo>
                          <a:pt x="1849" y="337"/>
                        </a:lnTo>
                        <a:lnTo>
                          <a:pt x="1233" y="197"/>
                        </a:lnTo>
                        <a:lnTo>
                          <a:pt x="616" y="8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1161;p57">
                    <a:extLst>
                      <a:ext uri="{FF2B5EF4-FFF2-40B4-BE49-F238E27FC236}">
                        <a16:creationId xmlns:a16="http://schemas.microsoft.com/office/drawing/2014/main" id="{C15BD2F1-4D85-194F-9442-E993B1965381}"/>
                      </a:ext>
                    </a:extLst>
                  </p:cNvPr>
                  <p:cNvSpPr/>
                  <p:nvPr/>
                </p:nvSpPr>
                <p:spPr>
                  <a:xfrm>
                    <a:off x="3168766" y="2395851"/>
                    <a:ext cx="488108" cy="580866"/>
                  </a:xfrm>
                  <a:custGeom>
                    <a:avLst/>
                    <a:gdLst/>
                    <a:ahLst/>
                    <a:cxnLst/>
                    <a:rect l="l" t="t" r="r" b="b"/>
                    <a:pathLst>
                      <a:path w="30869" h="36723" fill="none" extrusionOk="0">
                        <a:moveTo>
                          <a:pt x="7647" y="0"/>
                        </a:moveTo>
                        <a:lnTo>
                          <a:pt x="7647" y="28"/>
                        </a:lnTo>
                        <a:lnTo>
                          <a:pt x="7647" y="28"/>
                        </a:lnTo>
                        <a:lnTo>
                          <a:pt x="7479" y="364"/>
                        </a:lnTo>
                        <a:lnTo>
                          <a:pt x="7339" y="701"/>
                        </a:lnTo>
                        <a:lnTo>
                          <a:pt x="7143" y="1009"/>
                        </a:lnTo>
                        <a:lnTo>
                          <a:pt x="6919" y="1289"/>
                        </a:lnTo>
                        <a:lnTo>
                          <a:pt x="6695" y="1569"/>
                        </a:lnTo>
                        <a:lnTo>
                          <a:pt x="6443" y="1821"/>
                        </a:lnTo>
                        <a:lnTo>
                          <a:pt x="6191" y="2045"/>
                        </a:lnTo>
                        <a:lnTo>
                          <a:pt x="5910" y="2241"/>
                        </a:lnTo>
                        <a:lnTo>
                          <a:pt x="5602" y="2437"/>
                        </a:lnTo>
                        <a:lnTo>
                          <a:pt x="5294" y="2577"/>
                        </a:lnTo>
                        <a:lnTo>
                          <a:pt x="4986" y="2717"/>
                        </a:lnTo>
                        <a:lnTo>
                          <a:pt x="4650" y="2829"/>
                        </a:lnTo>
                        <a:lnTo>
                          <a:pt x="4314" y="2941"/>
                        </a:lnTo>
                        <a:lnTo>
                          <a:pt x="3978" y="2998"/>
                        </a:lnTo>
                        <a:lnTo>
                          <a:pt x="3642" y="3026"/>
                        </a:lnTo>
                        <a:lnTo>
                          <a:pt x="3277" y="3054"/>
                        </a:lnTo>
                        <a:lnTo>
                          <a:pt x="3277" y="3054"/>
                        </a:lnTo>
                        <a:lnTo>
                          <a:pt x="2885" y="3026"/>
                        </a:lnTo>
                        <a:lnTo>
                          <a:pt x="2465" y="2969"/>
                        </a:lnTo>
                        <a:lnTo>
                          <a:pt x="2073" y="2885"/>
                        </a:lnTo>
                        <a:lnTo>
                          <a:pt x="1653" y="2745"/>
                        </a:lnTo>
                        <a:lnTo>
                          <a:pt x="1653" y="2745"/>
                        </a:lnTo>
                        <a:lnTo>
                          <a:pt x="1149" y="2521"/>
                        </a:lnTo>
                        <a:lnTo>
                          <a:pt x="700" y="2241"/>
                        </a:lnTo>
                        <a:lnTo>
                          <a:pt x="700" y="2241"/>
                        </a:lnTo>
                        <a:lnTo>
                          <a:pt x="0" y="3782"/>
                        </a:lnTo>
                        <a:lnTo>
                          <a:pt x="0" y="31877"/>
                        </a:lnTo>
                        <a:lnTo>
                          <a:pt x="0" y="31877"/>
                        </a:lnTo>
                        <a:lnTo>
                          <a:pt x="616" y="31961"/>
                        </a:lnTo>
                        <a:lnTo>
                          <a:pt x="1233" y="32073"/>
                        </a:lnTo>
                        <a:lnTo>
                          <a:pt x="1849" y="32213"/>
                        </a:lnTo>
                        <a:lnTo>
                          <a:pt x="2437" y="32409"/>
                        </a:lnTo>
                        <a:lnTo>
                          <a:pt x="3053" y="32633"/>
                        </a:lnTo>
                        <a:lnTo>
                          <a:pt x="3642" y="32885"/>
                        </a:lnTo>
                        <a:lnTo>
                          <a:pt x="4202" y="33193"/>
                        </a:lnTo>
                        <a:lnTo>
                          <a:pt x="4790" y="33501"/>
                        </a:lnTo>
                        <a:lnTo>
                          <a:pt x="4790" y="33501"/>
                        </a:lnTo>
                        <a:lnTo>
                          <a:pt x="5294" y="33838"/>
                        </a:lnTo>
                        <a:lnTo>
                          <a:pt x="5770" y="34202"/>
                        </a:lnTo>
                        <a:lnTo>
                          <a:pt x="6219" y="34566"/>
                        </a:lnTo>
                        <a:lnTo>
                          <a:pt x="6667" y="34958"/>
                        </a:lnTo>
                        <a:lnTo>
                          <a:pt x="7087" y="35378"/>
                        </a:lnTo>
                        <a:lnTo>
                          <a:pt x="7479" y="35826"/>
                        </a:lnTo>
                        <a:lnTo>
                          <a:pt x="7843" y="36275"/>
                        </a:lnTo>
                        <a:lnTo>
                          <a:pt x="8179" y="36723"/>
                        </a:lnTo>
                        <a:lnTo>
                          <a:pt x="8179" y="36723"/>
                        </a:lnTo>
                        <a:lnTo>
                          <a:pt x="11148" y="34902"/>
                        </a:lnTo>
                        <a:lnTo>
                          <a:pt x="14118" y="32997"/>
                        </a:lnTo>
                        <a:lnTo>
                          <a:pt x="17031" y="31064"/>
                        </a:lnTo>
                        <a:lnTo>
                          <a:pt x="19916" y="29104"/>
                        </a:lnTo>
                        <a:lnTo>
                          <a:pt x="22773" y="27087"/>
                        </a:lnTo>
                        <a:lnTo>
                          <a:pt x="24174" y="26051"/>
                        </a:lnTo>
                        <a:lnTo>
                          <a:pt x="25546" y="25014"/>
                        </a:lnTo>
                        <a:lnTo>
                          <a:pt x="26919" y="23978"/>
                        </a:lnTo>
                        <a:lnTo>
                          <a:pt x="28235" y="22913"/>
                        </a:lnTo>
                        <a:lnTo>
                          <a:pt x="29580" y="21877"/>
                        </a:lnTo>
                        <a:lnTo>
                          <a:pt x="30868" y="20784"/>
                        </a:lnTo>
                        <a:lnTo>
                          <a:pt x="30868" y="20784"/>
                        </a:lnTo>
                        <a:lnTo>
                          <a:pt x="30532" y="20448"/>
                        </a:lnTo>
                        <a:lnTo>
                          <a:pt x="30224" y="20056"/>
                        </a:lnTo>
                        <a:lnTo>
                          <a:pt x="29944" y="19636"/>
                        </a:lnTo>
                        <a:lnTo>
                          <a:pt x="29692" y="19216"/>
                        </a:lnTo>
                        <a:lnTo>
                          <a:pt x="29468" y="18796"/>
                        </a:lnTo>
                        <a:lnTo>
                          <a:pt x="29300" y="18348"/>
                        </a:lnTo>
                        <a:lnTo>
                          <a:pt x="29131" y="17899"/>
                        </a:lnTo>
                        <a:lnTo>
                          <a:pt x="29019" y="17423"/>
                        </a:lnTo>
                        <a:lnTo>
                          <a:pt x="28935" y="16947"/>
                        </a:lnTo>
                        <a:lnTo>
                          <a:pt x="28879" y="16443"/>
                        </a:lnTo>
                        <a:lnTo>
                          <a:pt x="28879" y="15967"/>
                        </a:lnTo>
                        <a:lnTo>
                          <a:pt x="28907" y="15462"/>
                        </a:lnTo>
                        <a:lnTo>
                          <a:pt x="28963" y="14986"/>
                        </a:lnTo>
                        <a:lnTo>
                          <a:pt x="29047" y="14510"/>
                        </a:lnTo>
                        <a:lnTo>
                          <a:pt x="29188" y="14006"/>
                        </a:lnTo>
                        <a:lnTo>
                          <a:pt x="29356" y="13530"/>
                        </a:lnTo>
                        <a:lnTo>
                          <a:pt x="29356" y="13474"/>
                        </a:lnTo>
                        <a:lnTo>
                          <a:pt x="76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1162;p57">
                    <a:extLst>
                      <a:ext uri="{FF2B5EF4-FFF2-40B4-BE49-F238E27FC236}">
                        <a16:creationId xmlns:a16="http://schemas.microsoft.com/office/drawing/2014/main" id="{CB88D693-7072-A912-7020-1D6381EC9471}"/>
                      </a:ext>
                    </a:extLst>
                  </p:cNvPr>
                  <p:cNvSpPr/>
                  <p:nvPr/>
                </p:nvSpPr>
                <p:spPr>
                  <a:xfrm>
                    <a:off x="3700705" y="2641750"/>
                    <a:ext cx="49176" cy="116543"/>
                  </a:xfrm>
                  <a:custGeom>
                    <a:avLst/>
                    <a:gdLst/>
                    <a:ahLst/>
                    <a:cxnLst/>
                    <a:rect l="l" t="t" r="r" b="b"/>
                    <a:pathLst>
                      <a:path w="3110" h="7368" extrusionOk="0">
                        <a:moveTo>
                          <a:pt x="3109" y="0"/>
                        </a:moveTo>
                        <a:lnTo>
                          <a:pt x="2073" y="2465"/>
                        </a:lnTo>
                        <a:lnTo>
                          <a:pt x="1037" y="4930"/>
                        </a:lnTo>
                        <a:lnTo>
                          <a:pt x="0" y="7367"/>
                        </a:lnTo>
                        <a:lnTo>
                          <a:pt x="1065" y="4930"/>
                        </a:lnTo>
                        <a:lnTo>
                          <a:pt x="2101" y="2465"/>
                        </a:lnTo>
                        <a:lnTo>
                          <a:pt x="3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1163;p57">
                    <a:extLst>
                      <a:ext uri="{FF2B5EF4-FFF2-40B4-BE49-F238E27FC236}">
                        <a16:creationId xmlns:a16="http://schemas.microsoft.com/office/drawing/2014/main" id="{F8D5692D-563C-6A23-986C-57FF643951D0}"/>
                      </a:ext>
                    </a:extLst>
                  </p:cNvPr>
                  <p:cNvSpPr/>
                  <p:nvPr/>
                </p:nvSpPr>
                <p:spPr>
                  <a:xfrm>
                    <a:off x="3683423" y="2641750"/>
                    <a:ext cx="66459" cy="155091"/>
                  </a:xfrm>
                  <a:custGeom>
                    <a:avLst/>
                    <a:gdLst/>
                    <a:ahLst/>
                    <a:cxnLst/>
                    <a:rect l="l" t="t" r="r" b="b"/>
                    <a:pathLst>
                      <a:path w="4203" h="9805" fill="none" extrusionOk="0">
                        <a:moveTo>
                          <a:pt x="4202" y="0"/>
                        </a:moveTo>
                        <a:lnTo>
                          <a:pt x="4202" y="0"/>
                        </a:lnTo>
                        <a:lnTo>
                          <a:pt x="4174" y="0"/>
                        </a:lnTo>
                        <a:lnTo>
                          <a:pt x="4202" y="0"/>
                        </a:lnTo>
                        <a:lnTo>
                          <a:pt x="4202" y="0"/>
                        </a:lnTo>
                        <a:lnTo>
                          <a:pt x="3166" y="2465"/>
                        </a:lnTo>
                        <a:lnTo>
                          <a:pt x="2130" y="4930"/>
                        </a:lnTo>
                        <a:lnTo>
                          <a:pt x="1093" y="7367"/>
                        </a:lnTo>
                        <a:lnTo>
                          <a:pt x="1" y="9804"/>
                        </a:lnTo>
                        <a:lnTo>
                          <a:pt x="1" y="9804"/>
                        </a:lnTo>
                        <a:lnTo>
                          <a:pt x="1" y="9804"/>
                        </a:lnTo>
                        <a:lnTo>
                          <a:pt x="1093" y="7367"/>
                        </a:lnTo>
                        <a:lnTo>
                          <a:pt x="2158" y="4930"/>
                        </a:lnTo>
                        <a:lnTo>
                          <a:pt x="3194" y="2465"/>
                        </a:lnTo>
                        <a:lnTo>
                          <a:pt x="4202" y="0"/>
                        </a:lnTo>
                        <a:lnTo>
                          <a:pt x="42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1165;p57">
                    <a:extLst>
                      <a:ext uri="{FF2B5EF4-FFF2-40B4-BE49-F238E27FC236}">
                        <a16:creationId xmlns:a16="http://schemas.microsoft.com/office/drawing/2014/main" id="{F39C5051-9AD6-0EEB-6583-9DFB405773B1}"/>
                      </a:ext>
                    </a:extLst>
                  </p:cNvPr>
                  <p:cNvSpPr/>
                  <p:nvPr/>
                </p:nvSpPr>
                <p:spPr>
                  <a:xfrm>
                    <a:off x="3168766" y="3094115"/>
                    <a:ext cx="29680" cy="32805"/>
                  </a:xfrm>
                  <a:custGeom>
                    <a:avLst/>
                    <a:gdLst/>
                    <a:ahLst/>
                    <a:cxnLst/>
                    <a:rect l="l" t="t" r="r" b="b"/>
                    <a:pathLst>
                      <a:path w="1877" h="2074" fill="none" extrusionOk="0">
                        <a:moveTo>
                          <a:pt x="140" y="1"/>
                        </a:moveTo>
                        <a:lnTo>
                          <a:pt x="140" y="1"/>
                        </a:lnTo>
                        <a:lnTo>
                          <a:pt x="0" y="141"/>
                        </a:lnTo>
                        <a:lnTo>
                          <a:pt x="0" y="2073"/>
                        </a:lnTo>
                        <a:lnTo>
                          <a:pt x="0" y="2073"/>
                        </a:lnTo>
                        <a:lnTo>
                          <a:pt x="1877" y="1065"/>
                        </a:lnTo>
                        <a:lnTo>
                          <a:pt x="1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1166;p57">
                    <a:extLst>
                      <a:ext uri="{FF2B5EF4-FFF2-40B4-BE49-F238E27FC236}">
                        <a16:creationId xmlns:a16="http://schemas.microsoft.com/office/drawing/2014/main" id="{4374C83F-00EA-77E4-5461-1D05EE6CFA71}"/>
                      </a:ext>
                    </a:extLst>
                  </p:cNvPr>
                  <p:cNvSpPr/>
                  <p:nvPr/>
                </p:nvSpPr>
                <p:spPr>
                  <a:xfrm>
                    <a:off x="3185590" y="3067526"/>
                    <a:ext cx="39878" cy="32805"/>
                  </a:xfrm>
                  <a:custGeom>
                    <a:avLst/>
                    <a:gdLst/>
                    <a:ahLst/>
                    <a:cxnLst/>
                    <a:rect l="l" t="t" r="r" b="b"/>
                    <a:pathLst>
                      <a:path w="2522" h="2074" fill="none" extrusionOk="0">
                        <a:moveTo>
                          <a:pt x="1457" y="1"/>
                        </a:moveTo>
                        <a:lnTo>
                          <a:pt x="1457" y="1"/>
                        </a:lnTo>
                        <a:lnTo>
                          <a:pt x="1289" y="1"/>
                        </a:lnTo>
                        <a:lnTo>
                          <a:pt x="1093" y="57"/>
                        </a:lnTo>
                        <a:lnTo>
                          <a:pt x="925" y="113"/>
                        </a:lnTo>
                        <a:lnTo>
                          <a:pt x="757" y="225"/>
                        </a:lnTo>
                        <a:lnTo>
                          <a:pt x="393" y="477"/>
                        </a:lnTo>
                        <a:lnTo>
                          <a:pt x="1" y="785"/>
                        </a:lnTo>
                        <a:lnTo>
                          <a:pt x="2045" y="2074"/>
                        </a:lnTo>
                        <a:lnTo>
                          <a:pt x="2045" y="2074"/>
                        </a:lnTo>
                        <a:lnTo>
                          <a:pt x="2381" y="1878"/>
                        </a:lnTo>
                        <a:lnTo>
                          <a:pt x="2381" y="1878"/>
                        </a:lnTo>
                        <a:lnTo>
                          <a:pt x="2465" y="1570"/>
                        </a:lnTo>
                        <a:lnTo>
                          <a:pt x="2521" y="1289"/>
                        </a:lnTo>
                        <a:lnTo>
                          <a:pt x="2521" y="1037"/>
                        </a:lnTo>
                        <a:lnTo>
                          <a:pt x="2465" y="813"/>
                        </a:lnTo>
                        <a:lnTo>
                          <a:pt x="2409" y="617"/>
                        </a:lnTo>
                        <a:lnTo>
                          <a:pt x="2297" y="421"/>
                        </a:lnTo>
                        <a:lnTo>
                          <a:pt x="2157" y="281"/>
                        </a:lnTo>
                        <a:lnTo>
                          <a:pt x="1989" y="141"/>
                        </a:lnTo>
                        <a:lnTo>
                          <a:pt x="1989" y="141"/>
                        </a:lnTo>
                        <a:lnTo>
                          <a:pt x="1849" y="85"/>
                        </a:lnTo>
                        <a:lnTo>
                          <a:pt x="1709" y="29"/>
                        </a:lnTo>
                        <a:lnTo>
                          <a:pt x="1569" y="1"/>
                        </a:lnTo>
                        <a:lnTo>
                          <a:pt x="14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1167;p57">
                    <a:extLst>
                      <a:ext uri="{FF2B5EF4-FFF2-40B4-BE49-F238E27FC236}">
                        <a16:creationId xmlns:a16="http://schemas.microsoft.com/office/drawing/2014/main" id="{DA397BA5-40D7-8665-384E-240361CC7A42}"/>
                      </a:ext>
                    </a:extLst>
                  </p:cNvPr>
                  <p:cNvSpPr/>
                  <p:nvPr/>
                </p:nvSpPr>
                <p:spPr>
                  <a:xfrm>
                    <a:off x="3168766" y="2976702"/>
                    <a:ext cx="157237" cy="104142"/>
                  </a:xfrm>
                  <a:custGeom>
                    <a:avLst/>
                    <a:gdLst/>
                    <a:ahLst/>
                    <a:cxnLst/>
                    <a:rect l="l" t="t" r="r" b="b"/>
                    <a:pathLst>
                      <a:path w="9944" h="6584" fill="none" extrusionOk="0">
                        <a:moveTo>
                          <a:pt x="8179" y="1"/>
                        </a:moveTo>
                        <a:lnTo>
                          <a:pt x="8179" y="1"/>
                        </a:lnTo>
                        <a:lnTo>
                          <a:pt x="6134" y="1233"/>
                        </a:lnTo>
                        <a:lnTo>
                          <a:pt x="4090" y="2466"/>
                        </a:lnTo>
                        <a:lnTo>
                          <a:pt x="2045" y="3642"/>
                        </a:lnTo>
                        <a:lnTo>
                          <a:pt x="0" y="4791"/>
                        </a:lnTo>
                        <a:lnTo>
                          <a:pt x="0" y="5099"/>
                        </a:lnTo>
                        <a:lnTo>
                          <a:pt x="0" y="5099"/>
                        </a:lnTo>
                        <a:lnTo>
                          <a:pt x="308" y="4847"/>
                        </a:lnTo>
                        <a:lnTo>
                          <a:pt x="616" y="4594"/>
                        </a:lnTo>
                        <a:lnTo>
                          <a:pt x="924" y="4370"/>
                        </a:lnTo>
                        <a:lnTo>
                          <a:pt x="1233" y="4174"/>
                        </a:lnTo>
                        <a:lnTo>
                          <a:pt x="1541" y="4006"/>
                        </a:lnTo>
                        <a:lnTo>
                          <a:pt x="1877" y="3866"/>
                        </a:lnTo>
                        <a:lnTo>
                          <a:pt x="2213" y="3782"/>
                        </a:lnTo>
                        <a:lnTo>
                          <a:pt x="2577" y="3754"/>
                        </a:lnTo>
                        <a:lnTo>
                          <a:pt x="2577" y="3754"/>
                        </a:lnTo>
                        <a:lnTo>
                          <a:pt x="2913" y="3782"/>
                        </a:lnTo>
                        <a:lnTo>
                          <a:pt x="3221" y="3866"/>
                        </a:lnTo>
                        <a:lnTo>
                          <a:pt x="3585" y="4006"/>
                        </a:lnTo>
                        <a:lnTo>
                          <a:pt x="3922" y="4174"/>
                        </a:lnTo>
                        <a:lnTo>
                          <a:pt x="3922" y="4174"/>
                        </a:lnTo>
                        <a:lnTo>
                          <a:pt x="4230" y="4370"/>
                        </a:lnTo>
                        <a:lnTo>
                          <a:pt x="4482" y="4623"/>
                        </a:lnTo>
                        <a:lnTo>
                          <a:pt x="4706" y="4875"/>
                        </a:lnTo>
                        <a:lnTo>
                          <a:pt x="4902" y="5155"/>
                        </a:lnTo>
                        <a:lnTo>
                          <a:pt x="5070" y="5463"/>
                        </a:lnTo>
                        <a:lnTo>
                          <a:pt x="5182" y="5827"/>
                        </a:lnTo>
                        <a:lnTo>
                          <a:pt x="5266" y="6191"/>
                        </a:lnTo>
                        <a:lnTo>
                          <a:pt x="5294" y="6583"/>
                        </a:lnTo>
                        <a:lnTo>
                          <a:pt x="5294" y="6583"/>
                        </a:lnTo>
                        <a:lnTo>
                          <a:pt x="7619" y="5239"/>
                        </a:lnTo>
                        <a:lnTo>
                          <a:pt x="9944" y="3866"/>
                        </a:lnTo>
                        <a:lnTo>
                          <a:pt x="9944" y="3866"/>
                        </a:lnTo>
                        <a:lnTo>
                          <a:pt x="9804" y="3334"/>
                        </a:lnTo>
                        <a:lnTo>
                          <a:pt x="9636" y="2858"/>
                        </a:lnTo>
                        <a:lnTo>
                          <a:pt x="9440" y="2354"/>
                        </a:lnTo>
                        <a:lnTo>
                          <a:pt x="9244" y="1849"/>
                        </a:lnTo>
                        <a:lnTo>
                          <a:pt x="9020" y="1373"/>
                        </a:lnTo>
                        <a:lnTo>
                          <a:pt x="8768" y="925"/>
                        </a:lnTo>
                        <a:lnTo>
                          <a:pt x="8487" y="449"/>
                        </a:lnTo>
                        <a:lnTo>
                          <a:pt x="81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1168;p57">
                    <a:extLst>
                      <a:ext uri="{FF2B5EF4-FFF2-40B4-BE49-F238E27FC236}">
                        <a16:creationId xmlns:a16="http://schemas.microsoft.com/office/drawing/2014/main" id="{E1F1B05A-13E4-4A49-5E78-F8D6BDE5D6FD}"/>
                      </a:ext>
                    </a:extLst>
                  </p:cNvPr>
                  <p:cNvSpPr/>
                  <p:nvPr/>
                </p:nvSpPr>
                <p:spPr>
                  <a:xfrm>
                    <a:off x="3627178" y="2641750"/>
                    <a:ext cx="122703" cy="196738"/>
                  </a:xfrm>
                  <a:custGeom>
                    <a:avLst/>
                    <a:gdLst/>
                    <a:ahLst/>
                    <a:cxnLst/>
                    <a:rect l="l" t="t" r="r" b="b"/>
                    <a:pathLst>
                      <a:path w="7760" h="12438" fill="none" extrusionOk="0">
                        <a:moveTo>
                          <a:pt x="7731" y="0"/>
                        </a:moveTo>
                        <a:lnTo>
                          <a:pt x="7731" y="0"/>
                        </a:lnTo>
                        <a:lnTo>
                          <a:pt x="6331" y="1317"/>
                        </a:lnTo>
                        <a:lnTo>
                          <a:pt x="4902" y="2633"/>
                        </a:lnTo>
                        <a:lnTo>
                          <a:pt x="3390" y="3950"/>
                        </a:lnTo>
                        <a:lnTo>
                          <a:pt x="1877" y="5238"/>
                        </a:lnTo>
                        <a:lnTo>
                          <a:pt x="1877" y="5238"/>
                        </a:lnTo>
                        <a:lnTo>
                          <a:pt x="2353" y="5687"/>
                        </a:lnTo>
                        <a:lnTo>
                          <a:pt x="2886" y="6079"/>
                        </a:lnTo>
                        <a:lnTo>
                          <a:pt x="2886" y="6079"/>
                        </a:lnTo>
                        <a:lnTo>
                          <a:pt x="1457" y="9272"/>
                        </a:lnTo>
                        <a:lnTo>
                          <a:pt x="0" y="12437"/>
                        </a:lnTo>
                        <a:lnTo>
                          <a:pt x="0" y="12437"/>
                        </a:lnTo>
                        <a:lnTo>
                          <a:pt x="1793" y="11149"/>
                        </a:lnTo>
                        <a:lnTo>
                          <a:pt x="3558" y="9804"/>
                        </a:lnTo>
                        <a:lnTo>
                          <a:pt x="3558" y="9804"/>
                        </a:lnTo>
                        <a:lnTo>
                          <a:pt x="4650" y="7367"/>
                        </a:lnTo>
                        <a:lnTo>
                          <a:pt x="5687" y="4930"/>
                        </a:lnTo>
                        <a:lnTo>
                          <a:pt x="6723" y="2465"/>
                        </a:lnTo>
                        <a:lnTo>
                          <a:pt x="7759" y="0"/>
                        </a:lnTo>
                        <a:lnTo>
                          <a:pt x="7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1170;p57">
                    <a:extLst>
                      <a:ext uri="{FF2B5EF4-FFF2-40B4-BE49-F238E27FC236}">
                        <a16:creationId xmlns:a16="http://schemas.microsoft.com/office/drawing/2014/main" id="{AA3D1FD3-2A7C-78ED-02FC-92B6C0245AE9}"/>
                      </a:ext>
                    </a:extLst>
                  </p:cNvPr>
                  <p:cNvSpPr/>
                  <p:nvPr/>
                </p:nvSpPr>
                <p:spPr>
                  <a:xfrm>
                    <a:off x="3298094" y="2724602"/>
                    <a:ext cx="374718" cy="313266"/>
                  </a:xfrm>
                  <a:custGeom>
                    <a:avLst/>
                    <a:gdLst/>
                    <a:ahLst/>
                    <a:cxnLst/>
                    <a:rect l="l" t="t" r="r" b="b"/>
                    <a:pathLst>
                      <a:path w="23698" h="19805" fill="none" extrusionOk="0">
                        <a:moveTo>
                          <a:pt x="22689" y="0"/>
                        </a:moveTo>
                        <a:lnTo>
                          <a:pt x="22689" y="0"/>
                        </a:lnTo>
                        <a:lnTo>
                          <a:pt x="21401" y="1093"/>
                        </a:lnTo>
                        <a:lnTo>
                          <a:pt x="20056" y="2129"/>
                        </a:lnTo>
                        <a:lnTo>
                          <a:pt x="18740" y="3194"/>
                        </a:lnTo>
                        <a:lnTo>
                          <a:pt x="17367" y="4230"/>
                        </a:lnTo>
                        <a:lnTo>
                          <a:pt x="15995" y="5267"/>
                        </a:lnTo>
                        <a:lnTo>
                          <a:pt x="14594" y="6303"/>
                        </a:lnTo>
                        <a:lnTo>
                          <a:pt x="11737" y="8320"/>
                        </a:lnTo>
                        <a:lnTo>
                          <a:pt x="8852" y="10280"/>
                        </a:lnTo>
                        <a:lnTo>
                          <a:pt x="5939" y="12213"/>
                        </a:lnTo>
                        <a:lnTo>
                          <a:pt x="2969" y="14118"/>
                        </a:lnTo>
                        <a:lnTo>
                          <a:pt x="0" y="15939"/>
                        </a:lnTo>
                        <a:lnTo>
                          <a:pt x="0" y="15939"/>
                        </a:lnTo>
                        <a:lnTo>
                          <a:pt x="308" y="16387"/>
                        </a:lnTo>
                        <a:lnTo>
                          <a:pt x="589" y="16863"/>
                        </a:lnTo>
                        <a:lnTo>
                          <a:pt x="841" y="17311"/>
                        </a:lnTo>
                        <a:lnTo>
                          <a:pt x="1065" y="17787"/>
                        </a:lnTo>
                        <a:lnTo>
                          <a:pt x="1261" y="18292"/>
                        </a:lnTo>
                        <a:lnTo>
                          <a:pt x="1457" y="18796"/>
                        </a:lnTo>
                        <a:lnTo>
                          <a:pt x="1625" y="19272"/>
                        </a:lnTo>
                        <a:lnTo>
                          <a:pt x="1765" y="19804"/>
                        </a:lnTo>
                        <a:lnTo>
                          <a:pt x="1765" y="19804"/>
                        </a:lnTo>
                        <a:lnTo>
                          <a:pt x="4202" y="18320"/>
                        </a:lnTo>
                        <a:lnTo>
                          <a:pt x="6639" y="16807"/>
                        </a:lnTo>
                        <a:lnTo>
                          <a:pt x="9048" y="15294"/>
                        </a:lnTo>
                        <a:lnTo>
                          <a:pt x="11429" y="13726"/>
                        </a:lnTo>
                        <a:lnTo>
                          <a:pt x="13810" y="12129"/>
                        </a:lnTo>
                        <a:lnTo>
                          <a:pt x="16163" y="10533"/>
                        </a:lnTo>
                        <a:lnTo>
                          <a:pt x="18488" y="8880"/>
                        </a:lnTo>
                        <a:lnTo>
                          <a:pt x="20812" y="7199"/>
                        </a:lnTo>
                        <a:lnTo>
                          <a:pt x="20812" y="7199"/>
                        </a:lnTo>
                        <a:lnTo>
                          <a:pt x="22269" y="4034"/>
                        </a:lnTo>
                        <a:lnTo>
                          <a:pt x="23698" y="841"/>
                        </a:lnTo>
                        <a:lnTo>
                          <a:pt x="23698" y="841"/>
                        </a:lnTo>
                        <a:lnTo>
                          <a:pt x="23165" y="449"/>
                        </a:lnTo>
                        <a:lnTo>
                          <a:pt x="226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1171;p57">
                    <a:extLst>
                      <a:ext uri="{FF2B5EF4-FFF2-40B4-BE49-F238E27FC236}">
                        <a16:creationId xmlns:a16="http://schemas.microsoft.com/office/drawing/2014/main" id="{EA1C8E8E-932D-34AF-C93A-5428FE675F70}"/>
                      </a:ext>
                    </a:extLst>
                  </p:cNvPr>
                  <p:cNvSpPr/>
                  <p:nvPr/>
                </p:nvSpPr>
                <p:spPr>
                  <a:xfrm>
                    <a:off x="3168766" y="3036081"/>
                    <a:ext cx="83726" cy="74896"/>
                  </a:xfrm>
                  <a:custGeom>
                    <a:avLst/>
                    <a:gdLst/>
                    <a:ahLst/>
                    <a:cxnLst/>
                    <a:rect l="l" t="t" r="r" b="b"/>
                    <a:pathLst>
                      <a:path w="5295" h="4735" fill="none" extrusionOk="0">
                        <a:moveTo>
                          <a:pt x="2577" y="0"/>
                        </a:moveTo>
                        <a:lnTo>
                          <a:pt x="2577" y="0"/>
                        </a:lnTo>
                        <a:lnTo>
                          <a:pt x="2213" y="28"/>
                        </a:lnTo>
                        <a:lnTo>
                          <a:pt x="1877" y="112"/>
                        </a:lnTo>
                        <a:lnTo>
                          <a:pt x="1541" y="252"/>
                        </a:lnTo>
                        <a:lnTo>
                          <a:pt x="1233" y="420"/>
                        </a:lnTo>
                        <a:lnTo>
                          <a:pt x="924" y="616"/>
                        </a:lnTo>
                        <a:lnTo>
                          <a:pt x="616" y="840"/>
                        </a:lnTo>
                        <a:lnTo>
                          <a:pt x="308" y="1093"/>
                        </a:lnTo>
                        <a:lnTo>
                          <a:pt x="0" y="1345"/>
                        </a:lnTo>
                        <a:lnTo>
                          <a:pt x="0" y="3810"/>
                        </a:lnTo>
                        <a:lnTo>
                          <a:pt x="0" y="3810"/>
                        </a:lnTo>
                        <a:lnTo>
                          <a:pt x="140" y="3670"/>
                        </a:lnTo>
                        <a:lnTo>
                          <a:pt x="1877" y="4734"/>
                        </a:lnTo>
                        <a:lnTo>
                          <a:pt x="1877" y="4734"/>
                        </a:lnTo>
                        <a:lnTo>
                          <a:pt x="3109" y="4062"/>
                        </a:lnTo>
                        <a:lnTo>
                          <a:pt x="1065" y="2773"/>
                        </a:lnTo>
                        <a:lnTo>
                          <a:pt x="1065" y="2773"/>
                        </a:lnTo>
                        <a:lnTo>
                          <a:pt x="1457" y="2465"/>
                        </a:lnTo>
                        <a:lnTo>
                          <a:pt x="1821" y="2213"/>
                        </a:lnTo>
                        <a:lnTo>
                          <a:pt x="1989" y="2101"/>
                        </a:lnTo>
                        <a:lnTo>
                          <a:pt x="2157" y="2045"/>
                        </a:lnTo>
                        <a:lnTo>
                          <a:pt x="2353" y="1989"/>
                        </a:lnTo>
                        <a:lnTo>
                          <a:pt x="2521" y="1989"/>
                        </a:lnTo>
                        <a:lnTo>
                          <a:pt x="2521" y="1989"/>
                        </a:lnTo>
                        <a:lnTo>
                          <a:pt x="2633" y="1989"/>
                        </a:lnTo>
                        <a:lnTo>
                          <a:pt x="2773" y="2017"/>
                        </a:lnTo>
                        <a:lnTo>
                          <a:pt x="2913" y="2073"/>
                        </a:lnTo>
                        <a:lnTo>
                          <a:pt x="3053" y="2129"/>
                        </a:lnTo>
                        <a:lnTo>
                          <a:pt x="3053" y="2129"/>
                        </a:lnTo>
                        <a:lnTo>
                          <a:pt x="3221" y="2269"/>
                        </a:lnTo>
                        <a:lnTo>
                          <a:pt x="3361" y="2409"/>
                        </a:lnTo>
                        <a:lnTo>
                          <a:pt x="3473" y="2605"/>
                        </a:lnTo>
                        <a:lnTo>
                          <a:pt x="3529" y="2801"/>
                        </a:lnTo>
                        <a:lnTo>
                          <a:pt x="3585" y="3025"/>
                        </a:lnTo>
                        <a:lnTo>
                          <a:pt x="3585" y="3277"/>
                        </a:lnTo>
                        <a:lnTo>
                          <a:pt x="3529" y="3558"/>
                        </a:lnTo>
                        <a:lnTo>
                          <a:pt x="3445" y="3866"/>
                        </a:lnTo>
                        <a:lnTo>
                          <a:pt x="3445" y="3866"/>
                        </a:lnTo>
                        <a:lnTo>
                          <a:pt x="5294" y="2829"/>
                        </a:lnTo>
                        <a:lnTo>
                          <a:pt x="5294" y="2829"/>
                        </a:lnTo>
                        <a:lnTo>
                          <a:pt x="5266" y="2437"/>
                        </a:lnTo>
                        <a:lnTo>
                          <a:pt x="5182" y="2073"/>
                        </a:lnTo>
                        <a:lnTo>
                          <a:pt x="5070" y="1709"/>
                        </a:lnTo>
                        <a:lnTo>
                          <a:pt x="4902" y="1401"/>
                        </a:lnTo>
                        <a:lnTo>
                          <a:pt x="4706" y="1121"/>
                        </a:lnTo>
                        <a:lnTo>
                          <a:pt x="4482" y="869"/>
                        </a:lnTo>
                        <a:lnTo>
                          <a:pt x="4230" y="616"/>
                        </a:lnTo>
                        <a:lnTo>
                          <a:pt x="3922" y="420"/>
                        </a:lnTo>
                        <a:lnTo>
                          <a:pt x="3922" y="420"/>
                        </a:lnTo>
                        <a:lnTo>
                          <a:pt x="3585" y="252"/>
                        </a:lnTo>
                        <a:lnTo>
                          <a:pt x="3221" y="112"/>
                        </a:lnTo>
                        <a:lnTo>
                          <a:pt x="2913" y="28"/>
                        </a:lnTo>
                        <a:lnTo>
                          <a:pt x="2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1173;p57">
                    <a:extLst>
                      <a:ext uri="{FF2B5EF4-FFF2-40B4-BE49-F238E27FC236}">
                        <a16:creationId xmlns:a16="http://schemas.microsoft.com/office/drawing/2014/main" id="{101AB910-D222-3C43-F19A-F06C487D9590}"/>
                      </a:ext>
                    </a:extLst>
                  </p:cNvPr>
                  <p:cNvSpPr/>
                  <p:nvPr/>
                </p:nvSpPr>
                <p:spPr>
                  <a:xfrm>
                    <a:off x="2654979" y="2676312"/>
                    <a:ext cx="1503711" cy="1243256"/>
                  </a:xfrm>
                  <a:custGeom>
                    <a:avLst/>
                    <a:gdLst/>
                    <a:ahLst/>
                    <a:cxnLst/>
                    <a:rect l="l" t="t" r="r" b="b"/>
                    <a:pathLst>
                      <a:path w="95098" h="78600" fill="none" extrusionOk="0">
                        <a:moveTo>
                          <a:pt x="95098" y="35518"/>
                        </a:moveTo>
                        <a:lnTo>
                          <a:pt x="95098" y="35518"/>
                        </a:lnTo>
                        <a:lnTo>
                          <a:pt x="93025" y="37227"/>
                        </a:lnTo>
                        <a:lnTo>
                          <a:pt x="90896" y="38936"/>
                        </a:lnTo>
                        <a:lnTo>
                          <a:pt x="88767" y="40616"/>
                        </a:lnTo>
                        <a:lnTo>
                          <a:pt x="86638" y="42269"/>
                        </a:lnTo>
                        <a:lnTo>
                          <a:pt x="84481" y="43921"/>
                        </a:lnTo>
                        <a:lnTo>
                          <a:pt x="82297" y="45518"/>
                        </a:lnTo>
                        <a:lnTo>
                          <a:pt x="80112" y="47115"/>
                        </a:lnTo>
                        <a:lnTo>
                          <a:pt x="77899" y="48655"/>
                        </a:lnTo>
                        <a:lnTo>
                          <a:pt x="75686" y="50196"/>
                        </a:lnTo>
                        <a:lnTo>
                          <a:pt x="73445" y="51709"/>
                        </a:lnTo>
                        <a:lnTo>
                          <a:pt x="71176" y="53221"/>
                        </a:lnTo>
                        <a:lnTo>
                          <a:pt x="68907" y="54678"/>
                        </a:lnTo>
                        <a:lnTo>
                          <a:pt x="66610" y="56106"/>
                        </a:lnTo>
                        <a:lnTo>
                          <a:pt x="64314" y="57535"/>
                        </a:lnTo>
                        <a:lnTo>
                          <a:pt x="61989" y="58907"/>
                        </a:lnTo>
                        <a:lnTo>
                          <a:pt x="59664" y="60280"/>
                        </a:lnTo>
                        <a:lnTo>
                          <a:pt x="57311" y="61624"/>
                        </a:lnTo>
                        <a:lnTo>
                          <a:pt x="54958" y="62941"/>
                        </a:lnTo>
                        <a:lnTo>
                          <a:pt x="52577" y="64229"/>
                        </a:lnTo>
                        <a:lnTo>
                          <a:pt x="50196" y="65490"/>
                        </a:lnTo>
                        <a:lnTo>
                          <a:pt x="47787" y="66722"/>
                        </a:lnTo>
                        <a:lnTo>
                          <a:pt x="45350" y="67927"/>
                        </a:lnTo>
                        <a:lnTo>
                          <a:pt x="42941" y="69103"/>
                        </a:lnTo>
                        <a:lnTo>
                          <a:pt x="40476" y="70280"/>
                        </a:lnTo>
                        <a:lnTo>
                          <a:pt x="38039" y="71400"/>
                        </a:lnTo>
                        <a:lnTo>
                          <a:pt x="35574" y="72521"/>
                        </a:lnTo>
                        <a:lnTo>
                          <a:pt x="33081" y="73585"/>
                        </a:lnTo>
                        <a:lnTo>
                          <a:pt x="30588" y="74649"/>
                        </a:lnTo>
                        <a:lnTo>
                          <a:pt x="28067" y="75658"/>
                        </a:lnTo>
                        <a:lnTo>
                          <a:pt x="25546" y="76666"/>
                        </a:lnTo>
                        <a:lnTo>
                          <a:pt x="23025" y="77647"/>
                        </a:lnTo>
                        <a:lnTo>
                          <a:pt x="20476" y="78599"/>
                        </a:lnTo>
                        <a:lnTo>
                          <a:pt x="20476" y="78599"/>
                        </a:lnTo>
                        <a:lnTo>
                          <a:pt x="0" y="43081"/>
                        </a:lnTo>
                        <a:lnTo>
                          <a:pt x="0" y="43081"/>
                        </a:lnTo>
                        <a:lnTo>
                          <a:pt x="2521" y="42129"/>
                        </a:lnTo>
                        <a:lnTo>
                          <a:pt x="5070" y="41148"/>
                        </a:lnTo>
                        <a:lnTo>
                          <a:pt x="7591" y="40168"/>
                        </a:lnTo>
                        <a:lnTo>
                          <a:pt x="10084" y="39132"/>
                        </a:lnTo>
                        <a:lnTo>
                          <a:pt x="12577" y="38067"/>
                        </a:lnTo>
                        <a:lnTo>
                          <a:pt x="15070" y="37003"/>
                        </a:lnTo>
                        <a:lnTo>
                          <a:pt x="17535" y="35882"/>
                        </a:lnTo>
                        <a:lnTo>
                          <a:pt x="20000" y="34762"/>
                        </a:lnTo>
                        <a:lnTo>
                          <a:pt x="22437" y="33613"/>
                        </a:lnTo>
                        <a:lnTo>
                          <a:pt x="24874" y="32409"/>
                        </a:lnTo>
                        <a:lnTo>
                          <a:pt x="27283" y="31204"/>
                        </a:lnTo>
                        <a:lnTo>
                          <a:pt x="29692" y="29972"/>
                        </a:lnTo>
                        <a:lnTo>
                          <a:pt x="32073" y="28712"/>
                        </a:lnTo>
                        <a:lnTo>
                          <a:pt x="34454" y="27423"/>
                        </a:lnTo>
                        <a:lnTo>
                          <a:pt x="36807" y="26106"/>
                        </a:lnTo>
                        <a:lnTo>
                          <a:pt x="39160" y="24790"/>
                        </a:lnTo>
                        <a:lnTo>
                          <a:pt x="41485" y="23417"/>
                        </a:lnTo>
                        <a:lnTo>
                          <a:pt x="43810" y="22017"/>
                        </a:lnTo>
                        <a:lnTo>
                          <a:pt x="46106" y="20616"/>
                        </a:lnTo>
                        <a:lnTo>
                          <a:pt x="48403" y="19160"/>
                        </a:lnTo>
                        <a:lnTo>
                          <a:pt x="50672" y="17703"/>
                        </a:lnTo>
                        <a:lnTo>
                          <a:pt x="52941" y="16219"/>
                        </a:lnTo>
                        <a:lnTo>
                          <a:pt x="55182" y="14706"/>
                        </a:lnTo>
                        <a:lnTo>
                          <a:pt x="57395" y="13165"/>
                        </a:lnTo>
                        <a:lnTo>
                          <a:pt x="59608" y="11625"/>
                        </a:lnTo>
                        <a:lnTo>
                          <a:pt x="61793" y="10028"/>
                        </a:lnTo>
                        <a:lnTo>
                          <a:pt x="63977" y="8404"/>
                        </a:lnTo>
                        <a:lnTo>
                          <a:pt x="66134" y="6779"/>
                        </a:lnTo>
                        <a:lnTo>
                          <a:pt x="68291" y="5126"/>
                        </a:lnTo>
                        <a:lnTo>
                          <a:pt x="70420" y="3446"/>
                        </a:lnTo>
                        <a:lnTo>
                          <a:pt x="72521" y="1737"/>
                        </a:lnTo>
                        <a:lnTo>
                          <a:pt x="74594" y="0"/>
                        </a:lnTo>
                        <a:lnTo>
                          <a:pt x="74594" y="0"/>
                        </a:lnTo>
                        <a:lnTo>
                          <a:pt x="95098" y="35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1175;p57">
                    <a:extLst>
                      <a:ext uri="{FF2B5EF4-FFF2-40B4-BE49-F238E27FC236}">
                        <a16:creationId xmlns:a16="http://schemas.microsoft.com/office/drawing/2014/main" id="{95F88D66-9D8E-BED7-C7C8-1CDBA6F6066B}"/>
                      </a:ext>
                    </a:extLst>
                  </p:cNvPr>
                  <p:cNvSpPr/>
                  <p:nvPr/>
                </p:nvSpPr>
                <p:spPr>
                  <a:xfrm>
                    <a:off x="2978751" y="3919108"/>
                    <a:ext cx="1344" cy="459"/>
                  </a:xfrm>
                  <a:custGeom>
                    <a:avLst/>
                    <a:gdLst/>
                    <a:ahLst/>
                    <a:cxnLst/>
                    <a:rect l="l" t="t" r="r" b="b"/>
                    <a:pathLst>
                      <a:path w="85" h="29" fill="none" extrusionOk="0">
                        <a:moveTo>
                          <a:pt x="84" y="0"/>
                        </a:moveTo>
                        <a:lnTo>
                          <a:pt x="0" y="0"/>
                        </a:lnTo>
                        <a:lnTo>
                          <a:pt x="0" y="0"/>
                        </a:lnTo>
                        <a:lnTo>
                          <a:pt x="0" y="28"/>
                        </a:lnTo>
                        <a:lnTo>
                          <a:pt x="0" y="28"/>
                        </a:lnTo>
                        <a:lnTo>
                          <a:pt x="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1176;p57">
                    <a:extLst>
                      <a:ext uri="{FF2B5EF4-FFF2-40B4-BE49-F238E27FC236}">
                        <a16:creationId xmlns:a16="http://schemas.microsoft.com/office/drawing/2014/main" id="{06538479-0D43-95E4-2F60-078D4FD62934}"/>
                      </a:ext>
                    </a:extLst>
                  </p:cNvPr>
                  <p:cNvSpPr/>
                  <p:nvPr/>
                </p:nvSpPr>
                <p:spPr>
                  <a:xfrm>
                    <a:off x="3166995" y="3744974"/>
                    <a:ext cx="139084" cy="100156"/>
                  </a:xfrm>
                  <a:custGeom>
                    <a:avLst/>
                    <a:gdLst/>
                    <a:ahLst/>
                    <a:cxnLst/>
                    <a:rect l="l" t="t" r="r" b="b"/>
                    <a:pathLst>
                      <a:path w="8796" h="6332" fill="none" extrusionOk="0">
                        <a:moveTo>
                          <a:pt x="8795" y="1"/>
                        </a:moveTo>
                        <a:lnTo>
                          <a:pt x="8795" y="1"/>
                        </a:lnTo>
                        <a:lnTo>
                          <a:pt x="6639" y="1037"/>
                        </a:lnTo>
                        <a:lnTo>
                          <a:pt x="4482" y="2017"/>
                        </a:lnTo>
                        <a:lnTo>
                          <a:pt x="2297" y="2998"/>
                        </a:lnTo>
                        <a:lnTo>
                          <a:pt x="112" y="3950"/>
                        </a:lnTo>
                        <a:lnTo>
                          <a:pt x="112" y="5155"/>
                        </a:lnTo>
                        <a:lnTo>
                          <a:pt x="112" y="5155"/>
                        </a:lnTo>
                        <a:lnTo>
                          <a:pt x="84" y="5743"/>
                        </a:lnTo>
                        <a:lnTo>
                          <a:pt x="0" y="6331"/>
                        </a:lnTo>
                        <a:lnTo>
                          <a:pt x="0" y="6331"/>
                        </a:lnTo>
                        <a:lnTo>
                          <a:pt x="2213" y="5379"/>
                        </a:lnTo>
                        <a:lnTo>
                          <a:pt x="4426" y="4398"/>
                        </a:lnTo>
                        <a:lnTo>
                          <a:pt x="6611" y="3418"/>
                        </a:lnTo>
                        <a:lnTo>
                          <a:pt x="8795" y="2382"/>
                        </a:lnTo>
                        <a:lnTo>
                          <a:pt x="87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1177;p57">
                    <a:extLst>
                      <a:ext uri="{FF2B5EF4-FFF2-40B4-BE49-F238E27FC236}">
                        <a16:creationId xmlns:a16="http://schemas.microsoft.com/office/drawing/2014/main" id="{8AEE976F-62AA-E1E3-CE1F-8D60FD510182}"/>
                      </a:ext>
                    </a:extLst>
                  </p:cNvPr>
                  <p:cNvSpPr/>
                  <p:nvPr/>
                </p:nvSpPr>
                <p:spPr>
                  <a:xfrm>
                    <a:off x="3454888" y="3355531"/>
                    <a:ext cx="34566" cy="39006"/>
                  </a:xfrm>
                  <a:custGeom>
                    <a:avLst/>
                    <a:gdLst/>
                    <a:ahLst/>
                    <a:cxnLst/>
                    <a:rect l="l" t="t" r="r" b="b"/>
                    <a:pathLst>
                      <a:path w="2186" h="2466" fill="none" extrusionOk="0">
                        <a:moveTo>
                          <a:pt x="1009" y="0"/>
                        </a:moveTo>
                        <a:lnTo>
                          <a:pt x="1009" y="0"/>
                        </a:lnTo>
                        <a:lnTo>
                          <a:pt x="756" y="0"/>
                        </a:lnTo>
                        <a:lnTo>
                          <a:pt x="532" y="28"/>
                        </a:lnTo>
                        <a:lnTo>
                          <a:pt x="0" y="140"/>
                        </a:lnTo>
                        <a:lnTo>
                          <a:pt x="0" y="140"/>
                        </a:lnTo>
                        <a:lnTo>
                          <a:pt x="1317" y="2465"/>
                        </a:lnTo>
                        <a:lnTo>
                          <a:pt x="1317" y="2465"/>
                        </a:lnTo>
                        <a:lnTo>
                          <a:pt x="1625" y="2213"/>
                        </a:lnTo>
                        <a:lnTo>
                          <a:pt x="1849" y="1933"/>
                        </a:lnTo>
                        <a:lnTo>
                          <a:pt x="2017" y="1681"/>
                        </a:lnTo>
                        <a:lnTo>
                          <a:pt x="2129" y="1429"/>
                        </a:lnTo>
                        <a:lnTo>
                          <a:pt x="2185" y="1205"/>
                        </a:lnTo>
                        <a:lnTo>
                          <a:pt x="2185" y="952"/>
                        </a:lnTo>
                        <a:lnTo>
                          <a:pt x="2129" y="728"/>
                        </a:lnTo>
                        <a:lnTo>
                          <a:pt x="2045" y="504"/>
                        </a:lnTo>
                        <a:lnTo>
                          <a:pt x="2017" y="504"/>
                        </a:lnTo>
                        <a:lnTo>
                          <a:pt x="2017" y="504"/>
                        </a:lnTo>
                        <a:lnTo>
                          <a:pt x="1933" y="392"/>
                        </a:lnTo>
                        <a:lnTo>
                          <a:pt x="1821" y="280"/>
                        </a:lnTo>
                        <a:lnTo>
                          <a:pt x="1709" y="196"/>
                        </a:lnTo>
                        <a:lnTo>
                          <a:pt x="1597" y="112"/>
                        </a:lnTo>
                        <a:lnTo>
                          <a:pt x="1457" y="56"/>
                        </a:lnTo>
                        <a:lnTo>
                          <a:pt x="1317" y="2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1178;p57">
                    <a:extLst>
                      <a:ext uri="{FF2B5EF4-FFF2-40B4-BE49-F238E27FC236}">
                        <a16:creationId xmlns:a16="http://schemas.microsoft.com/office/drawing/2014/main" id="{E574D6FB-CBFC-D5AD-0D86-8EFBE90582A3}"/>
                      </a:ext>
                    </a:extLst>
                  </p:cNvPr>
                  <p:cNvSpPr/>
                  <p:nvPr/>
                </p:nvSpPr>
                <p:spPr>
                  <a:xfrm>
                    <a:off x="3386674" y="3301467"/>
                    <a:ext cx="34123" cy="39006"/>
                  </a:xfrm>
                  <a:custGeom>
                    <a:avLst/>
                    <a:gdLst/>
                    <a:ahLst/>
                    <a:cxnLst/>
                    <a:rect l="l" t="t" r="r" b="b"/>
                    <a:pathLst>
                      <a:path w="2158" h="2466" fill="none" extrusionOk="0">
                        <a:moveTo>
                          <a:pt x="813" y="1"/>
                        </a:moveTo>
                        <a:lnTo>
                          <a:pt x="813" y="1"/>
                        </a:lnTo>
                        <a:lnTo>
                          <a:pt x="533" y="253"/>
                        </a:lnTo>
                        <a:lnTo>
                          <a:pt x="309" y="505"/>
                        </a:lnTo>
                        <a:lnTo>
                          <a:pt x="141" y="757"/>
                        </a:lnTo>
                        <a:lnTo>
                          <a:pt x="56" y="1009"/>
                        </a:lnTo>
                        <a:lnTo>
                          <a:pt x="0" y="1261"/>
                        </a:lnTo>
                        <a:lnTo>
                          <a:pt x="0" y="1485"/>
                        </a:lnTo>
                        <a:lnTo>
                          <a:pt x="56" y="1737"/>
                        </a:lnTo>
                        <a:lnTo>
                          <a:pt x="169" y="1962"/>
                        </a:lnTo>
                        <a:lnTo>
                          <a:pt x="169" y="1962"/>
                        </a:lnTo>
                        <a:lnTo>
                          <a:pt x="253" y="2074"/>
                        </a:lnTo>
                        <a:lnTo>
                          <a:pt x="365" y="2186"/>
                        </a:lnTo>
                        <a:lnTo>
                          <a:pt x="477" y="2270"/>
                        </a:lnTo>
                        <a:lnTo>
                          <a:pt x="617" y="2326"/>
                        </a:lnTo>
                        <a:lnTo>
                          <a:pt x="757" y="2382"/>
                        </a:lnTo>
                        <a:lnTo>
                          <a:pt x="897" y="2438"/>
                        </a:lnTo>
                        <a:lnTo>
                          <a:pt x="1261" y="2466"/>
                        </a:lnTo>
                        <a:lnTo>
                          <a:pt x="1261" y="2466"/>
                        </a:lnTo>
                        <a:lnTo>
                          <a:pt x="1681" y="2410"/>
                        </a:lnTo>
                        <a:lnTo>
                          <a:pt x="2157" y="2326"/>
                        </a:lnTo>
                        <a:lnTo>
                          <a:pt x="8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1179;p57">
                    <a:extLst>
                      <a:ext uri="{FF2B5EF4-FFF2-40B4-BE49-F238E27FC236}">
                        <a16:creationId xmlns:a16="http://schemas.microsoft.com/office/drawing/2014/main" id="{C4362271-089B-A0CF-75A1-5C6F550F6D1E}"/>
                      </a:ext>
                    </a:extLst>
                  </p:cNvPr>
                  <p:cNvSpPr/>
                  <p:nvPr/>
                </p:nvSpPr>
                <p:spPr>
                  <a:xfrm>
                    <a:off x="3356995" y="3245647"/>
                    <a:ext cx="161237" cy="204710"/>
                  </a:xfrm>
                  <a:custGeom>
                    <a:avLst/>
                    <a:gdLst/>
                    <a:ahLst/>
                    <a:cxnLst/>
                    <a:rect l="l" t="t" r="r" b="b"/>
                    <a:pathLst>
                      <a:path w="10197" h="12942" fill="none" extrusionOk="0">
                        <a:moveTo>
                          <a:pt x="2718" y="7843"/>
                        </a:moveTo>
                        <a:lnTo>
                          <a:pt x="2718" y="7843"/>
                        </a:lnTo>
                        <a:lnTo>
                          <a:pt x="2382" y="7843"/>
                        </a:lnTo>
                        <a:lnTo>
                          <a:pt x="2046" y="7787"/>
                        </a:lnTo>
                        <a:lnTo>
                          <a:pt x="1737" y="7703"/>
                        </a:lnTo>
                        <a:lnTo>
                          <a:pt x="1429" y="7563"/>
                        </a:lnTo>
                        <a:lnTo>
                          <a:pt x="1149" y="7395"/>
                        </a:lnTo>
                        <a:lnTo>
                          <a:pt x="869" y="7143"/>
                        </a:lnTo>
                        <a:lnTo>
                          <a:pt x="617" y="6863"/>
                        </a:lnTo>
                        <a:lnTo>
                          <a:pt x="393" y="6527"/>
                        </a:lnTo>
                        <a:lnTo>
                          <a:pt x="393" y="6527"/>
                        </a:lnTo>
                        <a:lnTo>
                          <a:pt x="253" y="6275"/>
                        </a:lnTo>
                        <a:lnTo>
                          <a:pt x="141" y="5995"/>
                        </a:lnTo>
                        <a:lnTo>
                          <a:pt x="57" y="5743"/>
                        </a:lnTo>
                        <a:lnTo>
                          <a:pt x="29" y="5462"/>
                        </a:lnTo>
                        <a:lnTo>
                          <a:pt x="1" y="5182"/>
                        </a:lnTo>
                        <a:lnTo>
                          <a:pt x="1" y="4902"/>
                        </a:lnTo>
                        <a:lnTo>
                          <a:pt x="29" y="4622"/>
                        </a:lnTo>
                        <a:lnTo>
                          <a:pt x="113" y="4314"/>
                        </a:lnTo>
                        <a:lnTo>
                          <a:pt x="197" y="4034"/>
                        </a:lnTo>
                        <a:lnTo>
                          <a:pt x="337" y="3754"/>
                        </a:lnTo>
                        <a:lnTo>
                          <a:pt x="505" y="3474"/>
                        </a:lnTo>
                        <a:lnTo>
                          <a:pt x="701" y="3194"/>
                        </a:lnTo>
                        <a:lnTo>
                          <a:pt x="953" y="2913"/>
                        </a:lnTo>
                        <a:lnTo>
                          <a:pt x="1205" y="2633"/>
                        </a:lnTo>
                        <a:lnTo>
                          <a:pt x="1513" y="2353"/>
                        </a:lnTo>
                        <a:lnTo>
                          <a:pt x="1877" y="2101"/>
                        </a:lnTo>
                        <a:lnTo>
                          <a:pt x="1877" y="2101"/>
                        </a:lnTo>
                        <a:lnTo>
                          <a:pt x="1009" y="617"/>
                        </a:lnTo>
                        <a:lnTo>
                          <a:pt x="2074" y="0"/>
                        </a:lnTo>
                        <a:lnTo>
                          <a:pt x="2914" y="1457"/>
                        </a:lnTo>
                        <a:lnTo>
                          <a:pt x="2914" y="1457"/>
                        </a:lnTo>
                        <a:lnTo>
                          <a:pt x="3278" y="1289"/>
                        </a:lnTo>
                        <a:lnTo>
                          <a:pt x="3670" y="1121"/>
                        </a:lnTo>
                        <a:lnTo>
                          <a:pt x="4034" y="981"/>
                        </a:lnTo>
                        <a:lnTo>
                          <a:pt x="4426" y="897"/>
                        </a:lnTo>
                        <a:lnTo>
                          <a:pt x="4819" y="813"/>
                        </a:lnTo>
                        <a:lnTo>
                          <a:pt x="5211" y="729"/>
                        </a:lnTo>
                        <a:lnTo>
                          <a:pt x="5603" y="701"/>
                        </a:lnTo>
                        <a:lnTo>
                          <a:pt x="5995" y="701"/>
                        </a:lnTo>
                        <a:lnTo>
                          <a:pt x="5995" y="701"/>
                        </a:lnTo>
                        <a:lnTo>
                          <a:pt x="6051" y="701"/>
                        </a:lnTo>
                        <a:lnTo>
                          <a:pt x="6051" y="701"/>
                        </a:lnTo>
                        <a:lnTo>
                          <a:pt x="6275" y="2325"/>
                        </a:lnTo>
                        <a:lnTo>
                          <a:pt x="6275" y="2325"/>
                        </a:lnTo>
                        <a:lnTo>
                          <a:pt x="5631" y="2381"/>
                        </a:lnTo>
                        <a:lnTo>
                          <a:pt x="4987" y="2493"/>
                        </a:lnTo>
                        <a:lnTo>
                          <a:pt x="4342" y="2661"/>
                        </a:lnTo>
                        <a:lnTo>
                          <a:pt x="3754" y="2885"/>
                        </a:lnTo>
                        <a:lnTo>
                          <a:pt x="3754" y="2885"/>
                        </a:lnTo>
                        <a:lnTo>
                          <a:pt x="5267" y="5547"/>
                        </a:lnTo>
                        <a:lnTo>
                          <a:pt x="5267" y="5547"/>
                        </a:lnTo>
                        <a:lnTo>
                          <a:pt x="5855" y="5378"/>
                        </a:lnTo>
                        <a:lnTo>
                          <a:pt x="6443" y="5238"/>
                        </a:lnTo>
                        <a:lnTo>
                          <a:pt x="7003" y="5126"/>
                        </a:lnTo>
                        <a:lnTo>
                          <a:pt x="7284" y="5098"/>
                        </a:lnTo>
                        <a:lnTo>
                          <a:pt x="7564" y="5098"/>
                        </a:lnTo>
                        <a:lnTo>
                          <a:pt x="7564" y="5098"/>
                        </a:lnTo>
                        <a:lnTo>
                          <a:pt x="7900" y="5098"/>
                        </a:lnTo>
                        <a:lnTo>
                          <a:pt x="8208" y="5154"/>
                        </a:lnTo>
                        <a:lnTo>
                          <a:pt x="8516" y="5238"/>
                        </a:lnTo>
                        <a:lnTo>
                          <a:pt x="8824" y="5350"/>
                        </a:lnTo>
                        <a:lnTo>
                          <a:pt x="9104" y="5547"/>
                        </a:lnTo>
                        <a:lnTo>
                          <a:pt x="9356" y="5771"/>
                        </a:lnTo>
                        <a:lnTo>
                          <a:pt x="9608" y="6051"/>
                        </a:lnTo>
                        <a:lnTo>
                          <a:pt x="9833" y="6387"/>
                        </a:lnTo>
                        <a:lnTo>
                          <a:pt x="9833" y="6387"/>
                        </a:lnTo>
                        <a:lnTo>
                          <a:pt x="9945" y="6639"/>
                        </a:lnTo>
                        <a:lnTo>
                          <a:pt x="10057" y="6891"/>
                        </a:lnTo>
                        <a:lnTo>
                          <a:pt x="10141" y="7143"/>
                        </a:lnTo>
                        <a:lnTo>
                          <a:pt x="10197" y="7423"/>
                        </a:lnTo>
                        <a:lnTo>
                          <a:pt x="10197" y="7703"/>
                        </a:lnTo>
                        <a:lnTo>
                          <a:pt x="10197" y="7983"/>
                        </a:lnTo>
                        <a:lnTo>
                          <a:pt x="10169" y="8264"/>
                        </a:lnTo>
                        <a:lnTo>
                          <a:pt x="10085" y="8572"/>
                        </a:lnTo>
                        <a:lnTo>
                          <a:pt x="10001" y="8852"/>
                        </a:lnTo>
                        <a:lnTo>
                          <a:pt x="9861" y="9160"/>
                        </a:lnTo>
                        <a:lnTo>
                          <a:pt x="9693" y="9440"/>
                        </a:lnTo>
                        <a:lnTo>
                          <a:pt x="9496" y="9720"/>
                        </a:lnTo>
                        <a:lnTo>
                          <a:pt x="9272" y="10000"/>
                        </a:lnTo>
                        <a:lnTo>
                          <a:pt x="8992" y="10280"/>
                        </a:lnTo>
                        <a:lnTo>
                          <a:pt x="8684" y="10560"/>
                        </a:lnTo>
                        <a:lnTo>
                          <a:pt x="8348" y="10841"/>
                        </a:lnTo>
                        <a:lnTo>
                          <a:pt x="8348" y="10841"/>
                        </a:lnTo>
                        <a:lnTo>
                          <a:pt x="9188" y="12297"/>
                        </a:lnTo>
                        <a:lnTo>
                          <a:pt x="8124" y="12941"/>
                        </a:lnTo>
                        <a:lnTo>
                          <a:pt x="7284" y="11485"/>
                        </a:lnTo>
                        <a:lnTo>
                          <a:pt x="7284" y="11485"/>
                        </a:lnTo>
                        <a:lnTo>
                          <a:pt x="6919" y="11653"/>
                        </a:lnTo>
                        <a:lnTo>
                          <a:pt x="6527" y="11821"/>
                        </a:lnTo>
                        <a:lnTo>
                          <a:pt x="6163" y="11961"/>
                        </a:lnTo>
                        <a:lnTo>
                          <a:pt x="5771" y="12073"/>
                        </a:lnTo>
                        <a:lnTo>
                          <a:pt x="5379" y="12157"/>
                        </a:lnTo>
                        <a:lnTo>
                          <a:pt x="4959" y="12213"/>
                        </a:lnTo>
                        <a:lnTo>
                          <a:pt x="4567" y="12241"/>
                        </a:lnTo>
                        <a:lnTo>
                          <a:pt x="4174" y="12269"/>
                        </a:lnTo>
                        <a:lnTo>
                          <a:pt x="4174" y="12269"/>
                        </a:lnTo>
                        <a:lnTo>
                          <a:pt x="3782" y="12241"/>
                        </a:lnTo>
                        <a:lnTo>
                          <a:pt x="3418" y="12213"/>
                        </a:lnTo>
                        <a:lnTo>
                          <a:pt x="3418" y="12213"/>
                        </a:lnTo>
                        <a:lnTo>
                          <a:pt x="3250" y="10560"/>
                        </a:lnTo>
                        <a:lnTo>
                          <a:pt x="3250" y="10560"/>
                        </a:lnTo>
                        <a:lnTo>
                          <a:pt x="3614" y="10588"/>
                        </a:lnTo>
                        <a:lnTo>
                          <a:pt x="4006" y="10617"/>
                        </a:lnTo>
                        <a:lnTo>
                          <a:pt x="4006" y="10617"/>
                        </a:lnTo>
                        <a:lnTo>
                          <a:pt x="4314" y="10617"/>
                        </a:lnTo>
                        <a:lnTo>
                          <a:pt x="4623" y="10588"/>
                        </a:lnTo>
                        <a:lnTo>
                          <a:pt x="4959" y="10532"/>
                        </a:lnTo>
                        <a:lnTo>
                          <a:pt x="5267" y="10476"/>
                        </a:lnTo>
                        <a:lnTo>
                          <a:pt x="5575" y="10392"/>
                        </a:lnTo>
                        <a:lnTo>
                          <a:pt x="5855" y="10308"/>
                        </a:lnTo>
                        <a:lnTo>
                          <a:pt x="6163" y="10196"/>
                        </a:lnTo>
                        <a:lnTo>
                          <a:pt x="6443" y="10056"/>
                        </a:lnTo>
                        <a:lnTo>
                          <a:pt x="4959" y="7451"/>
                        </a:lnTo>
                        <a:lnTo>
                          <a:pt x="4959" y="7451"/>
                        </a:lnTo>
                        <a:lnTo>
                          <a:pt x="4398" y="7591"/>
                        </a:lnTo>
                        <a:lnTo>
                          <a:pt x="3838" y="7731"/>
                        </a:lnTo>
                        <a:lnTo>
                          <a:pt x="3278" y="7815"/>
                        </a:lnTo>
                        <a:lnTo>
                          <a:pt x="2718" y="7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1180;p57">
                    <a:extLst>
                      <a:ext uri="{FF2B5EF4-FFF2-40B4-BE49-F238E27FC236}">
                        <a16:creationId xmlns:a16="http://schemas.microsoft.com/office/drawing/2014/main" id="{05376AC5-6F23-CB08-9D4E-2ED7B1E82593}"/>
                      </a:ext>
                    </a:extLst>
                  </p:cNvPr>
                  <p:cNvSpPr/>
                  <p:nvPr/>
                </p:nvSpPr>
                <p:spPr>
                  <a:xfrm>
                    <a:off x="3241834" y="3162352"/>
                    <a:ext cx="361879" cy="349583"/>
                  </a:xfrm>
                  <a:custGeom>
                    <a:avLst/>
                    <a:gdLst/>
                    <a:ahLst/>
                    <a:cxnLst/>
                    <a:rect l="l" t="t" r="r" b="b"/>
                    <a:pathLst>
                      <a:path w="22886" h="22101" fill="none" extrusionOk="0">
                        <a:moveTo>
                          <a:pt x="11737" y="0"/>
                        </a:moveTo>
                        <a:lnTo>
                          <a:pt x="11737" y="0"/>
                        </a:lnTo>
                        <a:lnTo>
                          <a:pt x="10981" y="0"/>
                        </a:lnTo>
                        <a:lnTo>
                          <a:pt x="10253" y="84"/>
                        </a:lnTo>
                        <a:lnTo>
                          <a:pt x="9497" y="196"/>
                        </a:lnTo>
                        <a:lnTo>
                          <a:pt x="8740" y="392"/>
                        </a:lnTo>
                        <a:lnTo>
                          <a:pt x="8012" y="617"/>
                        </a:lnTo>
                        <a:lnTo>
                          <a:pt x="7284" y="869"/>
                        </a:lnTo>
                        <a:lnTo>
                          <a:pt x="6555" y="1205"/>
                        </a:lnTo>
                        <a:lnTo>
                          <a:pt x="5855" y="1569"/>
                        </a:lnTo>
                        <a:lnTo>
                          <a:pt x="5855" y="1569"/>
                        </a:lnTo>
                        <a:lnTo>
                          <a:pt x="5351" y="1877"/>
                        </a:lnTo>
                        <a:lnTo>
                          <a:pt x="4875" y="2213"/>
                        </a:lnTo>
                        <a:lnTo>
                          <a:pt x="4399" y="2549"/>
                        </a:lnTo>
                        <a:lnTo>
                          <a:pt x="3950" y="2913"/>
                        </a:lnTo>
                        <a:lnTo>
                          <a:pt x="3530" y="3306"/>
                        </a:lnTo>
                        <a:lnTo>
                          <a:pt x="3138" y="3698"/>
                        </a:lnTo>
                        <a:lnTo>
                          <a:pt x="2774" y="4118"/>
                        </a:lnTo>
                        <a:lnTo>
                          <a:pt x="2410" y="4538"/>
                        </a:lnTo>
                        <a:lnTo>
                          <a:pt x="2074" y="4986"/>
                        </a:lnTo>
                        <a:lnTo>
                          <a:pt x="1766" y="5434"/>
                        </a:lnTo>
                        <a:lnTo>
                          <a:pt x="1485" y="5911"/>
                        </a:lnTo>
                        <a:lnTo>
                          <a:pt x="1233" y="6387"/>
                        </a:lnTo>
                        <a:lnTo>
                          <a:pt x="1009" y="6863"/>
                        </a:lnTo>
                        <a:lnTo>
                          <a:pt x="785" y="7367"/>
                        </a:lnTo>
                        <a:lnTo>
                          <a:pt x="589" y="7871"/>
                        </a:lnTo>
                        <a:lnTo>
                          <a:pt x="449" y="8404"/>
                        </a:lnTo>
                        <a:lnTo>
                          <a:pt x="309" y="8908"/>
                        </a:lnTo>
                        <a:lnTo>
                          <a:pt x="197" y="9440"/>
                        </a:lnTo>
                        <a:lnTo>
                          <a:pt x="113" y="9972"/>
                        </a:lnTo>
                        <a:lnTo>
                          <a:pt x="57" y="10504"/>
                        </a:lnTo>
                        <a:lnTo>
                          <a:pt x="1" y="11065"/>
                        </a:lnTo>
                        <a:lnTo>
                          <a:pt x="1" y="11597"/>
                        </a:lnTo>
                        <a:lnTo>
                          <a:pt x="29" y="12129"/>
                        </a:lnTo>
                        <a:lnTo>
                          <a:pt x="85" y="12689"/>
                        </a:lnTo>
                        <a:lnTo>
                          <a:pt x="141" y="13221"/>
                        </a:lnTo>
                        <a:lnTo>
                          <a:pt x="253" y="13754"/>
                        </a:lnTo>
                        <a:lnTo>
                          <a:pt x="393" y="14314"/>
                        </a:lnTo>
                        <a:lnTo>
                          <a:pt x="561" y="14846"/>
                        </a:lnTo>
                        <a:lnTo>
                          <a:pt x="729" y="15378"/>
                        </a:lnTo>
                        <a:lnTo>
                          <a:pt x="953" y="15911"/>
                        </a:lnTo>
                        <a:lnTo>
                          <a:pt x="1205" y="16415"/>
                        </a:lnTo>
                        <a:lnTo>
                          <a:pt x="1485" y="16947"/>
                        </a:lnTo>
                        <a:lnTo>
                          <a:pt x="1485" y="16947"/>
                        </a:lnTo>
                        <a:lnTo>
                          <a:pt x="1766" y="17395"/>
                        </a:lnTo>
                        <a:lnTo>
                          <a:pt x="2046" y="17815"/>
                        </a:lnTo>
                        <a:lnTo>
                          <a:pt x="2354" y="18235"/>
                        </a:lnTo>
                        <a:lnTo>
                          <a:pt x="2690" y="18656"/>
                        </a:lnTo>
                        <a:lnTo>
                          <a:pt x="3026" y="19048"/>
                        </a:lnTo>
                        <a:lnTo>
                          <a:pt x="3390" y="19412"/>
                        </a:lnTo>
                        <a:lnTo>
                          <a:pt x="3782" y="19748"/>
                        </a:lnTo>
                        <a:lnTo>
                          <a:pt x="4147" y="20084"/>
                        </a:lnTo>
                        <a:lnTo>
                          <a:pt x="4567" y="20420"/>
                        </a:lnTo>
                        <a:lnTo>
                          <a:pt x="4959" y="20700"/>
                        </a:lnTo>
                        <a:lnTo>
                          <a:pt x="5379" y="20981"/>
                        </a:lnTo>
                        <a:lnTo>
                          <a:pt x="5827" y="21261"/>
                        </a:lnTo>
                        <a:lnTo>
                          <a:pt x="6275" y="21485"/>
                        </a:lnTo>
                        <a:lnTo>
                          <a:pt x="6724" y="21709"/>
                        </a:lnTo>
                        <a:lnTo>
                          <a:pt x="7172" y="21905"/>
                        </a:lnTo>
                        <a:lnTo>
                          <a:pt x="7648" y="22101"/>
                        </a:lnTo>
                        <a:lnTo>
                          <a:pt x="10589" y="22101"/>
                        </a:lnTo>
                        <a:lnTo>
                          <a:pt x="11149" y="22101"/>
                        </a:lnTo>
                        <a:lnTo>
                          <a:pt x="11149" y="22101"/>
                        </a:lnTo>
                        <a:lnTo>
                          <a:pt x="12914" y="22101"/>
                        </a:lnTo>
                        <a:lnTo>
                          <a:pt x="12914" y="22101"/>
                        </a:lnTo>
                        <a:lnTo>
                          <a:pt x="13950" y="22101"/>
                        </a:lnTo>
                        <a:lnTo>
                          <a:pt x="13950" y="22101"/>
                        </a:lnTo>
                        <a:lnTo>
                          <a:pt x="15155" y="22101"/>
                        </a:lnTo>
                        <a:lnTo>
                          <a:pt x="15155" y="22101"/>
                        </a:lnTo>
                        <a:lnTo>
                          <a:pt x="15659" y="22101"/>
                        </a:lnTo>
                        <a:lnTo>
                          <a:pt x="15659" y="22101"/>
                        </a:lnTo>
                        <a:lnTo>
                          <a:pt x="16051" y="21933"/>
                        </a:lnTo>
                        <a:lnTo>
                          <a:pt x="16443" y="21765"/>
                        </a:lnTo>
                        <a:lnTo>
                          <a:pt x="16835" y="21569"/>
                        </a:lnTo>
                        <a:lnTo>
                          <a:pt x="17228" y="21345"/>
                        </a:lnTo>
                        <a:lnTo>
                          <a:pt x="17228" y="21345"/>
                        </a:lnTo>
                        <a:lnTo>
                          <a:pt x="17648" y="21121"/>
                        </a:lnTo>
                        <a:lnTo>
                          <a:pt x="18012" y="20868"/>
                        </a:lnTo>
                        <a:lnTo>
                          <a:pt x="18376" y="20588"/>
                        </a:lnTo>
                        <a:lnTo>
                          <a:pt x="18740" y="20308"/>
                        </a:lnTo>
                        <a:lnTo>
                          <a:pt x="19076" y="20028"/>
                        </a:lnTo>
                        <a:lnTo>
                          <a:pt x="19412" y="19720"/>
                        </a:lnTo>
                        <a:lnTo>
                          <a:pt x="19721" y="19412"/>
                        </a:lnTo>
                        <a:lnTo>
                          <a:pt x="20029" y="19076"/>
                        </a:lnTo>
                        <a:lnTo>
                          <a:pt x="20309" y="18740"/>
                        </a:lnTo>
                        <a:lnTo>
                          <a:pt x="20589" y="18375"/>
                        </a:lnTo>
                        <a:lnTo>
                          <a:pt x="20841" y="18039"/>
                        </a:lnTo>
                        <a:lnTo>
                          <a:pt x="21065" y="17675"/>
                        </a:lnTo>
                        <a:lnTo>
                          <a:pt x="21513" y="16919"/>
                        </a:lnTo>
                        <a:lnTo>
                          <a:pt x="21905" y="16135"/>
                        </a:lnTo>
                        <a:lnTo>
                          <a:pt x="22214" y="15322"/>
                        </a:lnTo>
                        <a:lnTo>
                          <a:pt x="22466" y="14482"/>
                        </a:lnTo>
                        <a:lnTo>
                          <a:pt x="22662" y="13642"/>
                        </a:lnTo>
                        <a:lnTo>
                          <a:pt x="22802" y="12773"/>
                        </a:lnTo>
                        <a:lnTo>
                          <a:pt x="22886" y="11905"/>
                        </a:lnTo>
                        <a:lnTo>
                          <a:pt x="22886" y="11009"/>
                        </a:lnTo>
                        <a:lnTo>
                          <a:pt x="22830" y="10140"/>
                        </a:lnTo>
                        <a:lnTo>
                          <a:pt x="22690" y="9272"/>
                        </a:lnTo>
                        <a:lnTo>
                          <a:pt x="22298" y="9272"/>
                        </a:lnTo>
                        <a:lnTo>
                          <a:pt x="22298" y="7619"/>
                        </a:lnTo>
                        <a:lnTo>
                          <a:pt x="22298" y="7619"/>
                        </a:lnTo>
                        <a:lnTo>
                          <a:pt x="22102" y="7087"/>
                        </a:lnTo>
                        <a:lnTo>
                          <a:pt x="21877" y="6555"/>
                        </a:lnTo>
                        <a:lnTo>
                          <a:pt x="21625" y="6023"/>
                        </a:lnTo>
                        <a:lnTo>
                          <a:pt x="21345" y="5518"/>
                        </a:lnTo>
                        <a:lnTo>
                          <a:pt x="21345" y="5518"/>
                        </a:lnTo>
                        <a:lnTo>
                          <a:pt x="20953" y="4874"/>
                        </a:lnTo>
                        <a:lnTo>
                          <a:pt x="20505" y="4258"/>
                        </a:lnTo>
                        <a:lnTo>
                          <a:pt x="20029" y="3670"/>
                        </a:lnTo>
                        <a:lnTo>
                          <a:pt x="19525" y="3138"/>
                        </a:lnTo>
                        <a:lnTo>
                          <a:pt x="18992" y="2633"/>
                        </a:lnTo>
                        <a:lnTo>
                          <a:pt x="18404" y="2185"/>
                        </a:lnTo>
                        <a:lnTo>
                          <a:pt x="17816" y="1765"/>
                        </a:lnTo>
                        <a:lnTo>
                          <a:pt x="17200" y="1401"/>
                        </a:lnTo>
                        <a:lnTo>
                          <a:pt x="16583" y="1065"/>
                        </a:lnTo>
                        <a:lnTo>
                          <a:pt x="15939" y="785"/>
                        </a:lnTo>
                        <a:lnTo>
                          <a:pt x="15267" y="561"/>
                        </a:lnTo>
                        <a:lnTo>
                          <a:pt x="14567" y="336"/>
                        </a:lnTo>
                        <a:lnTo>
                          <a:pt x="13866" y="196"/>
                        </a:lnTo>
                        <a:lnTo>
                          <a:pt x="13166" y="84"/>
                        </a:lnTo>
                        <a:lnTo>
                          <a:pt x="12466" y="0"/>
                        </a:lnTo>
                        <a:lnTo>
                          <a:pt x="1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1181;p57">
                    <a:extLst>
                      <a:ext uri="{FF2B5EF4-FFF2-40B4-BE49-F238E27FC236}">
                        <a16:creationId xmlns:a16="http://schemas.microsoft.com/office/drawing/2014/main" id="{E04FD6E2-23B4-69C9-4C24-5644F85877D1}"/>
                      </a:ext>
                    </a:extLst>
                  </p:cNvPr>
                  <p:cNvSpPr/>
                  <p:nvPr/>
                </p:nvSpPr>
                <p:spPr>
                  <a:xfrm>
                    <a:off x="3168766" y="2676312"/>
                    <a:ext cx="989925" cy="704923"/>
                  </a:xfrm>
                  <a:custGeom>
                    <a:avLst/>
                    <a:gdLst/>
                    <a:ahLst/>
                    <a:cxnLst/>
                    <a:rect l="l" t="t" r="r" b="b"/>
                    <a:pathLst>
                      <a:path w="62605" h="44566" fill="none" extrusionOk="0">
                        <a:moveTo>
                          <a:pt x="42101" y="0"/>
                        </a:moveTo>
                        <a:lnTo>
                          <a:pt x="42101" y="0"/>
                        </a:lnTo>
                        <a:lnTo>
                          <a:pt x="40504" y="1345"/>
                        </a:lnTo>
                        <a:lnTo>
                          <a:pt x="38907" y="2661"/>
                        </a:lnTo>
                        <a:lnTo>
                          <a:pt x="37255" y="3950"/>
                        </a:lnTo>
                        <a:lnTo>
                          <a:pt x="35630" y="5238"/>
                        </a:lnTo>
                        <a:lnTo>
                          <a:pt x="33977" y="6527"/>
                        </a:lnTo>
                        <a:lnTo>
                          <a:pt x="32325" y="7787"/>
                        </a:lnTo>
                        <a:lnTo>
                          <a:pt x="30672" y="9020"/>
                        </a:lnTo>
                        <a:lnTo>
                          <a:pt x="28991" y="10252"/>
                        </a:lnTo>
                        <a:lnTo>
                          <a:pt x="28991" y="10252"/>
                        </a:lnTo>
                        <a:lnTo>
                          <a:pt x="26667" y="11933"/>
                        </a:lnTo>
                        <a:lnTo>
                          <a:pt x="24342" y="13586"/>
                        </a:lnTo>
                        <a:lnTo>
                          <a:pt x="21989" y="15182"/>
                        </a:lnTo>
                        <a:lnTo>
                          <a:pt x="19608" y="16779"/>
                        </a:lnTo>
                        <a:lnTo>
                          <a:pt x="17227" y="18347"/>
                        </a:lnTo>
                        <a:lnTo>
                          <a:pt x="14818" y="19860"/>
                        </a:lnTo>
                        <a:lnTo>
                          <a:pt x="12381" y="21373"/>
                        </a:lnTo>
                        <a:lnTo>
                          <a:pt x="9944" y="22857"/>
                        </a:lnTo>
                        <a:lnTo>
                          <a:pt x="9944" y="22857"/>
                        </a:lnTo>
                        <a:lnTo>
                          <a:pt x="7619" y="24230"/>
                        </a:lnTo>
                        <a:lnTo>
                          <a:pt x="5294" y="25574"/>
                        </a:lnTo>
                        <a:lnTo>
                          <a:pt x="5294" y="25574"/>
                        </a:lnTo>
                        <a:lnTo>
                          <a:pt x="3445" y="26611"/>
                        </a:lnTo>
                        <a:lnTo>
                          <a:pt x="3445" y="26611"/>
                        </a:lnTo>
                        <a:lnTo>
                          <a:pt x="3109" y="26807"/>
                        </a:lnTo>
                        <a:lnTo>
                          <a:pt x="3109" y="26807"/>
                        </a:lnTo>
                        <a:lnTo>
                          <a:pt x="1877" y="27479"/>
                        </a:lnTo>
                        <a:lnTo>
                          <a:pt x="1877" y="27479"/>
                        </a:lnTo>
                        <a:lnTo>
                          <a:pt x="0" y="28487"/>
                        </a:lnTo>
                        <a:lnTo>
                          <a:pt x="0" y="30868"/>
                        </a:lnTo>
                        <a:lnTo>
                          <a:pt x="0" y="30868"/>
                        </a:lnTo>
                        <a:lnTo>
                          <a:pt x="2437" y="29580"/>
                        </a:lnTo>
                        <a:lnTo>
                          <a:pt x="4874" y="28235"/>
                        </a:lnTo>
                        <a:lnTo>
                          <a:pt x="7283" y="26863"/>
                        </a:lnTo>
                        <a:lnTo>
                          <a:pt x="9664" y="25490"/>
                        </a:lnTo>
                        <a:lnTo>
                          <a:pt x="12045" y="24062"/>
                        </a:lnTo>
                        <a:lnTo>
                          <a:pt x="14398" y="22605"/>
                        </a:lnTo>
                        <a:lnTo>
                          <a:pt x="16751" y="21149"/>
                        </a:lnTo>
                        <a:lnTo>
                          <a:pt x="19076" y="19664"/>
                        </a:lnTo>
                        <a:lnTo>
                          <a:pt x="21400" y="18123"/>
                        </a:lnTo>
                        <a:lnTo>
                          <a:pt x="23697" y="16583"/>
                        </a:lnTo>
                        <a:lnTo>
                          <a:pt x="25966" y="15014"/>
                        </a:lnTo>
                        <a:lnTo>
                          <a:pt x="28235" y="13418"/>
                        </a:lnTo>
                        <a:lnTo>
                          <a:pt x="30476" y="11793"/>
                        </a:lnTo>
                        <a:lnTo>
                          <a:pt x="32717" y="10140"/>
                        </a:lnTo>
                        <a:lnTo>
                          <a:pt x="34930" y="8460"/>
                        </a:lnTo>
                        <a:lnTo>
                          <a:pt x="37115" y="6779"/>
                        </a:lnTo>
                        <a:lnTo>
                          <a:pt x="37115" y="6779"/>
                        </a:lnTo>
                        <a:lnTo>
                          <a:pt x="37395" y="7227"/>
                        </a:lnTo>
                        <a:lnTo>
                          <a:pt x="37731" y="7675"/>
                        </a:lnTo>
                        <a:lnTo>
                          <a:pt x="37731" y="7675"/>
                        </a:lnTo>
                        <a:lnTo>
                          <a:pt x="38095" y="8039"/>
                        </a:lnTo>
                        <a:lnTo>
                          <a:pt x="38487" y="8348"/>
                        </a:lnTo>
                        <a:lnTo>
                          <a:pt x="38907" y="8628"/>
                        </a:lnTo>
                        <a:lnTo>
                          <a:pt x="39327" y="8852"/>
                        </a:lnTo>
                        <a:lnTo>
                          <a:pt x="39776" y="9020"/>
                        </a:lnTo>
                        <a:lnTo>
                          <a:pt x="40252" y="9160"/>
                        </a:lnTo>
                        <a:lnTo>
                          <a:pt x="40728" y="9216"/>
                        </a:lnTo>
                        <a:lnTo>
                          <a:pt x="41204" y="9244"/>
                        </a:lnTo>
                        <a:lnTo>
                          <a:pt x="41204" y="9244"/>
                        </a:lnTo>
                        <a:lnTo>
                          <a:pt x="41624" y="9216"/>
                        </a:lnTo>
                        <a:lnTo>
                          <a:pt x="42017" y="9188"/>
                        </a:lnTo>
                        <a:lnTo>
                          <a:pt x="42437" y="9076"/>
                        </a:lnTo>
                        <a:lnTo>
                          <a:pt x="42829" y="8964"/>
                        </a:lnTo>
                        <a:lnTo>
                          <a:pt x="43221" y="8796"/>
                        </a:lnTo>
                        <a:lnTo>
                          <a:pt x="43585" y="8600"/>
                        </a:lnTo>
                        <a:lnTo>
                          <a:pt x="43949" y="8376"/>
                        </a:lnTo>
                        <a:lnTo>
                          <a:pt x="44285" y="8095"/>
                        </a:lnTo>
                        <a:lnTo>
                          <a:pt x="44341" y="8067"/>
                        </a:lnTo>
                        <a:lnTo>
                          <a:pt x="57086" y="30196"/>
                        </a:lnTo>
                        <a:lnTo>
                          <a:pt x="57058" y="30224"/>
                        </a:lnTo>
                        <a:lnTo>
                          <a:pt x="57058" y="30224"/>
                        </a:lnTo>
                        <a:lnTo>
                          <a:pt x="56610" y="30616"/>
                        </a:lnTo>
                        <a:lnTo>
                          <a:pt x="56218" y="31064"/>
                        </a:lnTo>
                        <a:lnTo>
                          <a:pt x="55882" y="31513"/>
                        </a:lnTo>
                        <a:lnTo>
                          <a:pt x="55574" y="31989"/>
                        </a:lnTo>
                        <a:lnTo>
                          <a:pt x="55294" y="32493"/>
                        </a:lnTo>
                        <a:lnTo>
                          <a:pt x="55070" y="33025"/>
                        </a:lnTo>
                        <a:lnTo>
                          <a:pt x="54902" y="33557"/>
                        </a:lnTo>
                        <a:lnTo>
                          <a:pt x="54762" y="34118"/>
                        </a:lnTo>
                        <a:lnTo>
                          <a:pt x="54677" y="34678"/>
                        </a:lnTo>
                        <a:lnTo>
                          <a:pt x="54649" y="35238"/>
                        </a:lnTo>
                        <a:lnTo>
                          <a:pt x="54677" y="35798"/>
                        </a:lnTo>
                        <a:lnTo>
                          <a:pt x="54733" y="36387"/>
                        </a:lnTo>
                        <a:lnTo>
                          <a:pt x="54846" y="36947"/>
                        </a:lnTo>
                        <a:lnTo>
                          <a:pt x="54986" y="37507"/>
                        </a:lnTo>
                        <a:lnTo>
                          <a:pt x="55210" y="38039"/>
                        </a:lnTo>
                        <a:lnTo>
                          <a:pt x="55462" y="38571"/>
                        </a:lnTo>
                        <a:lnTo>
                          <a:pt x="55462" y="38571"/>
                        </a:lnTo>
                        <a:lnTo>
                          <a:pt x="52745" y="40700"/>
                        </a:lnTo>
                        <a:lnTo>
                          <a:pt x="49972" y="42745"/>
                        </a:lnTo>
                        <a:lnTo>
                          <a:pt x="49972" y="44258"/>
                        </a:lnTo>
                        <a:lnTo>
                          <a:pt x="51120" y="44258"/>
                        </a:lnTo>
                        <a:lnTo>
                          <a:pt x="51120" y="44566"/>
                        </a:lnTo>
                        <a:lnTo>
                          <a:pt x="51120" y="44566"/>
                        </a:lnTo>
                        <a:lnTo>
                          <a:pt x="54033" y="42353"/>
                        </a:lnTo>
                        <a:lnTo>
                          <a:pt x="56918" y="40112"/>
                        </a:lnTo>
                        <a:lnTo>
                          <a:pt x="59775" y="37843"/>
                        </a:lnTo>
                        <a:lnTo>
                          <a:pt x="62605" y="35518"/>
                        </a:lnTo>
                        <a:lnTo>
                          <a:pt x="62605" y="35518"/>
                        </a:lnTo>
                        <a:lnTo>
                          <a:pt x="48935" y="11793"/>
                        </a:lnTo>
                        <a:lnTo>
                          <a:pt x="48935" y="11793"/>
                        </a:lnTo>
                        <a:lnTo>
                          <a:pt x="43893" y="3081"/>
                        </a:lnTo>
                        <a:lnTo>
                          <a:pt x="43893" y="3081"/>
                        </a:lnTo>
                        <a:lnTo>
                          <a:pt x="421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1183;p57">
                    <a:extLst>
                      <a:ext uri="{FF2B5EF4-FFF2-40B4-BE49-F238E27FC236}">
                        <a16:creationId xmlns:a16="http://schemas.microsoft.com/office/drawing/2014/main" id="{2AE9889E-3C15-5717-C2A3-DEA86DF08CDE}"/>
                      </a:ext>
                    </a:extLst>
                  </p:cNvPr>
                  <p:cNvSpPr/>
                  <p:nvPr/>
                </p:nvSpPr>
                <p:spPr>
                  <a:xfrm>
                    <a:off x="3489438" y="3308996"/>
                    <a:ext cx="140413" cy="202939"/>
                  </a:xfrm>
                  <a:custGeom>
                    <a:avLst/>
                    <a:gdLst/>
                    <a:ahLst/>
                    <a:cxnLst/>
                    <a:rect l="l" t="t" r="r" b="b"/>
                    <a:pathLst>
                      <a:path w="8880" h="12830" fill="none" extrusionOk="0">
                        <a:moveTo>
                          <a:pt x="7759" y="1"/>
                        </a:moveTo>
                        <a:lnTo>
                          <a:pt x="7031" y="1"/>
                        </a:lnTo>
                        <a:lnTo>
                          <a:pt x="7031" y="1"/>
                        </a:lnTo>
                        <a:lnTo>
                          <a:pt x="7171" y="869"/>
                        </a:lnTo>
                        <a:lnTo>
                          <a:pt x="7227" y="1738"/>
                        </a:lnTo>
                        <a:lnTo>
                          <a:pt x="7227" y="2634"/>
                        </a:lnTo>
                        <a:lnTo>
                          <a:pt x="7143" y="3502"/>
                        </a:lnTo>
                        <a:lnTo>
                          <a:pt x="7003" y="4371"/>
                        </a:lnTo>
                        <a:lnTo>
                          <a:pt x="6807" y="5211"/>
                        </a:lnTo>
                        <a:lnTo>
                          <a:pt x="6555" y="6051"/>
                        </a:lnTo>
                        <a:lnTo>
                          <a:pt x="6246" y="6864"/>
                        </a:lnTo>
                        <a:lnTo>
                          <a:pt x="5854" y="7648"/>
                        </a:lnTo>
                        <a:lnTo>
                          <a:pt x="5406" y="8404"/>
                        </a:lnTo>
                        <a:lnTo>
                          <a:pt x="5182" y="8768"/>
                        </a:lnTo>
                        <a:lnTo>
                          <a:pt x="4930" y="9104"/>
                        </a:lnTo>
                        <a:lnTo>
                          <a:pt x="4650" y="9469"/>
                        </a:lnTo>
                        <a:lnTo>
                          <a:pt x="4370" y="9805"/>
                        </a:lnTo>
                        <a:lnTo>
                          <a:pt x="4062" y="10141"/>
                        </a:lnTo>
                        <a:lnTo>
                          <a:pt x="3753" y="10449"/>
                        </a:lnTo>
                        <a:lnTo>
                          <a:pt x="3417" y="10757"/>
                        </a:lnTo>
                        <a:lnTo>
                          <a:pt x="3081" y="11037"/>
                        </a:lnTo>
                        <a:lnTo>
                          <a:pt x="2717" y="11317"/>
                        </a:lnTo>
                        <a:lnTo>
                          <a:pt x="2353" y="11597"/>
                        </a:lnTo>
                        <a:lnTo>
                          <a:pt x="1989" y="11850"/>
                        </a:lnTo>
                        <a:lnTo>
                          <a:pt x="1569" y="12074"/>
                        </a:lnTo>
                        <a:lnTo>
                          <a:pt x="1569" y="12074"/>
                        </a:lnTo>
                        <a:lnTo>
                          <a:pt x="1176" y="12298"/>
                        </a:lnTo>
                        <a:lnTo>
                          <a:pt x="784" y="12494"/>
                        </a:lnTo>
                        <a:lnTo>
                          <a:pt x="392" y="12662"/>
                        </a:lnTo>
                        <a:lnTo>
                          <a:pt x="0" y="12830"/>
                        </a:lnTo>
                        <a:lnTo>
                          <a:pt x="1120" y="12830"/>
                        </a:lnTo>
                        <a:lnTo>
                          <a:pt x="1120" y="12830"/>
                        </a:lnTo>
                        <a:lnTo>
                          <a:pt x="1709" y="12830"/>
                        </a:lnTo>
                        <a:lnTo>
                          <a:pt x="1709" y="12830"/>
                        </a:lnTo>
                        <a:lnTo>
                          <a:pt x="5042" y="12830"/>
                        </a:lnTo>
                        <a:lnTo>
                          <a:pt x="5042" y="12830"/>
                        </a:lnTo>
                        <a:lnTo>
                          <a:pt x="5350" y="12830"/>
                        </a:lnTo>
                        <a:lnTo>
                          <a:pt x="5350" y="12830"/>
                        </a:lnTo>
                        <a:lnTo>
                          <a:pt x="7759" y="12830"/>
                        </a:lnTo>
                        <a:lnTo>
                          <a:pt x="7759" y="8544"/>
                        </a:lnTo>
                        <a:lnTo>
                          <a:pt x="8879" y="8544"/>
                        </a:lnTo>
                        <a:lnTo>
                          <a:pt x="8879" y="4287"/>
                        </a:lnTo>
                        <a:lnTo>
                          <a:pt x="7759" y="4287"/>
                        </a:lnTo>
                        <a:lnTo>
                          <a:pt x="77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1184;p57">
                    <a:extLst>
                      <a:ext uri="{FF2B5EF4-FFF2-40B4-BE49-F238E27FC236}">
                        <a16:creationId xmlns:a16="http://schemas.microsoft.com/office/drawing/2014/main" id="{0EDD3131-14CC-FFDF-8EA7-0AA908164B5E}"/>
                      </a:ext>
                    </a:extLst>
                  </p:cNvPr>
                  <p:cNvSpPr/>
                  <p:nvPr/>
                </p:nvSpPr>
                <p:spPr>
                  <a:xfrm>
                    <a:off x="3168766" y="2783523"/>
                    <a:ext cx="902673" cy="1023946"/>
                  </a:xfrm>
                  <a:custGeom>
                    <a:avLst/>
                    <a:gdLst/>
                    <a:ahLst/>
                    <a:cxnLst/>
                    <a:rect l="l" t="t" r="r" b="b"/>
                    <a:pathLst>
                      <a:path w="57087" h="64735" fill="none" extrusionOk="0">
                        <a:moveTo>
                          <a:pt x="37115" y="1"/>
                        </a:moveTo>
                        <a:lnTo>
                          <a:pt x="37115" y="1"/>
                        </a:lnTo>
                        <a:lnTo>
                          <a:pt x="34930" y="1682"/>
                        </a:lnTo>
                        <a:lnTo>
                          <a:pt x="32717" y="3362"/>
                        </a:lnTo>
                        <a:lnTo>
                          <a:pt x="30476" y="5015"/>
                        </a:lnTo>
                        <a:lnTo>
                          <a:pt x="28235" y="6640"/>
                        </a:lnTo>
                        <a:lnTo>
                          <a:pt x="25966" y="8236"/>
                        </a:lnTo>
                        <a:lnTo>
                          <a:pt x="23697" y="9805"/>
                        </a:lnTo>
                        <a:lnTo>
                          <a:pt x="21400" y="11345"/>
                        </a:lnTo>
                        <a:lnTo>
                          <a:pt x="19076" y="12886"/>
                        </a:lnTo>
                        <a:lnTo>
                          <a:pt x="16751" y="14371"/>
                        </a:lnTo>
                        <a:lnTo>
                          <a:pt x="14398" y="15827"/>
                        </a:lnTo>
                        <a:lnTo>
                          <a:pt x="12045" y="17284"/>
                        </a:lnTo>
                        <a:lnTo>
                          <a:pt x="9664" y="18712"/>
                        </a:lnTo>
                        <a:lnTo>
                          <a:pt x="7283" y="20085"/>
                        </a:lnTo>
                        <a:lnTo>
                          <a:pt x="4874" y="21457"/>
                        </a:lnTo>
                        <a:lnTo>
                          <a:pt x="2437" y="22802"/>
                        </a:lnTo>
                        <a:lnTo>
                          <a:pt x="0" y="24090"/>
                        </a:lnTo>
                        <a:lnTo>
                          <a:pt x="0" y="64734"/>
                        </a:lnTo>
                        <a:lnTo>
                          <a:pt x="0" y="64734"/>
                        </a:lnTo>
                        <a:lnTo>
                          <a:pt x="2185" y="63782"/>
                        </a:lnTo>
                        <a:lnTo>
                          <a:pt x="4370" y="62801"/>
                        </a:lnTo>
                        <a:lnTo>
                          <a:pt x="6527" y="61821"/>
                        </a:lnTo>
                        <a:lnTo>
                          <a:pt x="8683" y="60785"/>
                        </a:lnTo>
                        <a:lnTo>
                          <a:pt x="8683" y="58908"/>
                        </a:lnTo>
                        <a:lnTo>
                          <a:pt x="9244" y="58908"/>
                        </a:lnTo>
                        <a:lnTo>
                          <a:pt x="9244" y="54650"/>
                        </a:lnTo>
                        <a:lnTo>
                          <a:pt x="8683" y="54650"/>
                        </a:lnTo>
                        <a:lnTo>
                          <a:pt x="8683" y="50337"/>
                        </a:lnTo>
                        <a:lnTo>
                          <a:pt x="10364" y="50337"/>
                        </a:lnTo>
                        <a:lnTo>
                          <a:pt x="10364" y="46051"/>
                        </a:lnTo>
                        <a:lnTo>
                          <a:pt x="12269" y="46051"/>
                        </a:lnTo>
                        <a:lnTo>
                          <a:pt x="12269" y="46051"/>
                        </a:lnTo>
                        <a:lnTo>
                          <a:pt x="11793" y="45855"/>
                        </a:lnTo>
                        <a:lnTo>
                          <a:pt x="11345" y="45659"/>
                        </a:lnTo>
                        <a:lnTo>
                          <a:pt x="10896" y="45435"/>
                        </a:lnTo>
                        <a:lnTo>
                          <a:pt x="10448" y="45211"/>
                        </a:lnTo>
                        <a:lnTo>
                          <a:pt x="10000" y="44931"/>
                        </a:lnTo>
                        <a:lnTo>
                          <a:pt x="9580" y="44650"/>
                        </a:lnTo>
                        <a:lnTo>
                          <a:pt x="9188" y="44370"/>
                        </a:lnTo>
                        <a:lnTo>
                          <a:pt x="8768" y="44034"/>
                        </a:lnTo>
                        <a:lnTo>
                          <a:pt x="8403" y="43698"/>
                        </a:lnTo>
                        <a:lnTo>
                          <a:pt x="8011" y="43362"/>
                        </a:lnTo>
                        <a:lnTo>
                          <a:pt x="7647" y="42998"/>
                        </a:lnTo>
                        <a:lnTo>
                          <a:pt x="7311" y="42606"/>
                        </a:lnTo>
                        <a:lnTo>
                          <a:pt x="6975" y="42185"/>
                        </a:lnTo>
                        <a:lnTo>
                          <a:pt x="6667" y="41765"/>
                        </a:lnTo>
                        <a:lnTo>
                          <a:pt x="6387" y="41345"/>
                        </a:lnTo>
                        <a:lnTo>
                          <a:pt x="6106" y="40897"/>
                        </a:lnTo>
                        <a:lnTo>
                          <a:pt x="6106" y="40897"/>
                        </a:lnTo>
                        <a:lnTo>
                          <a:pt x="5826" y="40365"/>
                        </a:lnTo>
                        <a:lnTo>
                          <a:pt x="5574" y="39861"/>
                        </a:lnTo>
                        <a:lnTo>
                          <a:pt x="5350" y="39328"/>
                        </a:lnTo>
                        <a:lnTo>
                          <a:pt x="5182" y="38796"/>
                        </a:lnTo>
                        <a:lnTo>
                          <a:pt x="5014" y="38264"/>
                        </a:lnTo>
                        <a:lnTo>
                          <a:pt x="4874" y="37704"/>
                        </a:lnTo>
                        <a:lnTo>
                          <a:pt x="4762" y="37171"/>
                        </a:lnTo>
                        <a:lnTo>
                          <a:pt x="4706" y="36639"/>
                        </a:lnTo>
                        <a:lnTo>
                          <a:pt x="4650" y="36079"/>
                        </a:lnTo>
                        <a:lnTo>
                          <a:pt x="4622" y="35547"/>
                        </a:lnTo>
                        <a:lnTo>
                          <a:pt x="4622" y="35015"/>
                        </a:lnTo>
                        <a:lnTo>
                          <a:pt x="4678" y="34454"/>
                        </a:lnTo>
                        <a:lnTo>
                          <a:pt x="4734" y="33922"/>
                        </a:lnTo>
                        <a:lnTo>
                          <a:pt x="4818" y="33390"/>
                        </a:lnTo>
                        <a:lnTo>
                          <a:pt x="4930" y="32858"/>
                        </a:lnTo>
                        <a:lnTo>
                          <a:pt x="5070" y="32354"/>
                        </a:lnTo>
                        <a:lnTo>
                          <a:pt x="5210" y="31821"/>
                        </a:lnTo>
                        <a:lnTo>
                          <a:pt x="5406" y="31317"/>
                        </a:lnTo>
                        <a:lnTo>
                          <a:pt x="5630" y="30813"/>
                        </a:lnTo>
                        <a:lnTo>
                          <a:pt x="5854" y="30337"/>
                        </a:lnTo>
                        <a:lnTo>
                          <a:pt x="6106" y="29861"/>
                        </a:lnTo>
                        <a:lnTo>
                          <a:pt x="6387" y="29384"/>
                        </a:lnTo>
                        <a:lnTo>
                          <a:pt x="6695" y="28936"/>
                        </a:lnTo>
                        <a:lnTo>
                          <a:pt x="7031" y="28488"/>
                        </a:lnTo>
                        <a:lnTo>
                          <a:pt x="7395" y="28068"/>
                        </a:lnTo>
                        <a:lnTo>
                          <a:pt x="7759" y="27648"/>
                        </a:lnTo>
                        <a:lnTo>
                          <a:pt x="8151" y="27256"/>
                        </a:lnTo>
                        <a:lnTo>
                          <a:pt x="8571" y="26863"/>
                        </a:lnTo>
                        <a:lnTo>
                          <a:pt x="9020" y="26499"/>
                        </a:lnTo>
                        <a:lnTo>
                          <a:pt x="9496" y="26163"/>
                        </a:lnTo>
                        <a:lnTo>
                          <a:pt x="9972" y="25827"/>
                        </a:lnTo>
                        <a:lnTo>
                          <a:pt x="10476" y="25519"/>
                        </a:lnTo>
                        <a:lnTo>
                          <a:pt x="10476" y="25519"/>
                        </a:lnTo>
                        <a:lnTo>
                          <a:pt x="11176" y="25155"/>
                        </a:lnTo>
                        <a:lnTo>
                          <a:pt x="11905" y="24819"/>
                        </a:lnTo>
                        <a:lnTo>
                          <a:pt x="12633" y="24567"/>
                        </a:lnTo>
                        <a:lnTo>
                          <a:pt x="13361" y="24342"/>
                        </a:lnTo>
                        <a:lnTo>
                          <a:pt x="14118" y="24146"/>
                        </a:lnTo>
                        <a:lnTo>
                          <a:pt x="14874" y="24034"/>
                        </a:lnTo>
                        <a:lnTo>
                          <a:pt x="15602" y="23950"/>
                        </a:lnTo>
                        <a:lnTo>
                          <a:pt x="16358" y="23950"/>
                        </a:lnTo>
                        <a:lnTo>
                          <a:pt x="16358" y="23950"/>
                        </a:lnTo>
                        <a:lnTo>
                          <a:pt x="17087" y="23950"/>
                        </a:lnTo>
                        <a:lnTo>
                          <a:pt x="17787" y="24034"/>
                        </a:lnTo>
                        <a:lnTo>
                          <a:pt x="18487" y="24146"/>
                        </a:lnTo>
                        <a:lnTo>
                          <a:pt x="19188" y="24286"/>
                        </a:lnTo>
                        <a:lnTo>
                          <a:pt x="19888" y="24511"/>
                        </a:lnTo>
                        <a:lnTo>
                          <a:pt x="20560" y="24735"/>
                        </a:lnTo>
                        <a:lnTo>
                          <a:pt x="21204" y="25015"/>
                        </a:lnTo>
                        <a:lnTo>
                          <a:pt x="21821" y="25351"/>
                        </a:lnTo>
                        <a:lnTo>
                          <a:pt x="22437" y="25715"/>
                        </a:lnTo>
                        <a:lnTo>
                          <a:pt x="23025" y="26135"/>
                        </a:lnTo>
                        <a:lnTo>
                          <a:pt x="23613" y="26583"/>
                        </a:lnTo>
                        <a:lnTo>
                          <a:pt x="24146" y="27088"/>
                        </a:lnTo>
                        <a:lnTo>
                          <a:pt x="24650" y="27620"/>
                        </a:lnTo>
                        <a:lnTo>
                          <a:pt x="25126" y="28208"/>
                        </a:lnTo>
                        <a:lnTo>
                          <a:pt x="25574" y="28824"/>
                        </a:lnTo>
                        <a:lnTo>
                          <a:pt x="25966" y="29468"/>
                        </a:lnTo>
                        <a:lnTo>
                          <a:pt x="25966" y="29468"/>
                        </a:lnTo>
                        <a:lnTo>
                          <a:pt x="26246" y="29973"/>
                        </a:lnTo>
                        <a:lnTo>
                          <a:pt x="26498" y="30505"/>
                        </a:lnTo>
                        <a:lnTo>
                          <a:pt x="26723" y="31037"/>
                        </a:lnTo>
                        <a:lnTo>
                          <a:pt x="26919" y="31569"/>
                        </a:lnTo>
                        <a:lnTo>
                          <a:pt x="26919" y="28908"/>
                        </a:lnTo>
                        <a:lnTo>
                          <a:pt x="31736" y="28908"/>
                        </a:lnTo>
                        <a:lnTo>
                          <a:pt x="32297" y="28908"/>
                        </a:lnTo>
                        <a:lnTo>
                          <a:pt x="32297" y="28908"/>
                        </a:lnTo>
                        <a:lnTo>
                          <a:pt x="34061" y="28908"/>
                        </a:lnTo>
                        <a:lnTo>
                          <a:pt x="34061" y="28908"/>
                        </a:lnTo>
                        <a:lnTo>
                          <a:pt x="35126" y="28908"/>
                        </a:lnTo>
                        <a:lnTo>
                          <a:pt x="35126" y="28908"/>
                        </a:lnTo>
                        <a:lnTo>
                          <a:pt x="36330" y="28908"/>
                        </a:lnTo>
                        <a:lnTo>
                          <a:pt x="36330" y="28908"/>
                        </a:lnTo>
                        <a:lnTo>
                          <a:pt x="37927" y="28908"/>
                        </a:lnTo>
                        <a:lnTo>
                          <a:pt x="37927" y="28908"/>
                        </a:lnTo>
                        <a:lnTo>
                          <a:pt x="38543" y="28908"/>
                        </a:lnTo>
                        <a:lnTo>
                          <a:pt x="38543" y="28908"/>
                        </a:lnTo>
                        <a:lnTo>
                          <a:pt x="41876" y="28908"/>
                        </a:lnTo>
                        <a:lnTo>
                          <a:pt x="41876" y="28908"/>
                        </a:lnTo>
                        <a:lnTo>
                          <a:pt x="42185" y="28908"/>
                        </a:lnTo>
                        <a:lnTo>
                          <a:pt x="42185" y="28908"/>
                        </a:lnTo>
                        <a:lnTo>
                          <a:pt x="48851" y="28908"/>
                        </a:lnTo>
                        <a:lnTo>
                          <a:pt x="48851" y="33194"/>
                        </a:lnTo>
                        <a:lnTo>
                          <a:pt x="49972" y="33194"/>
                        </a:lnTo>
                        <a:lnTo>
                          <a:pt x="49972" y="35967"/>
                        </a:lnTo>
                        <a:lnTo>
                          <a:pt x="49972" y="35967"/>
                        </a:lnTo>
                        <a:lnTo>
                          <a:pt x="52745" y="33922"/>
                        </a:lnTo>
                        <a:lnTo>
                          <a:pt x="55462" y="31793"/>
                        </a:lnTo>
                        <a:lnTo>
                          <a:pt x="55462" y="31793"/>
                        </a:lnTo>
                        <a:lnTo>
                          <a:pt x="55210" y="31261"/>
                        </a:lnTo>
                        <a:lnTo>
                          <a:pt x="54986" y="30729"/>
                        </a:lnTo>
                        <a:lnTo>
                          <a:pt x="54846" y="30169"/>
                        </a:lnTo>
                        <a:lnTo>
                          <a:pt x="54733" y="29609"/>
                        </a:lnTo>
                        <a:lnTo>
                          <a:pt x="54677" y="29020"/>
                        </a:lnTo>
                        <a:lnTo>
                          <a:pt x="54649" y="28460"/>
                        </a:lnTo>
                        <a:lnTo>
                          <a:pt x="54677" y="27900"/>
                        </a:lnTo>
                        <a:lnTo>
                          <a:pt x="54762" y="27340"/>
                        </a:lnTo>
                        <a:lnTo>
                          <a:pt x="54902" y="26779"/>
                        </a:lnTo>
                        <a:lnTo>
                          <a:pt x="55070" y="26247"/>
                        </a:lnTo>
                        <a:lnTo>
                          <a:pt x="55294" y="25715"/>
                        </a:lnTo>
                        <a:lnTo>
                          <a:pt x="55574" y="25211"/>
                        </a:lnTo>
                        <a:lnTo>
                          <a:pt x="55882" y="24735"/>
                        </a:lnTo>
                        <a:lnTo>
                          <a:pt x="56218" y="24286"/>
                        </a:lnTo>
                        <a:lnTo>
                          <a:pt x="56610" y="23838"/>
                        </a:lnTo>
                        <a:lnTo>
                          <a:pt x="57058" y="23446"/>
                        </a:lnTo>
                        <a:lnTo>
                          <a:pt x="57086" y="23418"/>
                        </a:lnTo>
                        <a:lnTo>
                          <a:pt x="44341" y="1289"/>
                        </a:lnTo>
                        <a:lnTo>
                          <a:pt x="44285" y="1317"/>
                        </a:lnTo>
                        <a:lnTo>
                          <a:pt x="44285" y="1317"/>
                        </a:lnTo>
                        <a:lnTo>
                          <a:pt x="43949" y="1598"/>
                        </a:lnTo>
                        <a:lnTo>
                          <a:pt x="43585" y="1822"/>
                        </a:lnTo>
                        <a:lnTo>
                          <a:pt x="43221" y="2018"/>
                        </a:lnTo>
                        <a:lnTo>
                          <a:pt x="42829" y="2186"/>
                        </a:lnTo>
                        <a:lnTo>
                          <a:pt x="42437" y="2298"/>
                        </a:lnTo>
                        <a:lnTo>
                          <a:pt x="42017" y="2410"/>
                        </a:lnTo>
                        <a:lnTo>
                          <a:pt x="41624" y="2438"/>
                        </a:lnTo>
                        <a:lnTo>
                          <a:pt x="41204" y="2466"/>
                        </a:lnTo>
                        <a:lnTo>
                          <a:pt x="41204" y="2466"/>
                        </a:lnTo>
                        <a:lnTo>
                          <a:pt x="40728" y="2438"/>
                        </a:lnTo>
                        <a:lnTo>
                          <a:pt x="40252" y="2382"/>
                        </a:lnTo>
                        <a:lnTo>
                          <a:pt x="39776" y="2242"/>
                        </a:lnTo>
                        <a:lnTo>
                          <a:pt x="39327" y="2074"/>
                        </a:lnTo>
                        <a:lnTo>
                          <a:pt x="38907" y="1850"/>
                        </a:lnTo>
                        <a:lnTo>
                          <a:pt x="38487" y="1570"/>
                        </a:lnTo>
                        <a:lnTo>
                          <a:pt x="38095" y="1261"/>
                        </a:lnTo>
                        <a:lnTo>
                          <a:pt x="37731" y="897"/>
                        </a:lnTo>
                        <a:lnTo>
                          <a:pt x="37731" y="897"/>
                        </a:lnTo>
                        <a:lnTo>
                          <a:pt x="37395" y="449"/>
                        </a:lnTo>
                        <a:lnTo>
                          <a:pt x="371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1185;p57">
                    <a:extLst>
                      <a:ext uri="{FF2B5EF4-FFF2-40B4-BE49-F238E27FC236}">
                        <a16:creationId xmlns:a16="http://schemas.microsoft.com/office/drawing/2014/main" id="{370035DA-8D7B-72A1-202C-E90872535164}"/>
                      </a:ext>
                    </a:extLst>
                  </p:cNvPr>
                  <p:cNvSpPr/>
                  <p:nvPr/>
                </p:nvSpPr>
                <p:spPr>
                  <a:xfrm>
                    <a:off x="3454888" y="3355531"/>
                    <a:ext cx="34566" cy="39006"/>
                  </a:xfrm>
                  <a:custGeom>
                    <a:avLst/>
                    <a:gdLst/>
                    <a:ahLst/>
                    <a:cxnLst/>
                    <a:rect l="l" t="t" r="r" b="b"/>
                    <a:pathLst>
                      <a:path w="2186" h="2466" fill="none" extrusionOk="0">
                        <a:moveTo>
                          <a:pt x="1317" y="2465"/>
                        </a:moveTo>
                        <a:lnTo>
                          <a:pt x="1317" y="2465"/>
                        </a:lnTo>
                        <a:lnTo>
                          <a:pt x="0" y="140"/>
                        </a:lnTo>
                        <a:lnTo>
                          <a:pt x="0" y="140"/>
                        </a:lnTo>
                        <a:lnTo>
                          <a:pt x="532" y="28"/>
                        </a:lnTo>
                        <a:lnTo>
                          <a:pt x="756" y="0"/>
                        </a:lnTo>
                        <a:lnTo>
                          <a:pt x="1009" y="0"/>
                        </a:lnTo>
                        <a:lnTo>
                          <a:pt x="1009" y="0"/>
                        </a:lnTo>
                        <a:lnTo>
                          <a:pt x="1317" y="28"/>
                        </a:lnTo>
                        <a:lnTo>
                          <a:pt x="1457" y="56"/>
                        </a:lnTo>
                        <a:lnTo>
                          <a:pt x="1597" y="112"/>
                        </a:lnTo>
                        <a:lnTo>
                          <a:pt x="1709" y="196"/>
                        </a:lnTo>
                        <a:lnTo>
                          <a:pt x="1821" y="280"/>
                        </a:lnTo>
                        <a:lnTo>
                          <a:pt x="1933" y="392"/>
                        </a:lnTo>
                        <a:lnTo>
                          <a:pt x="2017" y="504"/>
                        </a:lnTo>
                        <a:lnTo>
                          <a:pt x="2045" y="504"/>
                        </a:lnTo>
                        <a:lnTo>
                          <a:pt x="2045" y="504"/>
                        </a:lnTo>
                        <a:lnTo>
                          <a:pt x="2129" y="728"/>
                        </a:lnTo>
                        <a:lnTo>
                          <a:pt x="2185" y="952"/>
                        </a:lnTo>
                        <a:lnTo>
                          <a:pt x="2185" y="1205"/>
                        </a:lnTo>
                        <a:lnTo>
                          <a:pt x="2129" y="1429"/>
                        </a:lnTo>
                        <a:lnTo>
                          <a:pt x="2017" y="1681"/>
                        </a:lnTo>
                        <a:lnTo>
                          <a:pt x="1849" y="1933"/>
                        </a:lnTo>
                        <a:lnTo>
                          <a:pt x="1625" y="2213"/>
                        </a:lnTo>
                        <a:lnTo>
                          <a:pt x="1317" y="24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1186;p57">
                    <a:extLst>
                      <a:ext uri="{FF2B5EF4-FFF2-40B4-BE49-F238E27FC236}">
                        <a16:creationId xmlns:a16="http://schemas.microsoft.com/office/drawing/2014/main" id="{EEA60242-8C8E-407F-579E-22F1FCB94636}"/>
                      </a:ext>
                    </a:extLst>
                  </p:cNvPr>
                  <p:cNvSpPr/>
                  <p:nvPr/>
                </p:nvSpPr>
                <p:spPr>
                  <a:xfrm>
                    <a:off x="3386674" y="3301467"/>
                    <a:ext cx="34123" cy="39006"/>
                  </a:xfrm>
                  <a:custGeom>
                    <a:avLst/>
                    <a:gdLst/>
                    <a:ahLst/>
                    <a:cxnLst/>
                    <a:rect l="l" t="t" r="r" b="b"/>
                    <a:pathLst>
                      <a:path w="2158" h="2466" fill="none" extrusionOk="0">
                        <a:moveTo>
                          <a:pt x="1261" y="2466"/>
                        </a:moveTo>
                        <a:lnTo>
                          <a:pt x="1261" y="2466"/>
                        </a:lnTo>
                        <a:lnTo>
                          <a:pt x="897" y="2438"/>
                        </a:lnTo>
                        <a:lnTo>
                          <a:pt x="757" y="2382"/>
                        </a:lnTo>
                        <a:lnTo>
                          <a:pt x="617" y="2326"/>
                        </a:lnTo>
                        <a:lnTo>
                          <a:pt x="477" y="2270"/>
                        </a:lnTo>
                        <a:lnTo>
                          <a:pt x="365" y="2186"/>
                        </a:lnTo>
                        <a:lnTo>
                          <a:pt x="253" y="2074"/>
                        </a:lnTo>
                        <a:lnTo>
                          <a:pt x="169" y="1962"/>
                        </a:lnTo>
                        <a:lnTo>
                          <a:pt x="169" y="1962"/>
                        </a:lnTo>
                        <a:lnTo>
                          <a:pt x="56" y="1737"/>
                        </a:lnTo>
                        <a:lnTo>
                          <a:pt x="0" y="1485"/>
                        </a:lnTo>
                        <a:lnTo>
                          <a:pt x="0" y="1261"/>
                        </a:lnTo>
                        <a:lnTo>
                          <a:pt x="56" y="1009"/>
                        </a:lnTo>
                        <a:lnTo>
                          <a:pt x="141" y="757"/>
                        </a:lnTo>
                        <a:lnTo>
                          <a:pt x="309" y="505"/>
                        </a:lnTo>
                        <a:lnTo>
                          <a:pt x="533" y="253"/>
                        </a:lnTo>
                        <a:lnTo>
                          <a:pt x="813" y="1"/>
                        </a:lnTo>
                        <a:lnTo>
                          <a:pt x="2157" y="2326"/>
                        </a:lnTo>
                        <a:lnTo>
                          <a:pt x="2157" y="2326"/>
                        </a:lnTo>
                        <a:lnTo>
                          <a:pt x="1681" y="2410"/>
                        </a:lnTo>
                        <a:lnTo>
                          <a:pt x="1261" y="24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1187;p57">
                    <a:extLst>
                      <a:ext uri="{FF2B5EF4-FFF2-40B4-BE49-F238E27FC236}">
                        <a16:creationId xmlns:a16="http://schemas.microsoft.com/office/drawing/2014/main" id="{18EDEA6C-3954-36CD-A472-CAD850597DBA}"/>
                      </a:ext>
                    </a:extLst>
                  </p:cNvPr>
                  <p:cNvSpPr/>
                  <p:nvPr/>
                </p:nvSpPr>
                <p:spPr>
                  <a:xfrm>
                    <a:off x="3356995" y="3245647"/>
                    <a:ext cx="161237" cy="204710"/>
                  </a:xfrm>
                  <a:custGeom>
                    <a:avLst/>
                    <a:gdLst/>
                    <a:ahLst/>
                    <a:cxnLst/>
                    <a:rect l="l" t="t" r="r" b="b"/>
                    <a:pathLst>
                      <a:path w="10197" h="12942" fill="none" extrusionOk="0">
                        <a:moveTo>
                          <a:pt x="2074" y="0"/>
                        </a:moveTo>
                        <a:lnTo>
                          <a:pt x="1009" y="617"/>
                        </a:lnTo>
                        <a:lnTo>
                          <a:pt x="1009" y="617"/>
                        </a:lnTo>
                        <a:lnTo>
                          <a:pt x="1877" y="2101"/>
                        </a:lnTo>
                        <a:lnTo>
                          <a:pt x="1877" y="2101"/>
                        </a:lnTo>
                        <a:lnTo>
                          <a:pt x="1513" y="2353"/>
                        </a:lnTo>
                        <a:lnTo>
                          <a:pt x="1205" y="2633"/>
                        </a:lnTo>
                        <a:lnTo>
                          <a:pt x="953" y="2913"/>
                        </a:lnTo>
                        <a:lnTo>
                          <a:pt x="701" y="3194"/>
                        </a:lnTo>
                        <a:lnTo>
                          <a:pt x="505" y="3474"/>
                        </a:lnTo>
                        <a:lnTo>
                          <a:pt x="337" y="3754"/>
                        </a:lnTo>
                        <a:lnTo>
                          <a:pt x="197" y="4034"/>
                        </a:lnTo>
                        <a:lnTo>
                          <a:pt x="113" y="4314"/>
                        </a:lnTo>
                        <a:lnTo>
                          <a:pt x="29" y="4622"/>
                        </a:lnTo>
                        <a:lnTo>
                          <a:pt x="1" y="4902"/>
                        </a:lnTo>
                        <a:lnTo>
                          <a:pt x="1" y="5182"/>
                        </a:lnTo>
                        <a:lnTo>
                          <a:pt x="29" y="5462"/>
                        </a:lnTo>
                        <a:lnTo>
                          <a:pt x="57" y="5743"/>
                        </a:lnTo>
                        <a:lnTo>
                          <a:pt x="141" y="5995"/>
                        </a:lnTo>
                        <a:lnTo>
                          <a:pt x="253" y="6275"/>
                        </a:lnTo>
                        <a:lnTo>
                          <a:pt x="393" y="6527"/>
                        </a:lnTo>
                        <a:lnTo>
                          <a:pt x="393" y="6527"/>
                        </a:lnTo>
                        <a:lnTo>
                          <a:pt x="617" y="6863"/>
                        </a:lnTo>
                        <a:lnTo>
                          <a:pt x="869" y="7143"/>
                        </a:lnTo>
                        <a:lnTo>
                          <a:pt x="1149" y="7395"/>
                        </a:lnTo>
                        <a:lnTo>
                          <a:pt x="1429" y="7563"/>
                        </a:lnTo>
                        <a:lnTo>
                          <a:pt x="1737" y="7703"/>
                        </a:lnTo>
                        <a:lnTo>
                          <a:pt x="2046" y="7787"/>
                        </a:lnTo>
                        <a:lnTo>
                          <a:pt x="2382" y="7843"/>
                        </a:lnTo>
                        <a:lnTo>
                          <a:pt x="2718" y="7843"/>
                        </a:lnTo>
                        <a:lnTo>
                          <a:pt x="2718" y="7843"/>
                        </a:lnTo>
                        <a:lnTo>
                          <a:pt x="3278" y="7815"/>
                        </a:lnTo>
                        <a:lnTo>
                          <a:pt x="3838" y="7731"/>
                        </a:lnTo>
                        <a:lnTo>
                          <a:pt x="4398" y="7591"/>
                        </a:lnTo>
                        <a:lnTo>
                          <a:pt x="4959" y="7451"/>
                        </a:lnTo>
                        <a:lnTo>
                          <a:pt x="6443" y="10056"/>
                        </a:lnTo>
                        <a:lnTo>
                          <a:pt x="6443" y="10056"/>
                        </a:lnTo>
                        <a:lnTo>
                          <a:pt x="6163" y="10196"/>
                        </a:lnTo>
                        <a:lnTo>
                          <a:pt x="5855" y="10308"/>
                        </a:lnTo>
                        <a:lnTo>
                          <a:pt x="5575" y="10392"/>
                        </a:lnTo>
                        <a:lnTo>
                          <a:pt x="5267" y="10476"/>
                        </a:lnTo>
                        <a:lnTo>
                          <a:pt x="4959" y="10532"/>
                        </a:lnTo>
                        <a:lnTo>
                          <a:pt x="4623" y="10588"/>
                        </a:lnTo>
                        <a:lnTo>
                          <a:pt x="4314" y="10617"/>
                        </a:lnTo>
                        <a:lnTo>
                          <a:pt x="4006" y="10617"/>
                        </a:lnTo>
                        <a:lnTo>
                          <a:pt x="4006" y="10617"/>
                        </a:lnTo>
                        <a:lnTo>
                          <a:pt x="3614" y="10588"/>
                        </a:lnTo>
                        <a:lnTo>
                          <a:pt x="3250" y="10560"/>
                        </a:lnTo>
                        <a:lnTo>
                          <a:pt x="3250" y="10560"/>
                        </a:lnTo>
                        <a:lnTo>
                          <a:pt x="3418" y="12213"/>
                        </a:lnTo>
                        <a:lnTo>
                          <a:pt x="3418" y="12213"/>
                        </a:lnTo>
                        <a:lnTo>
                          <a:pt x="3782" y="12241"/>
                        </a:lnTo>
                        <a:lnTo>
                          <a:pt x="4174" y="12269"/>
                        </a:lnTo>
                        <a:lnTo>
                          <a:pt x="4174" y="12269"/>
                        </a:lnTo>
                        <a:lnTo>
                          <a:pt x="4567" y="12241"/>
                        </a:lnTo>
                        <a:lnTo>
                          <a:pt x="4959" y="12213"/>
                        </a:lnTo>
                        <a:lnTo>
                          <a:pt x="5379" y="12157"/>
                        </a:lnTo>
                        <a:lnTo>
                          <a:pt x="5771" y="12073"/>
                        </a:lnTo>
                        <a:lnTo>
                          <a:pt x="6163" y="11961"/>
                        </a:lnTo>
                        <a:lnTo>
                          <a:pt x="6527" y="11821"/>
                        </a:lnTo>
                        <a:lnTo>
                          <a:pt x="6919" y="11653"/>
                        </a:lnTo>
                        <a:lnTo>
                          <a:pt x="7284" y="11485"/>
                        </a:lnTo>
                        <a:lnTo>
                          <a:pt x="8124" y="12941"/>
                        </a:lnTo>
                        <a:lnTo>
                          <a:pt x="9188" y="12297"/>
                        </a:lnTo>
                        <a:lnTo>
                          <a:pt x="9188" y="12297"/>
                        </a:lnTo>
                        <a:lnTo>
                          <a:pt x="8348" y="10841"/>
                        </a:lnTo>
                        <a:lnTo>
                          <a:pt x="8348" y="10841"/>
                        </a:lnTo>
                        <a:lnTo>
                          <a:pt x="8684" y="10560"/>
                        </a:lnTo>
                        <a:lnTo>
                          <a:pt x="8992" y="10280"/>
                        </a:lnTo>
                        <a:lnTo>
                          <a:pt x="9272" y="10000"/>
                        </a:lnTo>
                        <a:lnTo>
                          <a:pt x="9496" y="9720"/>
                        </a:lnTo>
                        <a:lnTo>
                          <a:pt x="9693" y="9440"/>
                        </a:lnTo>
                        <a:lnTo>
                          <a:pt x="9861" y="9160"/>
                        </a:lnTo>
                        <a:lnTo>
                          <a:pt x="10001" y="8852"/>
                        </a:lnTo>
                        <a:lnTo>
                          <a:pt x="10085" y="8572"/>
                        </a:lnTo>
                        <a:lnTo>
                          <a:pt x="10169" y="8264"/>
                        </a:lnTo>
                        <a:lnTo>
                          <a:pt x="10197" y="7983"/>
                        </a:lnTo>
                        <a:lnTo>
                          <a:pt x="10197" y="7703"/>
                        </a:lnTo>
                        <a:lnTo>
                          <a:pt x="10197" y="7423"/>
                        </a:lnTo>
                        <a:lnTo>
                          <a:pt x="10141" y="7143"/>
                        </a:lnTo>
                        <a:lnTo>
                          <a:pt x="10057" y="6891"/>
                        </a:lnTo>
                        <a:lnTo>
                          <a:pt x="9945" y="6639"/>
                        </a:lnTo>
                        <a:lnTo>
                          <a:pt x="9833" y="6387"/>
                        </a:lnTo>
                        <a:lnTo>
                          <a:pt x="9833" y="6387"/>
                        </a:lnTo>
                        <a:lnTo>
                          <a:pt x="9608" y="6051"/>
                        </a:lnTo>
                        <a:lnTo>
                          <a:pt x="9356" y="5771"/>
                        </a:lnTo>
                        <a:lnTo>
                          <a:pt x="9104" y="5547"/>
                        </a:lnTo>
                        <a:lnTo>
                          <a:pt x="8824" y="5350"/>
                        </a:lnTo>
                        <a:lnTo>
                          <a:pt x="8516" y="5238"/>
                        </a:lnTo>
                        <a:lnTo>
                          <a:pt x="8208" y="5154"/>
                        </a:lnTo>
                        <a:lnTo>
                          <a:pt x="7900" y="5098"/>
                        </a:lnTo>
                        <a:lnTo>
                          <a:pt x="7564" y="5098"/>
                        </a:lnTo>
                        <a:lnTo>
                          <a:pt x="7564" y="5098"/>
                        </a:lnTo>
                        <a:lnTo>
                          <a:pt x="7284" y="5098"/>
                        </a:lnTo>
                        <a:lnTo>
                          <a:pt x="7003" y="5126"/>
                        </a:lnTo>
                        <a:lnTo>
                          <a:pt x="6443" y="5238"/>
                        </a:lnTo>
                        <a:lnTo>
                          <a:pt x="5855" y="5378"/>
                        </a:lnTo>
                        <a:lnTo>
                          <a:pt x="5267" y="5547"/>
                        </a:lnTo>
                        <a:lnTo>
                          <a:pt x="5267" y="5547"/>
                        </a:lnTo>
                        <a:lnTo>
                          <a:pt x="3754" y="2885"/>
                        </a:lnTo>
                        <a:lnTo>
                          <a:pt x="3754" y="2885"/>
                        </a:lnTo>
                        <a:lnTo>
                          <a:pt x="4342" y="2661"/>
                        </a:lnTo>
                        <a:lnTo>
                          <a:pt x="4987" y="2493"/>
                        </a:lnTo>
                        <a:lnTo>
                          <a:pt x="5631" y="2381"/>
                        </a:lnTo>
                        <a:lnTo>
                          <a:pt x="6275" y="2325"/>
                        </a:lnTo>
                        <a:lnTo>
                          <a:pt x="6275" y="2325"/>
                        </a:lnTo>
                        <a:lnTo>
                          <a:pt x="6051" y="701"/>
                        </a:lnTo>
                        <a:lnTo>
                          <a:pt x="6051" y="701"/>
                        </a:lnTo>
                        <a:lnTo>
                          <a:pt x="5995" y="701"/>
                        </a:lnTo>
                        <a:lnTo>
                          <a:pt x="5995" y="701"/>
                        </a:lnTo>
                        <a:lnTo>
                          <a:pt x="5603" y="701"/>
                        </a:lnTo>
                        <a:lnTo>
                          <a:pt x="5211" y="729"/>
                        </a:lnTo>
                        <a:lnTo>
                          <a:pt x="4819" y="813"/>
                        </a:lnTo>
                        <a:lnTo>
                          <a:pt x="4426" y="897"/>
                        </a:lnTo>
                        <a:lnTo>
                          <a:pt x="4034" y="981"/>
                        </a:lnTo>
                        <a:lnTo>
                          <a:pt x="3670" y="1121"/>
                        </a:lnTo>
                        <a:lnTo>
                          <a:pt x="3278" y="1289"/>
                        </a:lnTo>
                        <a:lnTo>
                          <a:pt x="2914" y="1457"/>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1189;p57">
                    <a:extLst>
                      <a:ext uri="{FF2B5EF4-FFF2-40B4-BE49-F238E27FC236}">
                        <a16:creationId xmlns:a16="http://schemas.microsoft.com/office/drawing/2014/main" id="{C581ECA2-E97E-108D-C19A-4B937310BCA8}"/>
                      </a:ext>
                    </a:extLst>
                  </p:cNvPr>
                  <p:cNvSpPr/>
                  <p:nvPr/>
                </p:nvSpPr>
                <p:spPr>
                  <a:xfrm>
                    <a:off x="3612125" y="3850872"/>
                    <a:ext cx="347252" cy="68237"/>
                  </a:xfrm>
                  <a:custGeom>
                    <a:avLst/>
                    <a:gdLst/>
                    <a:ahLst/>
                    <a:cxnLst/>
                    <a:rect l="l" t="t" r="r" b="b"/>
                    <a:pathLst>
                      <a:path w="21961" h="4314" fill="none" extrusionOk="0">
                        <a:moveTo>
                          <a:pt x="21961" y="4314"/>
                        </a:moveTo>
                        <a:lnTo>
                          <a:pt x="0" y="4314"/>
                        </a:lnTo>
                        <a:lnTo>
                          <a:pt x="0" y="0"/>
                        </a:lnTo>
                        <a:lnTo>
                          <a:pt x="21961" y="0"/>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1191;p57">
                    <a:extLst>
                      <a:ext uri="{FF2B5EF4-FFF2-40B4-BE49-F238E27FC236}">
                        <a16:creationId xmlns:a16="http://schemas.microsoft.com/office/drawing/2014/main" id="{79F24357-63C2-A247-D560-E49975BC8458}"/>
                      </a:ext>
                    </a:extLst>
                  </p:cNvPr>
                  <p:cNvSpPr/>
                  <p:nvPr/>
                </p:nvSpPr>
                <p:spPr>
                  <a:xfrm>
                    <a:off x="3612125" y="3851315"/>
                    <a:ext cx="76626" cy="67794"/>
                  </a:xfrm>
                  <a:custGeom>
                    <a:avLst/>
                    <a:gdLst/>
                    <a:ahLst/>
                    <a:cxnLst/>
                    <a:rect l="l" t="t" r="r" b="b"/>
                    <a:pathLst>
                      <a:path w="4846" h="4286" fill="none" extrusionOk="0">
                        <a:moveTo>
                          <a:pt x="4846" y="0"/>
                        </a:moveTo>
                        <a:lnTo>
                          <a:pt x="2577" y="0"/>
                        </a:lnTo>
                        <a:lnTo>
                          <a:pt x="2577" y="4286"/>
                        </a:lnTo>
                        <a:lnTo>
                          <a:pt x="0" y="4286"/>
                        </a:lnTo>
                        <a:lnTo>
                          <a:pt x="4846" y="4286"/>
                        </a:lnTo>
                        <a:lnTo>
                          <a:pt x="48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1193;p57">
                    <a:extLst>
                      <a:ext uri="{FF2B5EF4-FFF2-40B4-BE49-F238E27FC236}">
                        <a16:creationId xmlns:a16="http://schemas.microsoft.com/office/drawing/2014/main" id="{8B5A8386-2646-CA59-F7D5-C8BDC42F33AE}"/>
                      </a:ext>
                    </a:extLst>
                  </p:cNvPr>
                  <p:cNvSpPr/>
                  <p:nvPr/>
                </p:nvSpPr>
                <p:spPr>
                  <a:xfrm>
                    <a:off x="3697606" y="3851315"/>
                    <a:ext cx="27466" cy="67794"/>
                  </a:xfrm>
                  <a:custGeom>
                    <a:avLst/>
                    <a:gdLst/>
                    <a:ahLst/>
                    <a:cxnLst/>
                    <a:rect l="l" t="t" r="r" b="b"/>
                    <a:pathLst>
                      <a:path w="1737" h="4286" fill="none" extrusionOk="0">
                        <a:moveTo>
                          <a:pt x="1737" y="0"/>
                        </a:moveTo>
                        <a:lnTo>
                          <a:pt x="0" y="0"/>
                        </a:lnTo>
                        <a:lnTo>
                          <a:pt x="0" y="4286"/>
                        </a:lnTo>
                        <a:lnTo>
                          <a:pt x="1737" y="4286"/>
                        </a:lnTo>
                        <a:lnTo>
                          <a:pt x="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1198;p57">
                    <a:extLst>
                      <a:ext uri="{FF2B5EF4-FFF2-40B4-BE49-F238E27FC236}">
                        <a16:creationId xmlns:a16="http://schemas.microsoft.com/office/drawing/2014/main" id="{C3F61F0B-CA10-05E3-C192-9044DE388BDE}"/>
                      </a:ext>
                    </a:extLst>
                  </p:cNvPr>
                  <p:cNvSpPr/>
                  <p:nvPr/>
                </p:nvSpPr>
                <p:spPr>
                  <a:xfrm>
                    <a:off x="3628507" y="3783078"/>
                    <a:ext cx="347268" cy="68253"/>
                  </a:xfrm>
                  <a:custGeom>
                    <a:avLst/>
                    <a:gdLst/>
                    <a:ahLst/>
                    <a:cxnLst/>
                    <a:rect l="l" t="t" r="r" b="b"/>
                    <a:pathLst>
                      <a:path w="21962" h="4315" fill="none" extrusionOk="0">
                        <a:moveTo>
                          <a:pt x="21961" y="4314"/>
                        </a:moveTo>
                        <a:lnTo>
                          <a:pt x="0" y="4314"/>
                        </a:lnTo>
                        <a:lnTo>
                          <a:pt x="0" y="1"/>
                        </a:lnTo>
                        <a:lnTo>
                          <a:pt x="21961" y="1"/>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1200;p57">
                    <a:extLst>
                      <a:ext uri="{FF2B5EF4-FFF2-40B4-BE49-F238E27FC236}">
                        <a16:creationId xmlns:a16="http://schemas.microsoft.com/office/drawing/2014/main" id="{9C266287-5F86-7EBC-6D8A-02EA552F2642}"/>
                      </a:ext>
                    </a:extLst>
                  </p:cNvPr>
                  <p:cNvSpPr/>
                  <p:nvPr/>
                </p:nvSpPr>
                <p:spPr>
                  <a:xfrm>
                    <a:off x="3652873" y="3783521"/>
                    <a:ext cx="52275" cy="67810"/>
                  </a:xfrm>
                  <a:custGeom>
                    <a:avLst/>
                    <a:gdLst/>
                    <a:ahLst/>
                    <a:cxnLst/>
                    <a:rect l="l" t="t" r="r" b="b"/>
                    <a:pathLst>
                      <a:path w="3306" h="4287" fill="none" extrusionOk="0">
                        <a:moveTo>
                          <a:pt x="3305" y="1"/>
                        </a:moveTo>
                        <a:lnTo>
                          <a:pt x="1149" y="1"/>
                        </a:lnTo>
                        <a:lnTo>
                          <a:pt x="1149" y="4286"/>
                        </a:lnTo>
                        <a:lnTo>
                          <a:pt x="0" y="4286"/>
                        </a:lnTo>
                        <a:lnTo>
                          <a:pt x="3305" y="4286"/>
                        </a:lnTo>
                        <a:lnTo>
                          <a:pt x="33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1203;p57">
                    <a:extLst>
                      <a:ext uri="{FF2B5EF4-FFF2-40B4-BE49-F238E27FC236}">
                        <a16:creationId xmlns:a16="http://schemas.microsoft.com/office/drawing/2014/main" id="{672B8DF8-2CB0-F690-1519-D141348DA71B}"/>
                      </a:ext>
                    </a:extLst>
                  </p:cNvPr>
                  <p:cNvSpPr/>
                  <p:nvPr/>
                </p:nvSpPr>
                <p:spPr>
                  <a:xfrm>
                    <a:off x="3758278" y="3783521"/>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1207;p57">
                    <a:extLst>
                      <a:ext uri="{FF2B5EF4-FFF2-40B4-BE49-F238E27FC236}">
                        <a16:creationId xmlns:a16="http://schemas.microsoft.com/office/drawing/2014/main" id="{0377491D-A750-ECB2-6CE1-FD23617534A9}"/>
                      </a:ext>
                    </a:extLst>
                  </p:cNvPr>
                  <p:cNvSpPr/>
                  <p:nvPr/>
                </p:nvSpPr>
                <p:spPr>
                  <a:xfrm>
                    <a:off x="3597499" y="3715284"/>
                    <a:ext cx="347268" cy="68253"/>
                  </a:xfrm>
                  <a:custGeom>
                    <a:avLst/>
                    <a:gdLst/>
                    <a:ahLst/>
                    <a:cxnLst/>
                    <a:rect l="l" t="t" r="r" b="b"/>
                    <a:pathLst>
                      <a:path w="21962" h="4315" fill="none" extrusionOk="0">
                        <a:moveTo>
                          <a:pt x="21961" y="4315"/>
                        </a:moveTo>
                        <a:lnTo>
                          <a:pt x="1" y="4315"/>
                        </a:lnTo>
                        <a:lnTo>
                          <a:pt x="1" y="1"/>
                        </a:lnTo>
                        <a:lnTo>
                          <a:pt x="21961" y="1"/>
                        </a:lnTo>
                        <a:lnTo>
                          <a:pt x="21961"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1209;p57">
                    <a:extLst>
                      <a:ext uri="{FF2B5EF4-FFF2-40B4-BE49-F238E27FC236}">
                        <a16:creationId xmlns:a16="http://schemas.microsoft.com/office/drawing/2014/main" id="{C893D46A-9980-217A-5D14-0ED68F01E1B2}"/>
                      </a:ext>
                    </a:extLst>
                  </p:cNvPr>
                  <p:cNvSpPr/>
                  <p:nvPr/>
                </p:nvSpPr>
                <p:spPr>
                  <a:xfrm>
                    <a:off x="3652873" y="3715727"/>
                    <a:ext cx="21267" cy="67810"/>
                  </a:xfrm>
                  <a:custGeom>
                    <a:avLst/>
                    <a:gdLst/>
                    <a:ahLst/>
                    <a:cxnLst/>
                    <a:rect l="l" t="t" r="r" b="b"/>
                    <a:pathLst>
                      <a:path w="1345" h="4287" fill="none" extrusionOk="0">
                        <a:moveTo>
                          <a:pt x="1345" y="1"/>
                        </a:moveTo>
                        <a:lnTo>
                          <a:pt x="0" y="1"/>
                        </a:lnTo>
                        <a:lnTo>
                          <a:pt x="0" y="4259"/>
                        </a:lnTo>
                        <a:lnTo>
                          <a:pt x="1149" y="4259"/>
                        </a:lnTo>
                        <a:lnTo>
                          <a:pt x="1149" y="4287"/>
                        </a:lnTo>
                        <a:lnTo>
                          <a:pt x="1345" y="4287"/>
                        </a:lnTo>
                        <a:lnTo>
                          <a:pt x="13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1213;p57">
                    <a:extLst>
                      <a:ext uri="{FF2B5EF4-FFF2-40B4-BE49-F238E27FC236}">
                        <a16:creationId xmlns:a16="http://schemas.microsoft.com/office/drawing/2014/main" id="{C77DC480-477C-DB19-6236-95EAFDF8EAE6}"/>
                      </a:ext>
                    </a:extLst>
                  </p:cNvPr>
                  <p:cNvSpPr/>
                  <p:nvPr/>
                </p:nvSpPr>
                <p:spPr>
                  <a:xfrm>
                    <a:off x="3727270" y="3715727"/>
                    <a:ext cx="19070" cy="67810"/>
                  </a:xfrm>
                  <a:custGeom>
                    <a:avLst/>
                    <a:gdLst/>
                    <a:ahLst/>
                    <a:cxnLst/>
                    <a:rect l="l" t="t" r="r" b="b"/>
                    <a:pathLst>
                      <a:path w="1206" h="4287" fill="none" extrusionOk="0">
                        <a:moveTo>
                          <a:pt x="1205" y="1"/>
                        </a:moveTo>
                        <a:lnTo>
                          <a:pt x="1" y="1"/>
                        </a:lnTo>
                        <a:lnTo>
                          <a:pt x="1" y="4287"/>
                        </a:lnTo>
                        <a:lnTo>
                          <a:pt x="1205" y="4287"/>
                        </a:lnTo>
                        <a:lnTo>
                          <a:pt x="120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1219;p57">
                    <a:extLst>
                      <a:ext uri="{FF2B5EF4-FFF2-40B4-BE49-F238E27FC236}">
                        <a16:creationId xmlns:a16="http://schemas.microsoft.com/office/drawing/2014/main" id="{7353DCC1-8492-646D-83E5-2938F9BC99D4}"/>
                      </a:ext>
                    </a:extLst>
                  </p:cNvPr>
                  <p:cNvSpPr/>
                  <p:nvPr/>
                </p:nvSpPr>
                <p:spPr>
                  <a:xfrm>
                    <a:off x="3652873" y="3647949"/>
                    <a:ext cx="35878" cy="67794"/>
                  </a:xfrm>
                  <a:custGeom>
                    <a:avLst/>
                    <a:gdLst/>
                    <a:ahLst/>
                    <a:cxnLst/>
                    <a:rect l="l" t="t" r="r" b="b"/>
                    <a:pathLst>
                      <a:path w="2269" h="4286" fill="none" extrusionOk="0">
                        <a:moveTo>
                          <a:pt x="2269" y="0"/>
                        </a:moveTo>
                        <a:lnTo>
                          <a:pt x="588" y="0"/>
                        </a:lnTo>
                        <a:lnTo>
                          <a:pt x="588" y="4286"/>
                        </a:lnTo>
                        <a:lnTo>
                          <a:pt x="0" y="4286"/>
                        </a:lnTo>
                        <a:lnTo>
                          <a:pt x="2269" y="4286"/>
                        </a:lnTo>
                        <a:lnTo>
                          <a:pt x="2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1223;p57">
                    <a:extLst>
                      <a:ext uri="{FF2B5EF4-FFF2-40B4-BE49-F238E27FC236}">
                        <a16:creationId xmlns:a16="http://schemas.microsoft.com/office/drawing/2014/main" id="{1285F39F-D2AF-2453-DA3B-731E5ED9AB4B}"/>
                      </a:ext>
                    </a:extLst>
                  </p:cNvPr>
                  <p:cNvSpPr/>
                  <p:nvPr/>
                </p:nvSpPr>
                <p:spPr>
                  <a:xfrm>
                    <a:off x="3741896" y="3647949"/>
                    <a:ext cx="19054" cy="67794"/>
                  </a:xfrm>
                  <a:custGeom>
                    <a:avLst/>
                    <a:gdLst/>
                    <a:ahLst/>
                    <a:cxnLst/>
                    <a:rect l="l" t="t" r="r" b="b"/>
                    <a:pathLst>
                      <a:path w="1205" h="4286" fill="none" extrusionOk="0">
                        <a:moveTo>
                          <a:pt x="1205" y="0"/>
                        </a:moveTo>
                        <a:lnTo>
                          <a:pt x="0" y="0"/>
                        </a:lnTo>
                        <a:lnTo>
                          <a:pt x="0"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1227;p57">
                    <a:extLst>
                      <a:ext uri="{FF2B5EF4-FFF2-40B4-BE49-F238E27FC236}">
                        <a16:creationId xmlns:a16="http://schemas.microsoft.com/office/drawing/2014/main" id="{01D6EC03-3F51-D674-C21A-5EF7DCDD46CB}"/>
                      </a:ext>
                    </a:extLst>
                  </p:cNvPr>
                  <p:cNvSpPr/>
                  <p:nvPr/>
                </p:nvSpPr>
                <p:spPr>
                  <a:xfrm>
                    <a:off x="3620980" y="3579712"/>
                    <a:ext cx="346810" cy="68253"/>
                  </a:xfrm>
                  <a:custGeom>
                    <a:avLst/>
                    <a:gdLst/>
                    <a:ahLst/>
                    <a:cxnLst/>
                    <a:rect l="l" t="t" r="r" b="b"/>
                    <a:pathLst>
                      <a:path w="21933" h="4315" fill="none" extrusionOk="0">
                        <a:moveTo>
                          <a:pt x="21933" y="4314"/>
                        </a:moveTo>
                        <a:lnTo>
                          <a:pt x="0" y="4314"/>
                        </a:lnTo>
                        <a:lnTo>
                          <a:pt x="0" y="1"/>
                        </a:lnTo>
                        <a:lnTo>
                          <a:pt x="21933" y="1"/>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1229;p57">
                    <a:extLst>
                      <a:ext uri="{FF2B5EF4-FFF2-40B4-BE49-F238E27FC236}">
                        <a16:creationId xmlns:a16="http://schemas.microsoft.com/office/drawing/2014/main" id="{00088955-4174-08DC-F29B-14BE99312C4C}"/>
                      </a:ext>
                    </a:extLst>
                  </p:cNvPr>
                  <p:cNvSpPr/>
                  <p:nvPr/>
                </p:nvSpPr>
                <p:spPr>
                  <a:xfrm>
                    <a:off x="3652873" y="3580155"/>
                    <a:ext cx="44306" cy="67810"/>
                  </a:xfrm>
                  <a:custGeom>
                    <a:avLst/>
                    <a:gdLst/>
                    <a:ahLst/>
                    <a:cxnLst/>
                    <a:rect l="l" t="t" r="r" b="b"/>
                    <a:pathLst>
                      <a:path w="2802" h="4287" fill="none" extrusionOk="0">
                        <a:moveTo>
                          <a:pt x="2801" y="1"/>
                        </a:moveTo>
                        <a:lnTo>
                          <a:pt x="0" y="1"/>
                        </a:lnTo>
                        <a:lnTo>
                          <a:pt x="0" y="4258"/>
                        </a:lnTo>
                        <a:lnTo>
                          <a:pt x="588" y="4258"/>
                        </a:lnTo>
                        <a:lnTo>
                          <a:pt x="588" y="4286"/>
                        </a:lnTo>
                        <a:lnTo>
                          <a:pt x="2801" y="4286"/>
                        </a:lnTo>
                        <a:lnTo>
                          <a:pt x="28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1231;p57">
                    <a:extLst>
                      <a:ext uri="{FF2B5EF4-FFF2-40B4-BE49-F238E27FC236}">
                        <a16:creationId xmlns:a16="http://schemas.microsoft.com/office/drawing/2014/main" id="{272ED806-F959-C7C5-2686-0ED81EBA4527}"/>
                      </a:ext>
                    </a:extLst>
                  </p:cNvPr>
                  <p:cNvSpPr/>
                  <p:nvPr/>
                </p:nvSpPr>
                <p:spPr>
                  <a:xfrm>
                    <a:off x="3706461" y="3580155"/>
                    <a:ext cx="27924" cy="67810"/>
                  </a:xfrm>
                  <a:custGeom>
                    <a:avLst/>
                    <a:gdLst/>
                    <a:ahLst/>
                    <a:cxnLst/>
                    <a:rect l="l" t="t" r="r" b="b"/>
                    <a:pathLst>
                      <a:path w="1766" h="4287" fill="none" extrusionOk="0">
                        <a:moveTo>
                          <a:pt x="1765" y="1"/>
                        </a:moveTo>
                        <a:lnTo>
                          <a:pt x="0" y="1"/>
                        </a:lnTo>
                        <a:lnTo>
                          <a:pt x="0"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1233;p57">
                    <a:extLst>
                      <a:ext uri="{FF2B5EF4-FFF2-40B4-BE49-F238E27FC236}">
                        <a16:creationId xmlns:a16="http://schemas.microsoft.com/office/drawing/2014/main" id="{F800564F-5BB5-2648-BB55-90941492E002}"/>
                      </a:ext>
                    </a:extLst>
                  </p:cNvPr>
                  <p:cNvSpPr/>
                  <p:nvPr/>
                </p:nvSpPr>
                <p:spPr>
                  <a:xfrm>
                    <a:off x="3750751" y="3580155"/>
                    <a:ext cx="19054" cy="67810"/>
                  </a:xfrm>
                  <a:custGeom>
                    <a:avLst/>
                    <a:gdLst/>
                    <a:ahLst/>
                    <a:cxnLst/>
                    <a:rect l="l" t="t" r="r" b="b"/>
                    <a:pathLst>
                      <a:path w="1205" h="4287" fill="none" extrusionOk="0">
                        <a:moveTo>
                          <a:pt x="1205" y="1"/>
                        </a:moveTo>
                        <a:lnTo>
                          <a:pt x="0" y="1"/>
                        </a:lnTo>
                        <a:lnTo>
                          <a:pt x="0"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1237;p57">
                    <a:extLst>
                      <a:ext uri="{FF2B5EF4-FFF2-40B4-BE49-F238E27FC236}">
                        <a16:creationId xmlns:a16="http://schemas.microsoft.com/office/drawing/2014/main" id="{7B2B8816-FDB0-290F-7CAA-F2F4663B61CE}"/>
                      </a:ext>
                    </a:extLst>
                  </p:cNvPr>
                  <p:cNvSpPr/>
                  <p:nvPr/>
                </p:nvSpPr>
                <p:spPr>
                  <a:xfrm>
                    <a:off x="3612125" y="3511918"/>
                    <a:ext cx="346810" cy="68253"/>
                  </a:xfrm>
                  <a:custGeom>
                    <a:avLst/>
                    <a:gdLst/>
                    <a:ahLst/>
                    <a:cxnLst/>
                    <a:rect l="l" t="t" r="r" b="b"/>
                    <a:pathLst>
                      <a:path w="21933"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1240;p57">
                    <a:extLst>
                      <a:ext uri="{FF2B5EF4-FFF2-40B4-BE49-F238E27FC236}">
                        <a16:creationId xmlns:a16="http://schemas.microsoft.com/office/drawing/2014/main" id="{ADC0A5E8-6384-03F3-12A4-E1864547C783}"/>
                      </a:ext>
                    </a:extLst>
                  </p:cNvPr>
                  <p:cNvSpPr/>
                  <p:nvPr/>
                </p:nvSpPr>
                <p:spPr>
                  <a:xfrm>
                    <a:off x="3697606" y="3512361"/>
                    <a:ext cx="27466" cy="67810"/>
                  </a:xfrm>
                  <a:custGeom>
                    <a:avLst/>
                    <a:gdLst/>
                    <a:ahLst/>
                    <a:cxnLst/>
                    <a:rect l="l" t="t" r="r" b="b"/>
                    <a:pathLst>
                      <a:path w="1737" h="4287" fill="none" extrusionOk="0">
                        <a:moveTo>
                          <a:pt x="1737" y="1"/>
                        </a:moveTo>
                        <a:lnTo>
                          <a:pt x="0" y="1"/>
                        </a:lnTo>
                        <a:lnTo>
                          <a:pt x="0" y="4287"/>
                        </a:lnTo>
                        <a:lnTo>
                          <a:pt x="1737" y="4287"/>
                        </a:lnTo>
                        <a:lnTo>
                          <a:pt x="1737"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1242;p57">
                    <a:extLst>
                      <a:ext uri="{FF2B5EF4-FFF2-40B4-BE49-F238E27FC236}">
                        <a16:creationId xmlns:a16="http://schemas.microsoft.com/office/drawing/2014/main" id="{DE842E1D-5226-43FC-6427-40A4E3522CCE}"/>
                      </a:ext>
                    </a:extLst>
                  </p:cNvPr>
                  <p:cNvSpPr/>
                  <p:nvPr/>
                </p:nvSpPr>
                <p:spPr>
                  <a:xfrm>
                    <a:off x="3741896" y="3512361"/>
                    <a:ext cx="19054" cy="67810"/>
                  </a:xfrm>
                  <a:custGeom>
                    <a:avLst/>
                    <a:gdLst/>
                    <a:ahLst/>
                    <a:cxnLst/>
                    <a:rect l="l" t="t" r="r" b="b"/>
                    <a:pathLst>
                      <a:path w="1205" h="4287" fill="none" extrusionOk="0">
                        <a:moveTo>
                          <a:pt x="1205" y="1"/>
                        </a:moveTo>
                        <a:lnTo>
                          <a:pt x="0" y="1"/>
                        </a:lnTo>
                        <a:lnTo>
                          <a:pt x="0" y="4287"/>
                        </a:lnTo>
                        <a:lnTo>
                          <a:pt x="1205" y="4287"/>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1246;p57">
                    <a:extLst>
                      <a:ext uri="{FF2B5EF4-FFF2-40B4-BE49-F238E27FC236}">
                        <a16:creationId xmlns:a16="http://schemas.microsoft.com/office/drawing/2014/main" id="{C4D46D3D-DF65-FA97-842B-13D4AEFAD51E}"/>
                      </a:ext>
                    </a:extLst>
                  </p:cNvPr>
                  <p:cNvSpPr/>
                  <p:nvPr/>
                </p:nvSpPr>
                <p:spPr>
                  <a:xfrm>
                    <a:off x="3612125" y="3444140"/>
                    <a:ext cx="346810" cy="68237"/>
                  </a:xfrm>
                  <a:custGeom>
                    <a:avLst/>
                    <a:gdLst/>
                    <a:ahLst/>
                    <a:cxnLst/>
                    <a:rect l="l" t="t" r="r" b="b"/>
                    <a:pathLst>
                      <a:path w="21933" h="4314" fill="none" extrusionOk="0">
                        <a:moveTo>
                          <a:pt x="21933" y="4314"/>
                        </a:moveTo>
                        <a:lnTo>
                          <a:pt x="0" y="4314"/>
                        </a:lnTo>
                        <a:lnTo>
                          <a:pt x="0"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1248;p57">
                    <a:extLst>
                      <a:ext uri="{FF2B5EF4-FFF2-40B4-BE49-F238E27FC236}">
                        <a16:creationId xmlns:a16="http://schemas.microsoft.com/office/drawing/2014/main" id="{996A2DF0-CF85-0822-B816-77CD6DAD1A92}"/>
                      </a:ext>
                    </a:extLst>
                  </p:cNvPr>
                  <p:cNvSpPr/>
                  <p:nvPr/>
                </p:nvSpPr>
                <p:spPr>
                  <a:xfrm>
                    <a:off x="3612125" y="3444140"/>
                    <a:ext cx="76183" cy="68237"/>
                  </a:xfrm>
                  <a:custGeom>
                    <a:avLst/>
                    <a:gdLst/>
                    <a:ahLst/>
                    <a:cxnLst/>
                    <a:rect l="l" t="t" r="r" b="b"/>
                    <a:pathLst>
                      <a:path w="4818" h="4314" fill="none" extrusionOk="0">
                        <a:moveTo>
                          <a:pt x="1120" y="0"/>
                        </a:moveTo>
                        <a:lnTo>
                          <a:pt x="0" y="0"/>
                        </a:lnTo>
                        <a:lnTo>
                          <a:pt x="0" y="4286"/>
                        </a:lnTo>
                        <a:lnTo>
                          <a:pt x="4286" y="4286"/>
                        </a:lnTo>
                        <a:lnTo>
                          <a:pt x="4286" y="4314"/>
                        </a:lnTo>
                        <a:lnTo>
                          <a:pt x="4818" y="4314"/>
                        </a:lnTo>
                        <a:lnTo>
                          <a:pt x="4818" y="28"/>
                        </a:lnTo>
                        <a:lnTo>
                          <a:pt x="1120" y="28"/>
                        </a:lnTo>
                        <a:lnTo>
                          <a:pt x="1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1250;p57">
                    <a:extLst>
                      <a:ext uri="{FF2B5EF4-FFF2-40B4-BE49-F238E27FC236}">
                        <a16:creationId xmlns:a16="http://schemas.microsoft.com/office/drawing/2014/main" id="{93F4CF37-3B40-73E0-2237-5342EA844792}"/>
                      </a:ext>
                    </a:extLst>
                  </p:cNvPr>
                  <p:cNvSpPr/>
                  <p:nvPr/>
                </p:nvSpPr>
                <p:spPr>
                  <a:xfrm>
                    <a:off x="3697606" y="3444583"/>
                    <a:ext cx="27466" cy="67794"/>
                  </a:xfrm>
                  <a:custGeom>
                    <a:avLst/>
                    <a:gdLst/>
                    <a:ahLst/>
                    <a:cxnLst/>
                    <a:rect l="l" t="t" r="r" b="b"/>
                    <a:pathLst>
                      <a:path w="1737" h="4286" fill="none" extrusionOk="0">
                        <a:moveTo>
                          <a:pt x="1737" y="0"/>
                        </a:moveTo>
                        <a:lnTo>
                          <a:pt x="0" y="0"/>
                        </a:lnTo>
                        <a:lnTo>
                          <a:pt x="0" y="4286"/>
                        </a:lnTo>
                        <a:lnTo>
                          <a:pt x="1737" y="4286"/>
                        </a:lnTo>
                        <a:lnTo>
                          <a:pt x="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1256;p57">
                    <a:extLst>
                      <a:ext uri="{FF2B5EF4-FFF2-40B4-BE49-F238E27FC236}">
                        <a16:creationId xmlns:a16="http://schemas.microsoft.com/office/drawing/2014/main" id="{9D3C086C-7621-9DD5-4540-1D014C96452C}"/>
                      </a:ext>
                    </a:extLst>
                  </p:cNvPr>
                  <p:cNvSpPr/>
                  <p:nvPr/>
                </p:nvSpPr>
                <p:spPr>
                  <a:xfrm>
                    <a:off x="3629835" y="3376347"/>
                    <a:ext cx="347268" cy="68253"/>
                  </a:xfrm>
                  <a:custGeom>
                    <a:avLst/>
                    <a:gdLst/>
                    <a:ahLst/>
                    <a:cxnLst/>
                    <a:rect l="l" t="t" r="r" b="b"/>
                    <a:pathLst>
                      <a:path w="21962" h="4315" fill="none" extrusionOk="0">
                        <a:moveTo>
                          <a:pt x="21961" y="4314"/>
                        </a:moveTo>
                        <a:lnTo>
                          <a:pt x="0" y="4314"/>
                        </a:lnTo>
                        <a:lnTo>
                          <a:pt x="0" y="1"/>
                        </a:lnTo>
                        <a:lnTo>
                          <a:pt x="21961" y="1"/>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1258;p57">
                    <a:extLst>
                      <a:ext uri="{FF2B5EF4-FFF2-40B4-BE49-F238E27FC236}">
                        <a16:creationId xmlns:a16="http://schemas.microsoft.com/office/drawing/2014/main" id="{73CE5163-CCC8-FD62-5A42-DA2B07E448B2}"/>
                      </a:ext>
                    </a:extLst>
                  </p:cNvPr>
                  <p:cNvSpPr/>
                  <p:nvPr/>
                </p:nvSpPr>
                <p:spPr>
                  <a:xfrm>
                    <a:off x="3629835" y="3376790"/>
                    <a:ext cx="76642" cy="67810"/>
                  </a:xfrm>
                  <a:custGeom>
                    <a:avLst/>
                    <a:gdLst/>
                    <a:ahLst/>
                    <a:cxnLst/>
                    <a:rect l="l" t="t" r="r" b="b"/>
                    <a:pathLst>
                      <a:path w="4847" h="4287" fill="none" extrusionOk="0">
                        <a:moveTo>
                          <a:pt x="4846" y="1"/>
                        </a:moveTo>
                        <a:lnTo>
                          <a:pt x="0" y="1"/>
                        </a:lnTo>
                        <a:lnTo>
                          <a:pt x="0" y="4286"/>
                        </a:lnTo>
                        <a:lnTo>
                          <a:pt x="4846" y="4286"/>
                        </a:lnTo>
                        <a:lnTo>
                          <a:pt x="48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1260;p57">
                    <a:extLst>
                      <a:ext uri="{FF2B5EF4-FFF2-40B4-BE49-F238E27FC236}">
                        <a16:creationId xmlns:a16="http://schemas.microsoft.com/office/drawing/2014/main" id="{407EFE5A-CFEA-D42E-02E5-40AD7E4F3607}"/>
                      </a:ext>
                    </a:extLst>
                  </p:cNvPr>
                  <p:cNvSpPr/>
                  <p:nvPr/>
                </p:nvSpPr>
                <p:spPr>
                  <a:xfrm>
                    <a:off x="3715316" y="3376790"/>
                    <a:ext cx="27924" cy="67810"/>
                  </a:xfrm>
                  <a:custGeom>
                    <a:avLst/>
                    <a:gdLst/>
                    <a:ahLst/>
                    <a:cxnLst/>
                    <a:rect l="l" t="t" r="r" b="b"/>
                    <a:pathLst>
                      <a:path w="1766" h="4287" fill="none" extrusionOk="0">
                        <a:moveTo>
                          <a:pt x="1765" y="1"/>
                        </a:moveTo>
                        <a:lnTo>
                          <a:pt x="1" y="1"/>
                        </a:lnTo>
                        <a:lnTo>
                          <a:pt x="1"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1262;p57">
                    <a:extLst>
                      <a:ext uri="{FF2B5EF4-FFF2-40B4-BE49-F238E27FC236}">
                        <a16:creationId xmlns:a16="http://schemas.microsoft.com/office/drawing/2014/main" id="{7009AD75-5668-0516-F13C-09BE520B7F30}"/>
                      </a:ext>
                    </a:extLst>
                  </p:cNvPr>
                  <p:cNvSpPr/>
                  <p:nvPr/>
                </p:nvSpPr>
                <p:spPr>
                  <a:xfrm>
                    <a:off x="3759606" y="3376790"/>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1266;p57">
                    <a:extLst>
                      <a:ext uri="{FF2B5EF4-FFF2-40B4-BE49-F238E27FC236}">
                        <a16:creationId xmlns:a16="http://schemas.microsoft.com/office/drawing/2014/main" id="{AE864154-AB79-2B4B-B97E-4C60CC84027B}"/>
                      </a:ext>
                    </a:extLst>
                  </p:cNvPr>
                  <p:cNvSpPr/>
                  <p:nvPr/>
                </p:nvSpPr>
                <p:spPr>
                  <a:xfrm>
                    <a:off x="3612125" y="3308553"/>
                    <a:ext cx="346810" cy="68253"/>
                  </a:xfrm>
                  <a:custGeom>
                    <a:avLst/>
                    <a:gdLst/>
                    <a:ahLst/>
                    <a:cxnLst/>
                    <a:rect l="l" t="t" r="r" b="b"/>
                    <a:pathLst>
                      <a:path w="21933"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0" name="Google Shape;1268;p57">
                    <a:extLst>
                      <a:ext uri="{FF2B5EF4-FFF2-40B4-BE49-F238E27FC236}">
                        <a16:creationId xmlns:a16="http://schemas.microsoft.com/office/drawing/2014/main" id="{427ADCE2-1487-40E7-4631-F16CC8D0C56D}"/>
                      </a:ext>
                    </a:extLst>
                  </p:cNvPr>
                  <p:cNvSpPr/>
                  <p:nvPr/>
                </p:nvSpPr>
                <p:spPr>
                  <a:xfrm>
                    <a:off x="3612125" y="3308996"/>
                    <a:ext cx="76183" cy="67810"/>
                  </a:xfrm>
                  <a:custGeom>
                    <a:avLst/>
                    <a:gdLst/>
                    <a:ahLst/>
                    <a:cxnLst/>
                    <a:rect l="l" t="t" r="r" b="b"/>
                    <a:pathLst>
                      <a:path w="4818" h="4287" fill="none" extrusionOk="0">
                        <a:moveTo>
                          <a:pt x="4818" y="1"/>
                        </a:moveTo>
                        <a:lnTo>
                          <a:pt x="0" y="1"/>
                        </a:lnTo>
                        <a:lnTo>
                          <a:pt x="0" y="4287"/>
                        </a:lnTo>
                        <a:lnTo>
                          <a:pt x="4818" y="4287"/>
                        </a:lnTo>
                        <a:lnTo>
                          <a:pt x="48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1270;p57">
                    <a:extLst>
                      <a:ext uri="{FF2B5EF4-FFF2-40B4-BE49-F238E27FC236}">
                        <a16:creationId xmlns:a16="http://schemas.microsoft.com/office/drawing/2014/main" id="{F32B1E78-E858-5691-A99E-9CE7EFBFA035}"/>
                      </a:ext>
                    </a:extLst>
                  </p:cNvPr>
                  <p:cNvSpPr/>
                  <p:nvPr/>
                </p:nvSpPr>
                <p:spPr>
                  <a:xfrm>
                    <a:off x="3697606" y="3308996"/>
                    <a:ext cx="27466" cy="67810"/>
                  </a:xfrm>
                  <a:custGeom>
                    <a:avLst/>
                    <a:gdLst/>
                    <a:ahLst/>
                    <a:cxnLst/>
                    <a:rect l="l" t="t" r="r" b="b"/>
                    <a:pathLst>
                      <a:path w="1737" h="4287" fill="none" extrusionOk="0">
                        <a:moveTo>
                          <a:pt x="1737" y="1"/>
                        </a:moveTo>
                        <a:lnTo>
                          <a:pt x="0" y="1"/>
                        </a:lnTo>
                        <a:lnTo>
                          <a:pt x="0" y="4287"/>
                        </a:lnTo>
                        <a:lnTo>
                          <a:pt x="1737" y="4287"/>
                        </a:lnTo>
                        <a:lnTo>
                          <a:pt x="17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1272;p57">
                    <a:extLst>
                      <a:ext uri="{FF2B5EF4-FFF2-40B4-BE49-F238E27FC236}">
                        <a16:creationId xmlns:a16="http://schemas.microsoft.com/office/drawing/2014/main" id="{B73C0B92-565E-EDF4-9CC9-949AD688E616}"/>
                      </a:ext>
                    </a:extLst>
                  </p:cNvPr>
                  <p:cNvSpPr/>
                  <p:nvPr/>
                </p:nvSpPr>
                <p:spPr>
                  <a:xfrm>
                    <a:off x="3741896" y="3308996"/>
                    <a:ext cx="19054" cy="67810"/>
                  </a:xfrm>
                  <a:custGeom>
                    <a:avLst/>
                    <a:gdLst/>
                    <a:ahLst/>
                    <a:cxnLst/>
                    <a:rect l="l" t="t" r="r" b="b"/>
                    <a:pathLst>
                      <a:path w="1205" h="4287" fill="none" extrusionOk="0">
                        <a:moveTo>
                          <a:pt x="1205" y="1"/>
                        </a:moveTo>
                        <a:lnTo>
                          <a:pt x="0" y="1"/>
                        </a:lnTo>
                        <a:lnTo>
                          <a:pt x="0" y="4287"/>
                        </a:lnTo>
                        <a:lnTo>
                          <a:pt x="1205" y="4287"/>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1276;p57">
                    <a:extLst>
                      <a:ext uri="{FF2B5EF4-FFF2-40B4-BE49-F238E27FC236}">
                        <a16:creationId xmlns:a16="http://schemas.microsoft.com/office/drawing/2014/main" id="{3FFECB5E-84A5-D056-E440-EF06A3F86388}"/>
                      </a:ext>
                    </a:extLst>
                  </p:cNvPr>
                  <p:cNvSpPr/>
                  <p:nvPr/>
                </p:nvSpPr>
                <p:spPr>
                  <a:xfrm>
                    <a:off x="3594400" y="3240775"/>
                    <a:ext cx="346825" cy="68237"/>
                  </a:xfrm>
                  <a:custGeom>
                    <a:avLst/>
                    <a:gdLst/>
                    <a:ahLst/>
                    <a:cxnLst/>
                    <a:rect l="l" t="t" r="r" b="b"/>
                    <a:pathLst>
                      <a:path w="21934" h="4314" fill="none" extrusionOk="0">
                        <a:moveTo>
                          <a:pt x="21933" y="4314"/>
                        </a:moveTo>
                        <a:lnTo>
                          <a:pt x="1" y="4314"/>
                        </a:lnTo>
                        <a:lnTo>
                          <a:pt x="1"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1278;p57">
                    <a:extLst>
                      <a:ext uri="{FF2B5EF4-FFF2-40B4-BE49-F238E27FC236}">
                        <a16:creationId xmlns:a16="http://schemas.microsoft.com/office/drawing/2014/main" id="{20A5EAF6-7D23-CA22-2F3F-463BE56761A7}"/>
                      </a:ext>
                    </a:extLst>
                  </p:cNvPr>
                  <p:cNvSpPr/>
                  <p:nvPr/>
                </p:nvSpPr>
                <p:spPr>
                  <a:xfrm>
                    <a:off x="3594400" y="3240775"/>
                    <a:ext cx="76199" cy="68237"/>
                  </a:xfrm>
                  <a:custGeom>
                    <a:avLst/>
                    <a:gdLst/>
                    <a:ahLst/>
                    <a:cxnLst/>
                    <a:rect l="l" t="t" r="r" b="b"/>
                    <a:pathLst>
                      <a:path w="4819" h="4314" fill="none" extrusionOk="0">
                        <a:moveTo>
                          <a:pt x="4818" y="0"/>
                        </a:moveTo>
                        <a:lnTo>
                          <a:pt x="1" y="0"/>
                        </a:lnTo>
                        <a:lnTo>
                          <a:pt x="1" y="4314"/>
                        </a:lnTo>
                        <a:lnTo>
                          <a:pt x="4818" y="4314"/>
                        </a:lnTo>
                        <a:lnTo>
                          <a:pt x="48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1279;p57">
                    <a:extLst>
                      <a:ext uri="{FF2B5EF4-FFF2-40B4-BE49-F238E27FC236}">
                        <a16:creationId xmlns:a16="http://schemas.microsoft.com/office/drawing/2014/main" id="{60D6F92D-1E7D-6518-1A76-97025E5CD2F6}"/>
                      </a:ext>
                    </a:extLst>
                  </p:cNvPr>
                  <p:cNvSpPr/>
                  <p:nvPr/>
                </p:nvSpPr>
                <p:spPr>
                  <a:xfrm>
                    <a:off x="3679438" y="3240775"/>
                    <a:ext cx="27924" cy="16"/>
                  </a:xfrm>
                  <a:custGeom>
                    <a:avLst/>
                    <a:gdLst/>
                    <a:ahLst/>
                    <a:cxnLst/>
                    <a:rect l="l" t="t" r="r" b="b"/>
                    <a:pathLst>
                      <a:path w="1766" h="1" extrusionOk="0">
                        <a:moveTo>
                          <a:pt x="1765" y="0"/>
                        </a:moveTo>
                        <a:lnTo>
                          <a:pt x="1" y="0"/>
                        </a:lnTo>
                        <a:lnTo>
                          <a:pt x="1" y="0"/>
                        </a:lnTo>
                        <a:lnTo>
                          <a:pt x="1765" y="0"/>
                        </a:lnTo>
                        <a:lnTo>
                          <a:pt x="1765"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1280;p57">
                    <a:extLst>
                      <a:ext uri="{FF2B5EF4-FFF2-40B4-BE49-F238E27FC236}">
                        <a16:creationId xmlns:a16="http://schemas.microsoft.com/office/drawing/2014/main" id="{519DFD75-392E-171A-A18B-86181D0A00C8}"/>
                      </a:ext>
                    </a:extLst>
                  </p:cNvPr>
                  <p:cNvSpPr/>
                  <p:nvPr/>
                </p:nvSpPr>
                <p:spPr>
                  <a:xfrm>
                    <a:off x="3679438" y="3240775"/>
                    <a:ext cx="27924" cy="16"/>
                  </a:xfrm>
                  <a:custGeom>
                    <a:avLst/>
                    <a:gdLst/>
                    <a:ahLst/>
                    <a:cxnLst/>
                    <a:rect l="l" t="t" r="r" b="b"/>
                    <a:pathLst>
                      <a:path w="1766" h="1" fill="none" extrusionOk="0">
                        <a:moveTo>
                          <a:pt x="1765" y="0"/>
                        </a:moveTo>
                        <a:lnTo>
                          <a:pt x="1" y="0"/>
                        </a:lnTo>
                        <a:lnTo>
                          <a:pt x="1" y="0"/>
                        </a:lnTo>
                        <a:lnTo>
                          <a:pt x="1765" y="0"/>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1282;p57">
                    <a:extLst>
                      <a:ext uri="{FF2B5EF4-FFF2-40B4-BE49-F238E27FC236}">
                        <a16:creationId xmlns:a16="http://schemas.microsoft.com/office/drawing/2014/main" id="{145B97F2-0A4C-BFF9-635E-4FC586666523}"/>
                      </a:ext>
                    </a:extLst>
                  </p:cNvPr>
                  <p:cNvSpPr/>
                  <p:nvPr/>
                </p:nvSpPr>
                <p:spPr>
                  <a:xfrm>
                    <a:off x="3679438" y="3240775"/>
                    <a:ext cx="27924" cy="68237"/>
                  </a:xfrm>
                  <a:custGeom>
                    <a:avLst/>
                    <a:gdLst/>
                    <a:ahLst/>
                    <a:cxnLst/>
                    <a:rect l="l" t="t" r="r" b="b"/>
                    <a:pathLst>
                      <a:path w="1766" h="4314" fill="none" extrusionOk="0">
                        <a:moveTo>
                          <a:pt x="1765" y="0"/>
                        </a:moveTo>
                        <a:lnTo>
                          <a:pt x="1" y="0"/>
                        </a:lnTo>
                        <a:lnTo>
                          <a:pt x="1" y="4314"/>
                        </a:lnTo>
                        <a:lnTo>
                          <a:pt x="1765" y="4314"/>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1283;p57">
                    <a:extLst>
                      <a:ext uri="{FF2B5EF4-FFF2-40B4-BE49-F238E27FC236}">
                        <a16:creationId xmlns:a16="http://schemas.microsoft.com/office/drawing/2014/main" id="{B12B08D0-1FC3-775C-CEA8-431DB0D2F515}"/>
                      </a:ext>
                    </a:extLst>
                  </p:cNvPr>
                  <p:cNvSpPr/>
                  <p:nvPr/>
                </p:nvSpPr>
                <p:spPr>
                  <a:xfrm>
                    <a:off x="3724171" y="3240775"/>
                    <a:ext cx="19070" cy="16"/>
                  </a:xfrm>
                  <a:custGeom>
                    <a:avLst/>
                    <a:gdLst/>
                    <a:ahLst/>
                    <a:cxnLst/>
                    <a:rect l="l" t="t" r="r" b="b"/>
                    <a:pathLst>
                      <a:path w="1206" h="1" extrusionOk="0">
                        <a:moveTo>
                          <a:pt x="1205" y="0"/>
                        </a:moveTo>
                        <a:lnTo>
                          <a:pt x="1" y="0"/>
                        </a:lnTo>
                        <a:lnTo>
                          <a:pt x="1" y="0"/>
                        </a:lnTo>
                        <a:lnTo>
                          <a:pt x="1205" y="0"/>
                        </a:lnTo>
                        <a:lnTo>
                          <a:pt x="1205"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1284;p57">
                    <a:extLst>
                      <a:ext uri="{FF2B5EF4-FFF2-40B4-BE49-F238E27FC236}">
                        <a16:creationId xmlns:a16="http://schemas.microsoft.com/office/drawing/2014/main" id="{7766860D-10C8-B5C1-716E-F572AAB14220}"/>
                      </a:ext>
                    </a:extLst>
                  </p:cNvPr>
                  <p:cNvSpPr/>
                  <p:nvPr/>
                </p:nvSpPr>
                <p:spPr>
                  <a:xfrm>
                    <a:off x="3724171" y="3240775"/>
                    <a:ext cx="19070" cy="16"/>
                  </a:xfrm>
                  <a:custGeom>
                    <a:avLst/>
                    <a:gdLst/>
                    <a:ahLst/>
                    <a:cxnLst/>
                    <a:rect l="l" t="t" r="r" b="b"/>
                    <a:pathLst>
                      <a:path w="1206" h="1" fill="none" extrusionOk="0">
                        <a:moveTo>
                          <a:pt x="1205" y="0"/>
                        </a:moveTo>
                        <a:lnTo>
                          <a:pt x="1" y="0"/>
                        </a:lnTo>
                        <a:lnTo>
                          <a:pt x="1" y="0"/>
                        </a:lnTo>
                        <a:lnTo>
                          <a:pt x="1205" y="0"/>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1286;p57">
                    <a:extLst>
                      <a:ext uri="{FF2B5EF4-FFF2-40B4-BE49-F238E27FC236}">
                        <a16:creationId xmlns:a16="http://schemas.microsoft.com/office/drawing/2014/main" id="{CB8FB5C5-FF87-622E-59CA-1A4E5F181810}"/>
                      </a:ext>
                    </a:extLst>
                  </p:cNvPr>
                  <p:cNvSpPr/>
                  <p:nvPr/>
                </p:nvSpPr>
                <p:spPr>
                  <a:xfrm>
                    <a:off x="3724171" y="3240775"/>
                    <a:ext cx="19070" cy="68237"/>
                  </a:xfrm>
                  <a:custGeom>
                    <a:avLst/>
                    <a:gdLst/>
                    <a:ahLst/>
                    <a:cxnLst/>
                    <a:rect l="l" t="t" r="r" b="b"/>
                    <a:pathLst>
                      <a:path w="1206" h="4314" fill="none" extrusionOk="0">
                        <a:moveTo>
                          <a:pt x="1205" y="0"/>
                        </a:moveTo>
                        <a:lnTo>
                          <a:pt x="1" y="0"/>
                        </a:lnTo>
                        <a:lnTo>
                          <a:pt x="1" y="4314"/>
                        </a:lnTo>
                        <a:lnTo>
                          <a:pt x="1205" y="4314"/>
                        </a:lnTo>
                        <a:lnTo>
                          <a:pt x="120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1287;p57">
                    <a:extLst>
                      <a:ext uri="{FF2B5EF4-FFF2-40B4-BE49-F238E27FC236}">
                        <a16:creationId xmlns:a16="http://schemas.microsoft.com/office/drawing/2014/main" id="{0B7EFBDE-557A-682E-9D5C-784DA2A69B8D}"/>
                      </a:ext>
                    </a:extLst>
                  </p:cNvPr>
                  <p:cNvSpPr/>
                  <p:nvPr/>
                </p:nvSpPr>
                <p:spPr>
                  <a:xfrm>
                    <a:off x="3768461" y="3240775"/>
                    <a:ext cx="9772" cy="16"/>
                  </a:xfrm>
                  <a:custGeom>
                    <a:avLst/>
                    <a:gdLst/>
                    <a:ahLst/>
                    <a:cxnLst/>
                    <a:rect l="l" t="t" r="r" b="b"/>
                    <a:pathLst>
                      <a:path w="618" h="1" extrusionOk="0">
                        <a:moveTo>
                          <a:pt x="617" y="0"/>
                        </a:moveTo>
                        <a:lnTo>
                          <a:pt x="1" y="0"/>
                        </a:lnTo>
                        <a:lnTo>
                          <a:pt x="1" y="0"/>
                        </a:lnTo>
                        <a:lnTo>
                          <a:pt x="617" y="0"/>
                        </a:lnTo>
                        <a:lnTo>
                          <a:pt x="617"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1288;p57">
                    <a:extLst>
                      <a:ext uri="{FF2B5EF4-FFF2-40B4-BE49-F238E27FC236}">
                        <a16:creationId xmlns:a16="http://schemas.microsoft.com/office/drawing/2014/main" id="{761AEC1E-2CB5-711D-DC5F-7BB17C8B8D6F}"/>
                      </a:ext>
                    </a:extLst>
                  </p:cNvPr>
                  <p:cNvSpPr/>
                  <p:nvPr/>
                </p:nvSpPr>
                <p:spPr>
                  <a:xfrm>
                    <a:off x="3768461" y="3240775"/>
                    <a:ext cx="9772" cy="16"/>
                  </a:xfrm>
                  <a:custGeom>
                    <a:avLst/>
                    <a:gdLst/>
                    <a:ahLst/>
                    <a:cxnLst/>
                    <a:rect l="l" t="t" r="r" b="b"/>
                    <a:pathLst>
                      <a:path w="618" h="1" fill="none" extrusionOk="0">
                        <a:moveTo>
                          <a:pt x="617" y="0"/>
                        </a:moveTo>
                        <a:lnTo>
                          <a:pt x="1" y="0"/>
                        </a:lnTo>
                        <a:lnTo>
                          <a:pt x="1" y="0"/>
                        </a:lnTo>
                        <a:lnTo>
                          <a:pt x="617" y="0"/>
                        </a:lnTo>
                        <a:lnTo>
                          <a:pt x="6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1290;p57">
                    <a:extLst>
                      <a:ext uri="{FF2B5EF4-FFF2-40B4-BE49-F238E27FC236}">
                        <a16:creationId xmlns:a16="http://schemas.microsoft.com/office/drawing/2014/main" id="{82034876-04A1-4722-39A3-409AF1FE72CE}"/>
                      </a:ext>
                    </a:extLst>
                  </p:cNvPr>
                  <p:cNvSpPr/>
                  <p:nvPr/>
                </p:nvSpPr>
                <p:spPr>
                  <a:xfrm>
                    <a:off x="3830919" y="3240775"/>
                    <a:ext cx="4886" cy="16"/>
                  </a:xfrm>
                  <a:custGeom>
                    <a:avLst/>
                    <a:gdLst/>
                    <a:ahLst/>
                    <a:cxnLst/>
                    <a:rect l="l" t="t" r="r" b="b"/>
                    <a:pathLst>
                      <a:path w="309" h="1" extrusionOk="0">
                        <a:moveTo>
                          <a:pt x="309" y="0"/>
                        </a:moveTo>
                        <a:lnTo>
                          <a:pt x="0" y="0"/>
                        </a:lnTo>
                        <a:lnTo>
                          <a:pt x="0" y="0"/>
                        </a:lnTo>
                        <a:lnTo>
                          <a:pt x="309" y="0"/>
                        </a:lnTo>
                        <a:lnTo>
                          <a:pt x="309"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1291;p57">
                    <a:extLst>
                      <a:ext uri="{FF2B5EF4-FFF2-40B4-BE49-F238E27FC236}">
                        <a16:creationId xmlns:a16="http://schemas.microsoft.com/office/drawing/2014/main" id="{33484BBE-2BAF-786B-B8DF-6CC0847C791A}"/>
                      </a:ext>
                    </a:extLst>
                  </p:cNvPr>
                  <p:cNvSpPr/>
                  <p:nvPr/>
                </p:nvSpPr>
                <p:spPr>
                  <a:xfrm>
                    <a:off x="3830919" y="3240775"/>
                    <a:ext cx="4886" cy="16"/>
                  </a:xfrm>
                  <a:custGeom>
                    <a:avLst/>
                    <a:gdLst/>
                    <a:ahLst/>
                    <a:cxnLst/>
                    <a:rect l="l" t="t" r="r" b="b"/>
                    <a:pathLst>
                      <a:path w="309" h="1" fill="none" extrusionOk="0">
                        <a:moveTo>
                          <a:pt x="309" y="0"/>
                        </a:moveTo>
                        <a:lnTo>
                          <a:pt x="0" y="0"/>
                        </a:lnTo>
                        <a:lnTo>
                          <a:pt x="0" y="0"/>
                        </a:lnTo>
                        <a:lnTo>
                          <a:pt x="309" y="0"/>
                        </a:lnTo>
                        <a:lnTo>
                          <a:pt x="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1294;p57">
                    <a:extLst>
                      <a:ext uri="{FF2B5EF4-FFF2-40B4-BE49-F238E27FC236}">
                        <a16:creationId xmlns:a16="http://schemas.microsoft.com/office/drawing/2014/main" id="{BE36D721-8267-8EBC-634D-EF420E94B310}"/>
                      </a:ext>
                    </a:extLst>
                  </p:cNvPr>
                  <p:cNvSpPr/>
                  <p:nvPr/>
                </p:nvSpPr>
                <p:spPr>
                  <a:xfrm>
                    <a:off x="3306064" y="3850872"/>
                    <a:ext cx="346825" cy="68237"/>
                  </a:xfrm>
                  <a:custGeom>
                    <a:avLst/>
                    <a:gdLst/>
                    <a:ahLst/>
                    <a:cxnLst/>
                    <a:rect l="l" t="t" r="r" b="b"/>
                    <a:pathLst>
                      <a:path w="21934" h="4314" fill="none" extrusionOk="0">
                        <a:moveTo>
                          <a:pt x="21933" y="4314"/>
                        </a:moveTo>
                        <a:lnTo>
                          <a:pt x="0" y="4314"/>
                        </a:lnTo>
                        <a:lnTo>
                          <a:pt x="0"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1296;p57">
                    <a:extLst>
                      <a:ext uri="{FF2B5EF4-FFF2-40B4-BE49-F238E27FC236}">
                        <a16:creationId xmlns:a16="http://schemas.microsoft.com/office/drawing/2014/main" id="{EEAC6C4D-55DA-3141-B6F3-A3848B694E75}"/>
                      </a:ext>
                    </a:extLst>
                  </p:cNvPr>
                  <p:cNvSpPr/>
                  <p:nvPr/>
                </p:nvSpPr>
                <p:spPr>
                  <a:xfrm>
                    <a:off x="3306064" y="3850872"/>
                    <a:ext cx="76199" cy="68237"/>
                  </a:xfrm>
                  <a:custGeom>
                    <a:avLst/>
                    <a:gdLst/>
                    <a:ahLst/>
                    <a:cxnLst/>
                    <a:rect l="l" t="t" r="r" b="b"/>
                    <a:pathLst>
                      <a:path w="4819" h="4314" fill="none" extrusionOk="0">
                        <a:moveTo>
                          <a:pt x="1121" y="0"/>
                        </a:moveTo>
                        <a:lnTo>
                          <a:pt x="0" y="0"/>
                        </a:lnTo>
                        <a:lnTo>
                          <a:pt x="0" y="4314"/>
                        </a:lnTo>
                        <a:lnTo>
                          <a:pt x="4818" y="4314"/>
                        </a:lnTo>
                        <a:lnTo>
                          <a:pt x="4818" y="28"/>
                        </a:lnTo>
                        <a:lnTo>
                          <a:pt x="1121" y="28"/>
                        </a:lnTo>
                        <a:lnTo>
                          <a:pt x="1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1298;p57">
                    <a:extLst>
                      <a:ext uri="{FF2B5EF4-FFF2-40B4-BE49-F238E27FC236}">
                        <a16:creationId xmlns:a16="http://schemas.microsoft.com/office/drawing/2014/main" id="{C102FF74-61F6-1844-2550-0AA384797E42}"/>
                      </a:ext>
                    </a:extLst>
                  </p:cNvPr>
                  <p:cNvSpPr/>
                  <p:nvPr/>
                </p:nvSpPr>
                <p:spPr>
                  <a:xfrm>
                    <a:off x="3391102" y="3851315"/>
                    <a:ext cx="27924" cy="67794"/>
                  </a:xfrm>
                  <a:custGeom>
                    <a:avLst/>
                    <a:gdLst/>
                    <a:ahLst/>
                    <a:cxnLst/>
                    <a:rect l="l" t="t" r="r" b="b"/>
                    <a:pathLst>
                      <a:path w="1766" h="4286" fill="none" extrusionOk="0">
                        <a:moveTo>
                          <a:pt x="1765" y="0"/>
                        </a:moveTo>
                        <a:lnTo>
                          <a:pt x="1" y="0"/>
                        </a:lnTo>
                        <a:lnTo>
                          <a:pt x="1" y="4286"/>
                        </a:lnTo>
                        <a:lnTo>
                          <a:pt x="1765" y="4286"/>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1300;p57">
                    <a:extLst>
                      <a:ext uri="{FF2B5EF4-FFF2-40B4-BE49-F238E27FC236}">
                        <a16:creationId xmlns:a16="http://schemas.microsoft.com/office/drawing/2014/main" id="{F5DBDE1E-E5AC-BDCB-E03D-1F1724BB5F7A}"/>
                      </a:ext>
                    </a:extLst>
                  </p:cNvPr>
                  <p:cNvSpPr/>
                  <p:nvPr/>
                </p:nvSpPr>
                <p:spPr>
                  <a:xfrm>
                    <a:off x="3435835" y="3851315"/>
                    <a:ext cx="19070" cy="67794"/>
                  </a:xfrm>
                  <a:custGeom>
                    <a:avLst/>
                    <a:gdLst/>
                    <a:ahLst/>
                    <a:cxnLst/>
                    <a:rect l="l" t="t" r="r" b="b"/>
                    <a:pathLst>
                      <a:path w="1206" h="4286" fill="none" extrusionOk="0">
                        <a:moveTo>
                          <a:pt x="1205" y="0"/>
                        </a:moveTo>
                        <a:lnTo>
                          <a:pt x="1" y="0"/>
                        </a:lnTo>
                        <a:lnTo>
                          <a:pt x="1"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1304;p57">
                    <a:extLst>
                      <a:ext uri="{FF2B5EF4-FFF2-40B4-BE49-F238E27FC236}">
                        <a16:creationId xmlns:a16="http://schemas.microsoft.com/office/drawing/2014/main" id="{3EAA2EAF-1E74-4BE2-1714-5E7C414C8AC0}"/>
                      </a:ext>
                    </a:extLst>
                  </p:cNvPr>
                  <p:cNvSpPr/>
                  <p:nvPr/>
                </p:nvSpPr>
                <p:spPr>
                  <a:xfrm>
                    <a:off x="3323773" y="3783078"/>
                    <a:ext cx="347268" cy="68253"/>
                  </a:xfrm>
                  <a:custGeom>
                    <a:avLst/>
                    <a:gdLst/>
                    <a:ahLst/>
                    <a:cxnLst/>
                    <a:rect l="l" t="t" r="r" b="b"/>
                    <a:pathLst>
                      <a:path w="21962" h="4315" fill="none" extrusionOk="0">
                        <a:moveTo>
                          <a:pt x="21962" y="4314"/>
                        </a:moveTo>
                        <a:lnTo>
                          <a:pt x="1" y="4314"/>
                        </a:lnTo>
                        <a:lnTo>
                          <a:pt x="1" y="1"/>
                        </a:lnTo>
                        <a:lnTo>
                          <a:pt x="21962" y="1"/>
                        </a:lnTo>
                        <a:lnTo>
                          <a:pt x="21962"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1306;p57">
                    <a:extLst>
                      <a:ext uri="{FF2B5EF4-FFF2-40B4-BE49-F238E27FC236}">
                        <a16:creationId xmlns:a16="http://schemas.microsoft.com/office/drawing/2014/main" id="{40273EDB-8303-7A12-9F14-59EA7D47C32E}"/>
                      </a:ext>
                    </a:extLst>
                  </p:cNvPr>
                  <p:cNvSpPr/>
                  <p:nvPr/>
                </p:nvSpPr>
                <p:spPr>
                  <a:xfrm>
                    <a:off x="3323773" y="3783521"/>
                    <a:ext cx="76642" cy="67810"/>
                  </a:xfrm>
                  <a:custGeom>
                    <a:avLst/>
                    <a:gdLst/>
                    <a:ahLst/>
                    <a:cxnLst/>
                    <a:rect l="l" t="t" r="r" b="b"/>
                    <a:pathLst>
                      <a:path w="4847" h="4287" fill="none" extrusionOk="0">
                        <a:moveTo>
                          <a:pt x="4847" y="1"/>
                        </a:moveTo>
                        <a:lnTo>
                          <a:pt x="1" y="1"/>
                        </a:lnTo>
                        <a:lnTo>
                          <a:pt x="1" y="4286"/>
                        </a:lnTo>
                        <a:lnTo>
                          <a:pt x="4847" y="4286"/>
                        </a:lnTo>
                        <a:lnTo>
                          <a:pt x="48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1308;p57">
                    <a:extLst>
                      <a:ext uri="{FF2B5EF4-FFF2-40B4-BE49-F238E27FC236}">
                        <a16:creationId xmlns:a16="http://schemas.microsoft.com/office/drawing/2014/main" id="{BD62B1B9-52B4-5CFF-6C6F-69C78B893ED7}"/>
                      </a:ext>
                    </a:extLst>
                  </p:cNvPr>
                  <p:cNvSpPr/>
                  <p:nvPr/>
                </p:nvSpPr>
                <p:spPr>
                  <a:xfrm>
                    <a:off x="3408827" y="3783521"/>
                    <a:ext cx="27909" cy="67810"/>
                  </a:xfrm>
                  <a:custGeom>
                    <a:avLst/>
                    <a:gdLst/>
                    <a:ahLst/>
                    <a:cxnLst/>
                    <a:rect l="l" t="t" r="r" b="b"/>
                    <a:pathLst>
                      <a:path w="1765" h="4287" fill="none" extrusionOk="0">
                        <a:moveTo>
                          <a:pt x="1765" y="1"/>
                        </a:moveTo>
                        <a:lnTo>
                          <a:pt x="0" y="1"/>
                        </a:lnTo>
                        <a:lnTo>
                          <a:pt x="0"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1310;p57">
                    <a:extLst>
                      <a:ext uri="{FF2B5EF4-FFF2-40B4-BE49-F238E27FC236}">
                        <a16:creationId xmlns:a16="http://schemas.microsoft.com/office/drawing/2014/main" id="{B717E192-6130-22D9-ACF6-437D27F6AA86}"/>
                      </a:ext>
                    </a:extLst>
                  </p:cNvPr>
                  <p:cNvSpPr/>
                  <p:nvPr/>
                </p:nvSpPr>
                <p:spPr>
                  <a:xfrm>
                    <a:off x="3453560" y="3783521"/>
                    <a:ext cx="19054" cy="67810"/>
                  </a:xfrm>
                  <a:custGeom>
                    <a:avLst/>
                    <a:gdLst/>
                    <a:ahLst/>
                    <a:cxnLst/>
                    <a:rect l="l" t="t" r="r" b="b"/>
                    <a:pathLst>
                      <a:path w="1205" h="4287" fill="none" extrusionOk="0">
                        <a:moveTo>
                          <a:pt x="1205" y="1"/>
                        </a:moveTo>
                        <a:lnTo>
                          <a:pt x="0" y="1"/>
                        </a:lnTo>
                        <a:lnTo>
                          <a:pt x="0"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1314;p57">
                    <a:extLst>
                      <a:ext uri="{FF2B5EF4-FFF2-40B4-BE49-F238E27FC236}">
                        <a16:creationId xmlns:a16="http://schemas.microsoft.com/office/drawing/2014/main" id="{DE1F1676-E7DD-9746-688C-1A58A6A364C1}"/>
                      </a:ext>
                    </a:extLst>
                  </p:cNvPr>
                  <p:cNvSpPr/>
                  <p:nvPr/>
                </p:nvSpPr>
                <p:spPr>
                  <a:xfrm>
                    <a:off x="3306064" y="3715284"/>
                    <a:ext cx="346825" cy="68253"/>
                  </a:xfrm>
                  <a:custGeom>
                    <a:avLst/>
                    <a:gdLst/>
                    <a:ahLst/>
                    <a:cxnLst/>
                    <a:rect l="l" t="t" r="r" b="b"/>
                    <a:pathLst>
                      <a:path w="21934"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1316;p57">
                    <a:extLst>
                      <a:ext uri="{FF2B5EF4-FFF2-40B4-BE49-F238E27FC236}">
                        <a16:creationId xmlns:a16="http://schemas.microsoft.com/office/drawing/2014/main" id="{38D347B6-D571-5556-85C7-5F8ABB585328}"/>
                      </a:ext>
                    </a:extLst>
                  </p:cNvPr>
                  <p:cNvSpPr/>
                  <p:nvPr/>
                </p:nvSpPr>
                <p:spPr>
                  <a:xfrm>
                    <a:off x="3306064" y="3715284"/>
                    <a:ext cx="76199" cy="68253"/>
                  </a:xfrm>
                  <a:custGeom>
                    <a:avLst/>
                    <a:gdLst/>
                    <a:ahLst/>
                    <a:cxnLst/>
                    <a:rect l="l" t="t" r="r" b="b"/>
                    <a:pathLst>
                      <a:path w="4819" h="4315" fill="none" extrusionOk="0">
                        <a:moveTo>
                          <a:pt x="561" y="1"/>
                        </a:moveTo>
                        <a:lnTo>
                          <a:pt x="0" y="1"/>
                        </a:lnTo>
                        <a:lnTo>
                          <a:pt x="0" y="4315"/>
                        </a:lnTo>
                        <a:lnTo>
                          <a:pt x="4818" y="4315"/>
                        </a:lnTo>
                        <a:lnTo>
                          <a:pt x="4818" y="29"/>
                        </a:lnTo>
                        <a:lnTo>
                          <a:pt x="561" y="29"/>
                        </a:lnTo>
                        <a:lnTo>
                          <a:pt x="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1318;p57">
                    <a:extLst>
                      <a:ext uri="{FF2B5EF4-FFF2-40B4-BE49-F238E27FC236}">
                        <a16:creationId xmlns:a16="http://schemas.microsoft.com/office/drawing/2014/main" id="{EEE9667C-246B-DB89-4CDA-C242E59EE17A}"/>
                      </a:ext>
                    </a:extLst>
                  </p:cNvPr>
                  <p:cNvSpPr/>
                  <p:nvPr/>
                </p:nvSpPr>
                <p:spPr>
                  <a:xfrm>
                    <a:off x="3391102" y="3715727"/>
                    <a:ext cx="27924" cy="67810"/>
                  </a:xfrm>
                  <a:custGeom>
                    <a:avLst/>
                    <a:gdLst/>
                    <a:ahLst/>
                    <a:cxnLst/>
                    <a:rect l="l" t="t" r="r" b="b"/>
                    <a:pathLst>
                      <a:path w="1766" h="4287" fill="none" extrusionOk="0">
                        <a:moveTo>
                          <a:pt x="1765" y="1"/>
                        </a:moveTo>
                        <a:lnTo>
                          <a:pt x="1" y="1"/>
                        </a:lnTo>
                        <a:lnTo>
                          <a:pt x="1" y="4287"/>
                        </a:lnTo>
                        <a:lnTo>
                          <a:pt x="1765" y="4287"/>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1320;p57">
                    <a:extLst>
                      <a:ext uri="{FF2B5EF4-FFF2-40B4-BE49-F238E27FC236}">
                        <a16:creationId xmlns:a16="http://schemas.microsoft.com/office/drawing/2014/main" id="{A1D4C238-EB0D-610C-5991-CE3F2317C7A8}"/>
                      </a:ext>
                    </a:extLst>
                  </p:cNvPr>
                  <p:cNvSpPr/>
                  <p:nvPr/>
                </p:nvSpPr>
                <p:spPr>
                  <a:xfrm>
                    <a:off x="3435835" y="3715727"/>
                    <a:ext cx="19070" cy="67810"/>
                  </a:xfrm>
                  <a:custGeom>
                    <a:avLst/>
                    <a:gdLst/>
                    <a:ahLst/>
                    <a:cxnLst/>
                    <a:rect l="l" t="t" r="r" b="b"/>
                    <a:pathLst>
                      <a:path w="1206" h="4287" fill="none" extrusionOk="0">
                        <a:moveTo>
                          <a:pt x="1205" y="1"/>
                        </a:moveTo>
                        <a:lnTo>
                          <a:pt x="1" y="1"/>
                        </a:lnTo>
                        <a:lnTo>
                          <a:pt x="1" y="4287"/>
                        </a:lnTo>
                        <a:lnTo>
                          <a:pt x="1205" y="4287"/>
                        </a:lnTo>
                        <a:lnTo>
                          <a:pt x="120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1324;p57">
                    <a:extLst>
                      <a:ext uri="{FF2B5EF4-FFF2-40B4-BE49-F238E27FC236}">
                        <a16:creationId xmlns:a16="http://schemas.microsoft.com/office/drawing/2014/main" id="{5F4093B2-7AC4-5F63-84DC-DF91A0344D0D}"/>
                      </a:ext>
                    </a:extLst>
                  </p:cNvPr>
                  <p:cNvSpPr/>
                  <p:nvPr/>
                </p:nvSpPr>
                <p:spPr>
                  <a:xfrm>
                    <a:off x="3314919" y="3647506"/>
                    <a:ext cx="347268" cy="68237"/>
                  </a:xfrm>
                  <a:custGeom>
                    <a:avLst/>
                    <a:gdLst/>
                    <a:ahLst/>
                    <a:cxnLst/>
                    <a:rect l="l" t="t" r="r" b="b"/>
                    <a:pathLst>
                      <a:path w="21962" h="4314" fill="none" extrusionOk="0">
                        <a:moveTo>
                          <a:pt x="21961" y="4314"/>
                        </a:moveTo>
                        <a:lnTo>
                          <a:pt x="1" y="4314"/>
                        </a:lnTo>
                        <a:lnTo>
                          <a:pt x="1" y="0"/>
                        </a:lnTo>
                        <a:lnTo>
                          <a:pt x="21961" y="0"/>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5" name="Google Shape;1326;p57">
                    <a:extLst>
                      <a:ext uri="{FF2B5EF4-FFF2-40B4-BE49-F238E27FC236}">
                        <a16:creationId xmlns:a16="http://schemas.microsoft.com/office/drawing/2014/main" id="{2EAD19C4-891C-2D0A-1C4D-3ADAEB036D74}"/>
                      </a:ext>
                    </a:extLst>
                  </p:cNvPr>
                  <p:cNvSpPr/>
                  <p:nvPr/>
                </p:nvSpPr>
                <p:spPr>
                  <a:xfrm>
                    <a:off x="3314919" y="3647949"/>
                    <a:ext cx="76199" cy="67794"/>
                  </a:xfrm>
                  <a:custGeom>
                    <a:avLst/>
                    <a:gdLst/>
                    <a:ahLst/>
                    <a:cxnLst/>
                    <a:rect l="l" t="t" r="r" b="b"/>
                    <a:pathLst>
                      <a:path w="4819" h="4286" fill="none" extrusionOk="0">
                        <a:moveTo>
                          <a:pt x="4819" y="0"/>
                        </a:moveTo>
                        <a:lnTo>
                          <a:pt x="1" y="0"/>
                        </a:lnTo>
                        <a:lnTo>
                          <a:pt x="1" y="4286"/>
                        </a:lnTo>
                        <a:lnTo>
                          <a:pt x="4819" y="4286"/>
                        </a:lnTo>
                        <a:lnTo>
                          <a:pt x="48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1328;p57">
                    <a:extLst>
                      <a:ext uri="{FF2B5EF4-FFF2-40B4-BE49-F238E27FC236}">
                        <a16:creationId xmlns:a16="http://schemas.microsoft.com/office/drawing/2014/main" id="{884F0934-499C-8228-2A85-95E313179B44}"/>
                      </a:ext>
                    </a:extLst>
                  </p:cNvPr>
                  <p:cNvSpPr/>
                  <p:nvPr/>
                </p:nvSpPr>
                <p:spPr>
                  <a:xfrm>
                    <a:off x="3399957" y="3647949"/>
                    <a:ext cx="27924" cy="67794"/>
                  </a:xfrm>
                  <a:custGeom>
                    <a:avLst/>
                    <a:gdLst/>
                    <a:ahLst/>
                    <a:cxnLst/>
                    <a:rect l="l" t="t" r="r" b="b"/>
                    <a:pathLst>
                      <a:path w="1766" h="4286" fill="none" extrusionOk="0">
                        <a:moveTo>
                          <a:pt x="1765" y="0"/>
                        </a:moveTo>
                        <a:lnTo>
                          <a:pt x="1" y="0"/>
                        </a:lnTo>
                        <a:lnTo>
                          <a:pt x="1" y="4286"/>
                        </a:lnTo>
                        <a:lnTo>
                          <a:pt x="1765" y="4286"/>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1330;p57">
                    <a:extLst>
                      <a:ext uri="{FF2B5EF4-FFF2-40B4-BE49-F238E27FC236}">
                        <a16:creationId xmlns:a16="http://schemas.microsoft.com/office/drawing/2014/main" id="{B0058053-FD6F-8D86-FE16-4EE822B500E4}"/>
                      </a:ext>
                    </a:extLst>
                  </p:cNvPr>
                  <p:cNvSpPr/>
                  <p:nvPr/>
                </p:nvSpPr>
                <p:spPr>
                  <a:xfrm>
                    <a:off x="3444690" y="3647949"/>
                    <a:ext cx="19070" cy="67794"/>
                  </a:xfrm>
                  <a:custGeom>
                    <a:avLst/>
                    <a:gdLst/>
                    <a:ahLst/>
                    <a:cxnLst/>
                    <a:rect l="l" t="t" r="r" b="b"/>
                    <a:pathLst>
                      <a:path w="1206" h="4286" fill="none" extrusionOk="0">
                        <a:moveTo>
                          <a:pt x="1205" y="0"/>
                        </a:moveTo>
                        <a:lnTo>
                          <a:pt x="1" y="0"/>
                        </a:lnTo>
                        <a:lnTo>
                          <a:pt x="1"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1335;p57">
                    <a:extLst>
                      <a:ext uri="{FF2B5EF4-FFF2-40B4-BE49-F238E27FC236}">
                        <a16:creationId xmlns:a16="http://schemas.microsoft.com/office/drawing/2014/main" id="{87CC225A-5ED6-755B-34D9-9FB50A9C6E37}"/>
                      </a:ext>
                    </a:extLst>
                  </p:cNvPr>
                  <p:cNvSpPr/>
                  <p:nvPr/>
                </p:nvSpPr>
                <p:spPr>
                  <a:xfrm>
                    <a:off x="3306064" y="3579712"/>
                    <a:ext cx="346825" cy="68253"/>
                  </a:xfrm>
                  <a:custGeom>
                    <a:avLst/>
                    <a:gdLst/>
                    <a:ahLst/>
                    <a:cxnLst/>
                    <a:rect l="l" t="t" r="r" b="b"/>
                    <a:pathLst>
                      <a:path w="21934" h="4315" fill="none" extrusionOk="0">
                        <a:moveTo>
                          <a:pt x="21933" y="4314"/>
                        </a:moveTo>
                        <a:lnTo>
                          <a:pt x="0" y="4314"/>
                        </a:lnTo>
                        <a:lnTo>
                          <a:pt x="0" y="1"/>
                        </a:lnTo>
                        <a:lnTo>
                          <a:pt x="21933" y="1"/>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1337;p57">
                    <a:extLst>
                      <a:ext uri="{FF2B5EF4-FFF2-40B4-BE49-F238E27FC236}">
                        <a16:creationId xmlns:a16="http://schemas.microsoft.com/office/drawing/2014/main" id="{CD53720C-C030-2296-924D-4CD58AE0BD2F}"/>
                      </a:ext>
                    </a:extLst>
                  </p:cNvPr>
                  <p:cNvSpPr/>
                  <p:nvPr/>
                </p:nvSpPr>
                <p:spPr>
                  <a:xfrm>
                    <a:off x="3306064" y="3579712"/>
                    <a:ext cx="76199" cy="68253"/>
                  </a:xfrm>
                  <a:custGeom>
                    <a:avLst/>
                    <a:gdLst/>
                    <a:ahLst/>
                    <a:cxnLst/>
                    <a:rect l="l" t="t" r="r" b="b"/>
                    <a:pathLst>
                      <a:path w="4819" h="4315" fill="none" extrusionOk="0">
                        <a:moveTo>
                          <a:pt x="1681" y="1"/>
                        </a:moveTo>
                        <a:lnTo>
                          <a:pt x="0" y="1"/>
                        </a:lnTo>
                        <a:lnTo>
                          <a:pt x="0" y="4314"/>
                        </a:lnTo>
                        <a:lnTo>
                          <a:pt x="4818" y="4314"/>
                        </a:lnTo>
                        <a:lnTo>
                          <a:pt x="4818" y="29"/>
                        </a:lnTo>
                        <a:lnTo>
                          <a:pt x="1681" y="29"/>
                        </a:lnTo>
                        <a:lnTo>
                          <a:pt x="16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1339;p57">
                    <a:extLst>
                      <a:ext uri="{FF2B5EF4-FFF2-40B4-BE49-F238E27FC236}">
                        <a16:creationId xmlns:a16="http://schemas.microsoft.com/office/drawing/2014/main" id="{D6AC72C0-D511-CBD2-351A-9EDB03AA9B1A}"/>
                      </a:ext>
                    </a:extLst>
                  </p:cNvPr>
                  <p:cNvSpPr/>
                  <p:nvPr/>
                </p:nvSpPr>
                <p:spPr>
                  <a:xfrm>
                    <a:off x="3391102" y="3580155"/>
                    <a:ext cx="27924" cy="67810"/>
                  </a:xfrm>
                  <a:custGeom>
                    <a:avLst/>
                    <a:gdLst/>
                    <a:ahLst/>
                    <a:cxnLst/>
                    <a:rect l="l" t="t" r="r" b="b"/>
                    <a:pathLst>
                      <a:path w="1766" h="4287" fill="none" extrusionOk="0">
                        <a:moveTo>
                          <a:pt x="1765" y="1"/>
                        </a:moveTo>
                        <a:lnTo>
                          <a:pt x="1" y="1"/>
                        </a:lnTo>
                        <a:lnTo>
                          <a:pt x="1"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1341;p57">
                    <a:extLst>
                      <a:ext uri="{FF2B5EF4-FFF2-40B4-BE49-F238E27FC236}">
                        <a16:creationId xmlns:a16="http://schemas.microsoft.com/office/drawing/2014/main" id="{77D83B0C-3F2D-CF49-38DB-7A5518DE8182}"/>
                      </a:ext>
                    </a:extLst>
                  </p:cNvPr>
                  <p:cNvSpPr/>
                  <p:nvPr/>
                </p:nvSpPr>
                <p:spPr>
                  <a:xfrm>
                    <a:off x="3435835" y="3580155"/>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1346;p57">
                    <a:extLst>
                      <a:ext uri="{FF2B5EF4-FFF2-40B4-BE49-F238E27FC236}">
                        <a16:creationId xmlns:a16="http://schemas.microsoft.com/office/drawing/2014/main" id="{73D7A4AE-538D-C39F-9902-7E690FDEF1D1}"/>
                      </a:ext>
                    </a:extLst>
                  </p:cNvPr>
                  <p:cNvSpPr/>
                  <p:nvPr/>
                </p:nvSpPr>
                <p:spPr>
                  <a:xfrm>
                    <a:off x="3332644" y="3511918"/>
                    <a:ext cx="76642" cy="68253"/>
                  </a:xfrm>
                  <a:custGeom>
                    <a:avLst/>
                    <a:gdLst/>
                    <a:ahLst/>
                    <a:cxnLst/>
                    <a:rect l="l" t="t" r="r" b="b"/>
                    <a:pathLst>
                      <a:path w="4847" h="4315" fill="none" extrusionOk="0">
                        <a:moveTo>
                          <a:pt x="4846" y="1"/>
                        </a:moveTo>
                        <a:lnTo>
                          <a:pt x="1905" y="1"/>
                        </a:lnTo>
                        <a:lnTo>
                          <a:pt x="0" y="1"/>
                        </a:lnTo>
                        <a:lnTo>
                          <a:pt x="0" y="4315"/>
                        </a:lnTo>
                        <a:lnTo>
                          <a:pt x="4846" y="4315"/>
                        </a:lnTo>
                        <a:lnTo>
                          <a:pt x="48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1347;p57">
                    <a:extLst>
                      <a:ext uri="{FF2B5EF4-FFF2-40B4-BE49-F238E27FC236}">
                        <a16:creationId xmlns:a16="http://schemas.microsoft.com/office/drawing/2014/main" id="{B7ADE437-496E-C46B-C56E-C1497B278D16}"/>
                      </a:ext>
                    </a:extLst>
                  </p:cNvPr>
                  <p:cNvSpPr/>
                  <p:nvPr/>
                </p:nvSpPr>
                <p:spPr>
                  <a:xfrm>
                    <a:off x="3418125" y="3511918"/>
                    <a:ext cx="27909" cy="16"/>
                  </a:xfrm>
                  <a:custGeom>
                    <a:avLst/>
                    <a:gdLst/>
                    <a:ahLst/>
                    <a:cxnLst/>
                    <a:rect l="l" t="t" r="r" b="b"/>
                    <a:pathLst>
                      <a:path w="1765" h="1" extrusionOk="0">
                        <a:moveTo>
                          <a:pt x="1765" y="1"/>
                        </a:moveTo>
                        <a:lnTo>
                          <a:pt x="0" y="1"/>
                        </a:lnTo>
                        <a:lnTo>
                          <a:pt x="0" y="1"/>
                        </a:lnTo>
                        <a:lnTo>
                          <a:pt x="1765" y="1"/>
                        </a:lnTo>
                        <a:lnTo>
                          <a:pt x="1765" y="1"/>
                        </a:lnTo>
                        <a:close/>
                      </a:path>
                    </a:pathLst>
                  </a:custGeom>
                  <a:solidFill>
                    <a:srgbClr val="C6A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1348;p57">
                    <a:extLst>
                      <a:ext uri="{FF2B5EF4-FFF2-40B4-BE49-F238E27FC236}">
                        <a16:creationId xmlns:a16="http://schemas.microsoft.com/office/drawing/2014/main" id="{C1BFB761-E406-6788-555E-F776D4D6B81A}"/>
                      </a:ext>
                    </a:extLst>
                  </p:cNvPr>
                  <p:cNvSpPr/>
                  <p:nvPr/>
                </p:nvSpPr>
                <p:spPr>
                  <a:xfrm>
                    <a:off x="3418125" y="3511918"/>
                    <a:ext cx="27909" cy="16"/>
                  </a:xfrm>
                  <a:custGeom>
                    <a:avLst/>
                    <a:gdLst/>
                    <a:ahLst/>
                    <a:cxnLst/>
                    <a:rect l="l" t="t" r="r" b="b"/>
                    <a:pathLst>
                      <a:path w="1765" h="1" fill="none" extrusionOk="0">
                        <a:moveTo>
                          <a:pt x="1765" y="1"/>
                        </a:moveTo>
                        <a:lnTo>
                          <a:pt x="0" y="1"/>
                        </a:lnTo>
                        <a:lnTo>
                          <a:pt x="0" y="1"/>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1350;p57">
                    <a:extLst>
                      <a:ext uri="{FF2B5EF4-FFF2-40B4-BE49-F238E27FC236}">
                        <a16:creationId xmlns:a16="http://schemas.microsoft.com/office/drawing/2014/main" id="{F563DAB7-4386-B98F-1C9B-46C0FE4BA0F0}"/>
                      </a:ext>
                    </a:extLst>
                  </p:cNvPr>
                  <p:cNvSpPr/>
                  <p:nvPr/>
                </p:nvSpPr>
                <p:spPr>
                  <a:xfrm>
                    <a:off x="3418125" y="3511918"/>
                    <a:ext cx="27909" cy="68253"/>
                  </a:xfrm>
                  <a:custGeom>
                    <a:avLst/>
                    <a:gdLst/>
                    <a:ahLst/>
                    <a:cxnLst/>
                    <a:rect l="l" t="t" r="r" b="b"/>
                    <a:pathLst>
                      <a:path w="1765" h="4315" fill="none" extrusionOk="0">
                        <a:moveTo>
                          <a:pt x="1765" y="1"/>
                        </a:moveTo>
                        <a:lnTo>
                          <a:pt x="0" y="1"/>
                        </a:lnTo>
                        <a:lnTo>
                          <a:pt x="0" y="4315"/>
                        </a:lnTo>
                        <a:lnTo>
                          <a:pt x="1765" y="4315"/>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1351;p57">
                    <a:extLst>
                      <a:ext uri="{FF2B5EF4-FFF2-40B4-BE49-F238E27FC236}">
                        <a16:creationId xmlns:a16="http://schemas.microsoft.com/office/drawing/2014/main" id="{CC50D09D-2838-3A1C-45BE-E1D530D0DFB4}"/>
                      </a:ext>
                    </a:extLst>
                  </p:cNvPr>
                  <p:cNvSpPr/>
                  <p:nvPr/>
                </p:nvSpPr>
                <p:spPr>
                  <a:xfrm>
                    <a:off x="3462415" y="3511918"/>
                    <a:ext cx="19054" cy="16"/>
                  </a:xfrm>
                  <a:custGeom>
                    <a:avLst/>
                    <a:gdLst/>
                    <a:ahLst/>
                    <a:cxnLst/>
                    <a:rect l="l" t="t" r="r" b="b"/>
                    <a:pathLst>
                      <a:path w="1205" h="1" extrusionOk="0">
                        <a:moveTo>
                          <a:pt x="1205" y="1"/>
                        </a:moveTo>
                        <a:lnTo>
                          <a:pt x="0" y="1"/>
                        </a:lnTo>
                        <a:lnTo>
                          <a:pt x="0" y="1"/>
                        </a:lnTo>
                        <a:lnTo>
                          <a:pt x="1205" y="1"/>
                        </a:lnTo>
                        <a:lnTo>
                          <a:pt x="1205" y="1"/>
                        </a:lnTo>
                        <a:close/>
                      </a:path>
                    </a:pathLst>
                  </a:custGeom>
                  <a:solidFill>
                    <a:srgbClr val="C6A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1352;p57">
                    <a:extLst>
                      <a:ext uri="{FF2B5EF4-FFF2-40B4-BE49-F238E27FC236}">
                        <a16:creationId xmlns:a16="http://schemas.microsoft.com/office/drawing/2014/main" id="{54E56026-48B7-0D3C-7946-62D3C4683FAB}"/>
                      </a:ext>
                    </a:extLst>
                  </p:cNvPr>
                  <p:cNvSpPr/>
                  <p:nvPr/>
                </p:nvSpPr>
                <p:spPr>
                  <a:xfrm>
                    <a:off x="3462415" y="3511918"/>
                    <a:ext cx="19054" cy="16"/>
                  </a:xfrm>
                  <a:custGeom>
                    <a:avLst/>
                    <a:gdLst/>
                    <a:ahLst/>
                    <a:cxnLst/>
                    <a:rect l="l" t="t" r="r" b="b"/>
                    <a:pathLst>
                      <a:path w="1205" h="1" fill="none" extrusionOk="0">
                        <a:moveTo>
                          <a:pt x="1205" y="1"/>
                        </a:moveTo>
                        <a:lnTo>
                          <a:pt x="0" y="1"/>
                        </a:lnTo>
                        <a:lnTo>
                          <a:pt x="0" y="1"/>
                        </a:lnTo>
                        <a:lnTo>
                          <a:pt x="1205" y="1"/>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1355;p57">
                    <a:extLst>
                      <a:ext uri="{FF2B5EF4-FFF2-40B4-BE49-F238E27FC236}">
                        <a16:creationId xmlns:a16="http://schemas.microsoft.com/office/drawing/2014/main" id="{4D7E7C1A-BE0E-C5D4-2D8B-F043C0A8BD6C}"/>
                      </a:ext>
                    </a:extLst>
                  </p:cNvPr>
                  <p:cNvSpPr/>
                  <p:nvPr/>
                </p:nvSpPr>
                <p:spPr>
                  <a:xfrm>
                    <a:off x="3507148" y="3511918"/>
                    <a:ext cx="9313" cy="16"/>
                  </a:xfrm>
                  <a:custGeom>
                    <a:avLst/>
                    <a:gdLst/>
                    <a:ahLst/>
                    <a:cxnLst/>
                    <a:rect l="l" t="t" r="r" b="b"/>
                    <a:pathLst>
                      <a:path w="589" h="1" extrusionOk="0">
                        <a:moveTo>
                          <a:pt x="589" y="1"/>
                        </a:moveTo>
                        <a:lnTo>
                          <a:pt x="0" y="1"/>
                        </a:lnTo>
                        <a:lnTo>
                          <a:pt x="0" y="1"/>
                        </a:lnTo>
                        <a:lnTo>
                          <a:pt x="589" y="1"/>
                        </a:lnTo>
                        <a:lnTo>
                          <a:pt x="589" y="1"/>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1356;p57">
                    <a:extLst>
                      <a:ext uri="{FF2B5EF4-FFF2-40B4-BE49-F238E27FC236}">
                        <a16:creationId xmlns:a16="http://schemas.microsoft.com/office/drawing/2014/main" id="{AF3A6DD2-57D2-4ABA-D27C-511017BCAEA4}"/>
                      </a:ext>
                    </a:extLst>
                  </p:cNvPr>
                  <p:cNvSpPr/>
                  <p:nvPr/>
                </p:nvSpPr>
                <p:spPr>
                  <a:xfrm>
                    <a:off x="3507148" y="3511918"/>
                    <a:ext cx="9313" cy="16"/>
                  </a:xfrm>
                  <a:custGeom>
                    <a:avLst/>
                    <a:gdLst/>
                    <a:ahLst/>
                    <a:cxnLst/>
                    <a:rect l="l" t="t" r="r" b="b"/>
                    <a:pathLst>
                      <a:path w="589" h="1" fill="none" extrusionOk="0">
                        <a:moveTo>
                          <a:pt x="589" y="1"/>
                        </a:moveTo>
                        <a:lnTo>
                          <a:pt x="0" y="1"/>
                        </a:lnTo>
                        <a:lnTo>
                          <a:pt x="0" y="1"/>
                        </a:lnTo>
                        <a:lnTo>
                          <a:pt x="589" y="1"/>
                        </a:lnTo>
                        <a:lnTo>
                          <a:pt x="5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1358;p57">
                    <a:extLst>
                      <a:ext uri="{FF2B5EF4-FFF2-40B4-BE49-F238E27FC236}">
                        <a16:creationId xmlns:a16="http://schemas.microsoft.com/office/drawing/2014/main" id="{6A0DEEE6-3E63-C643-A37F-941FF6E8F6D4}"/>
                      </a:ext>
                    </a:extLst>
                  </p:cNvPr>
                  <p:cNvSpPr/>
                  <p:nvPr/>
                </p:nvSpPr>
                <p:spPr>
                  <a:xfrm>
                    <a:off x="3569148" y="3511918"/>
                    <a:ext cx="4902" cy="16"/>
                  </a:xfrm>
                  <a:custGeom>
                    <a:avLst/>
                    <a:gdLst/>
                    <a:ahLst/>
                    <a:cxnLst/>
                    <a:rect l="l" t="t" r="r" b="b"/>
                    <a:pathLst>
                      <a:path w="310" h="1" extrusionOk="0">
                        <a:moveTo>
                          <a:pt x="309" y="1"/>
                        </a:moveTo>
                        <a:lnTo>
                          <a:pt x="1" y="1"/>
                        </a:lnTo>
                        <a:lnTo>
                          <a:pt x="1" y="1"/>
                        </a:lnTo>
                        <a:lnTo>
                          <a:pt x="309" y="1"/>
                        </a:lnTo>
                        <a:lnTo>
                          <a:pt x="309" y="1"/>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1359;p57">
                    <a:extLst>
                      <a:ext uri="{FF2B5EF4-FFF2-40B4-BE49-F238E27FC236}">
                        <a16:creationId xmlns:a16="http://schemas.microsoft.com/office/drawing/2014/main" id="{8EE6568C-6B08-2612-D517-D7493F826EAF}"/>
                      </a:ext>
                    </a:extLst>
                  </p:cNvPr>
                  <p:cNvSpPr/>
                  <p:nvPr/>
                </p:nvSpPr>
                <p:spPr>
                  <a:xfrm>
                    <a:off x="3569148" y="3511918"/>
                    <a:ext cx="4902" cy="16"/>
                  </a:xfrm>
                  <a:custGeom>
                    <a:avLst/>
                    <a:gdLst/>
                    <a:ahLst/>
                    <a:cxnLst/>
                    <a:rect l="l" t="t" r="r" b="b"/>
                    <a:pathLst>
                      <a:path w="310" h="1" fill="none" extrusionOk="0">
                        <a:moveTo>
                          <a:pt x="309" y="1"/>
                        </a:moveTo>
                        <a:lnTo>
                          <a:pt x="1" y="1"/>
                        </a:lnTo>
                        <a:lnTo>
                          <a:pt x="1" y="1"/>
                        </a:lnTo>
                        <a:lnTo>
                          <a:pt x="309" y="1"/>
                        </a:lnTo>
                        <a:lnTo>
                          <a:pt x="3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1361;p57">
                    <a:extLst>
                      <a:ext uri="{FF2B5EF4-FFF2-40B4-BE49-F238E27FC236}">
                        <a16:creationId xmlns:a16="http://schemas.microsoft.com/office/drawing/2014/main" id="{A28AA6D9-32CC-4D1D-547D-18E563C07AA0}"/>
                      </a:ext>
                    </a:extLst>
                  </p:cNvPr>
                  <p:cNvSpPr/>
                  <p:nvPr/>
                </p:nvSpPr>
                <p:spPr>
                  <a:xfrm>
                    <a:off x="1688093" y="1103435"/>
                    <a:ext cx="1480689" cy="2815689"/>
                  </a:xfrm>
                  <a:custGeom>
                    <a:avLst/>
                    <a:gdLst/>
                    <a:ahLst/>
                    <a:cxnLst/>
                    <a:rect l="l" t="t" r="r" b="b"/>
                    <a:pathLst>
                      <a:path w="93642" h="178011" extrusionOk="0">
                        <a:moveTo>
                          <a:pt x="5855" y="0"/>
                        </a:moveTo>
                        <a:lnTo>
                          <a:pt x="5267" y="28"/>
                        </a:lnTo>
                        <a:lnTo>
                          <a:pt x="4678" y="140"/>
                        </a:lnTo>
                        <a:lnTo>
                          <a:pt x="4118" y="280"/>
                        </a:lnTo>
                        <a:lnTo>
                          <a:pt x="3586" y="477"/>
                        </a:lnTo>
                        <a:lnTo>
                          <a:pt x="3082" y="701"/>
                        </a:lnTo>
                        <a:lnTo>
                          <a:pt x="2577" y="1009"/>
                        </a:lnTo>
                        <a:lnTo>
                          <a:pt x="2129" y="1345"/>
                        </a:lnTo>
                        <a:lnTo>
                          <a:pt x="1709" y="1709"/>
                        </a:lnTo>
                        <a:lnTo>
                          <a:pt x="1345" y="2129"/>
                        </a:lnTo>
                        <a:lnTo>
                          <a:pt x="1009" y="2577"/>
                        </a:lnTo>
                        <a:lnTo>
                          <a:pt x="729" y="3082"/>
                        </a:lnTo>
                        <a:lnTo>
                          <a:pt x="477" y="3586"/>
                        </a:lnTo>
                        <a:lnTo>
                          <a:pt x="281" y="4118"/>
                        </a:lnTo>
                        <a:lnTo>
                          <a:pt x="141" y="4678"/>
                        </a:lnTo>
                        <a:lnTo>
                          <a:pt x="28" y="5266"/>
                        </a:lnTo>
                        <a:lnTo>
                          <a:pt x="0" y="5855"/>
                        </a:lnTo>
                        <a:lnTo>
                          <a:pt x="0" y="172156"/>
                        </a:lnTo>
                        <a:lnTo>
                          <a:pt x="28" y="172744"/>
                        </a:lnTo>
                        <a:lnTo>
                          <a:pt x="141" y="173332"/>
                        </a:lnTo>
                        <a:lnTo>
                          <a:pt x="281" y="173892"/>
                        </a:lnTo>
                        <a:lnTo>
                          <a:pt x="477" y="174425"/>
                        </a:lnTo>
                        <a:lnTo>
                          <a:pt x="729" y="174957"/>
                        </a:lnTo>
                        <a:lnTo>
                          <a:pt x="1009" y="175433"/>
                        </a:lnTo>
                        <a:lnTo>
                          <a:pt x="1345" y="175881"/>
                        </a:lnTo>
                        <a:lnTo>
                          <a:pt x="1709" y="176301"/>
                        </a:lnTo>
                        <a:lnTo>
                          <a:pt x="2129" y="176665"/>
                        </a:lnTo>
                        <a:lnTo>
                          <a:pt x="2577" y="177002"/>
                        </a:lnTo>
                        <a:lnTo>
                          <a:pt x="3082" y="177310"/>
                        </a:lnTo>
                        <a:lnTo>
                          <a:pt x="3586" y="177534"/>
                        </a:lnTo>
                        <a:lnTo>
                          <a:pt x="4118" y="177730"/>
                        </a:lnTo>
                        <a:lnTo>
                          <a:pt x="4678" y="177898"/>
                        </a:lnTo>
                        <a:lnTo>
                          <a:pt x="5267" y="177982"/>
                        </a:lnTo>
                        <a:lnTo>
                          <a:pt x="5855" y="178010"/>
                        </a:lnTo>
                        <a:lnTo>
                          <a:pt x="87815" y="178010"/>
                        </a:lnTo>
                        <a:lnTo>
                          <a:pt x="88403" y="177982"/>
                        </a:lnTo>
                        <a:lnTo>
                          <a:pt x="88991" y="177898"/>
                        </a:lnTo>
                        <a:lnTo>
                          <a:pt x="89551" y="177730"/>
                        </a:lnTo>
                        <a:lnTo>
                          <a:pt x="90084" y="177534"/>
                        </a:lnTo>
                        <a:lnTo>
                          <a:pt x="90588" y="177310"/>
                        </a:lnTo>
                        <a:lnTo>
                          <a:pt x="91064" y="177002"/>
                        </a:lnTo>
                        <a:lnTo>
                          <a:pt x="91512" y="176665"/>
                        </a:lnTo>
                        <a:lnTo>
                          <a:pt x="91932" y="176301"/>
                        </a:lnTo>
                        <a:lnTo>
                          <a:pt x="92325" y="175881"/>
                        </a:lnTo>
                        <a:lnTo>
                          <a:pt x="92661" y="175433"/>
                        </a:lnTo>
                        <a:lnTo>
                          <a:pt x="92941" y="174957"/>
                        </a:lnTo>
                        <a:lnTo>
                          <a:pt x="93193" y="174425"/>
                        </a:lnTo>
                        <a:lnTo>
                          <a:pt x="93389" y="173892"/>
                        </a:lnTo>
                        <a:lnTo>
                          <a:pt x="93529" y="173332"/>
                        </a:lnTo>
                        <a:lnTo>
                          <a:pt x="93613" y="172744"/>
                        </a:lnTo>
                        <a:lnTo>
                          <a:pt x="93641" y="172156"/>
                        </a:lnTo>
                        <a:lnTo>
                          <a:pt x="93641" y="5855"/>
                        </a:lnTo>
                        <a:lnTo>
                          <a:pt x="93613" y="5266"/>
                        </a:lnTo>
                        <a:lnTo>
                          <a:pt x="93529" y="4678"/>
                        </a:lnTo>
                        <a:lnTo>
                          <a:pt x="93389" y="4118"/>
                        </a:lnTo>
                        <a:lnTo>
                          <a:pt x="93193" y="3586"/>
                        </a:lnTo>
                        <a:lnTo>
                          <a:pt x="92941" y="3082"/>
                        </a:lnTo>
                        <a:lnTo>
                          <a:pt x="92661" y="2577"/>
                        </a:lnTo>
                        <a:lnTo>
                          <a:pt x="92325" y="2129"/>
                        </a:lnTo>
                        <a:lnTo>
                          <a:pt x="91932" y="1709"/>
                        </a:lnTo>
                        <a:lnTo>
                          <a:pt x="91512" y="1345"/>
                        </a:lnTo>
                        <a:lnTo>
                          <a:pt x="91064" y="1009"/>
                        </a:lnTo>
                        <a:lnTo>
                          <a:pt x="90588" y="701"/>
                        </a:lnTo>
                        <a:lnTo>
                          <a:pt x="90084" y="477"/>
                        </a:lnTo>
                        <a:lnTo>
                          <a:pt x="89551" y="280"/>
                        </a:lnTo>
                        <a:lnTo>
                          <a:pt x="88991" y="140"/>
                        </a:lnTo>
                        <a:lnTo>
                          <a:pt x="88403" y="28"/>
                        </a:lnTo>
                        <a:lnTo>
                          <a:pt x="878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5" name="Google Shape;1362;p57">
                    <a:extLst>
                      <a:ext uri="{FF2B5EF4-FFF2-40B4-BE49-F238E27FC236}">
                        <a16:creationId xmlns:a16="http://schemas.microsoft.com/office/drawing/2014/main" id="{D1F1212F-8A75-01F2-F5FE-6DAC82624EDC}"/>
                      </a:ext>
                    </a:extLst>
                  </p:cNvPr>
                  <p:cNvSpPr/>
                  <p:nvPr/>
                </p:nvSpPr>
                <p:spPr>
                  <a:xfrm>
                    <a:off x="1738582" y="1159255"/>
                    <a:ext cx="1381024" cy="2701819"/>
                  </a:xfrm>
                  <a:custGeom>
                    <a:avLst/>
                    <a:gdLst/>
                    <a:ahLst/>
                    <a:cxnLst/>
                    <a:rect l="l" t="t" r="r" b="b"/>
                    <a:pathLst>
                      <a:path w="87339" h="170812" extrusionOk="0">
                        <a:moveTo>
                          <a:pt x="1793" y="1"/>
                        </a:moveTo>
                        <a:lnTo>
                          <a:pt x="1597" y="29"/>
                        </a:lnTo>
                        <a:lnTo>
                          <a:pt x="1401" y="57"/>
                        </a:lnTo>
                        <a:lnTo>
                          <a:pt x="1233" y="113"/>
                        </a:lnTo>
                        <a:lnTo>
                          <a:pt x="1065" y="169"/>
                        </a:lnTo>
                        <a:lnTo>
                          <a:pt x="925" y="253"/>
                        </a:lnTo>
                        <a:lnTo>
                          <a:pt x="757" y="365"/>
                        </a:lnTo>
                        <a:lnTo>
                          <a:pt x="617" y="477"/>
                        </a:lnTo>
                        <a:lnTo>
                          <a:pt x="505" y="589"/>
                        </a:lnTo>
                        <a:lnTo>
                          <a:pt x="393" y="729"/>
                        </a:lnTo>
                        <a:lnTo>
                          <a:pt x="281" y="869"/>
                        </a:lnTo>
                        <a:lnTo>
                          <a:pt x="197" y="1037"/>
                        </a:lnTo>
                        <a:lnTo>
                          <a:pt x="141" y="1205"/>
                        </a:lnTo>
                        <a:lnTo>
                          <a:pt x="85" y="1373"/>
                        </a:lnTo>
                        <a:lnTo>
                          <a:pt x="29" y="1541"/>
                        </a:lnTo>
                        <a:lnTo>
                          <a:pt x="1" y="1737"/>
                        </a:lnTo>
                        <a:lnTo>
                          <a:pt x="1" y="1933"/>
                        </a:lnTo>
                        <a:lnTo>
                          <a:pt x="1" y="168711"/>
                        </a:lnTo>
                        <a:lnTo>
                          <a:pt x="1" y="168795"/>
                        </a:lnTo>
                        <a:lnTo>
                          <a:pt x="29" y="169019"/>
                        </a:lnTo>
                        <a:lnTo>
                          <a:pt x="57" y="169215"/>
                        </a:lnTo>
                        <a:lnTo>
                          <a:pt x="113" y="169411"/>
                        </a:lnTo>
                        <a:lnTo>
                          <a:pt x="197" y="169607"/>
                        </a:lnTo>
                        <a:lnTo>
                          <a:pt x="281" y="169775"/>
                        </a:lnTo>
                        <a:lnTo>
                          <a:pt x="365" y="169943"/>
                        </a:lnTo>
                        <a:lnTo>
                          <a:pt x="505" y="170111"/>
                        </a:lnTo>
                        <a:lnTo>
                          <a:pt x="617" y="170251"/>
                        </a:lnTo>
                        <a:lnTo>
                          <a:pt x="785" y="170363"/>
                        </a:lnTo>
                        <a:lnTo>
                          <a:pt x="925" y="170475"/>
                        </a:lnTo>
                        <a:lnTo>
                          <a:pt x="1121" y="170587"/>
                        </a:lnTo>
                        <a:lnTo>
                          <a:pt x="1289" y="170672"/>
                        </a:lnTo>
                        <a:lnTo>
                          <a:pt x="1485" y="170728"/>
                        </a:lnTo>
                        <a:lnTo>
                          <a:pt x="1681" y="170784"/>
                        </a:lnTo>
                        <a:lnTo>
                          <a:pt x="1877" y="170812"/>
                        </a:lnTo>
                        <a:lnTo>
                          <a:pt x="85266" y="170812"/>
                        </a:lnTo>
                        <a:lnTo>
                          <a:pt x="85518" y="170784"/>
                        </a:lnTo>
                        <a:lnTo>
                          <a:pt x="85714" y="170728"/>
                        </a:lnTo>
                        <a:lnTo>
                          <a:pt x="85938" y="170644"/>
                        </a:lnTo>
                        <a:lnTo>
                          <a:pt x="86134" y="170531"/>
                        </a:lnTo>
                        <a:lnTo>
                          <a:pt x="86330" y="170419"/>
                        </a:lnTo>
                        <a:lnTo>
                          <a:pt x="86499" y="170307"/>
                        </a:lnTo>
                        <a:lnTo>
                          <a:pt x="86667" y="170139"/>
                        </a:lnTo>
                        <a:lnTo>
                          <a:pt x="86807" y="169999"/>
                        </a:lnTo>
                        <a:lnTo>
                          <a:pt x="86947" y="169803"/>
                        </a:lnTo>
                        <a:lnTo>
                          <a:pt x="87059" y="169635"/>
                        </a:lnTo>
                        <a:lnTo>
                          <a:pt x="87143" y="169411"/>
                        </a:lnTo>
                        <a:lnTo>
                          <a:pt x="87227" y="169215"/>
                        </a:lnTo>
                        <a:lnTo>
                          <a:pt x="87283" y="168991"/>
                        </a:lnTo>
                        <a:lnTo>
                          <a:pt x="87311" y="168767"/>
                        </a:lnTo>
                        <a:lnTo>
                          <a:pt x="87339" y="168543"/>
                        </a:lnTo>
                        <a:lnTo>
                          <a:pt x="87339" y="2130"/>
                        </a:lnTo>
                        <a:lnTo>
                          <a:pt x="87339" y="1905"/>
                        </a:lnTo>
                        <a:lnTo>
                          <a:pt x="87283" y="1709"/>
                        </a:lnTo>
                        <a:lnTo>
                          <a:pt x="87255" y="1513"/>
                        </a:lnTo>
                        <a:lnTo>
                          <a:pt x="87171" y="1317"/>
                        </a:lnTo>
                        <a:lnTo>
                          <a:pt x="87087" y="1121"/>
                        </a:lnTo>
                        <a:lnTo>
                          <a:pt x="87003" y="953"/>
                        </a:lnTo>
                        <a:lnTo>
                          <a:pt x="86863" y="785"/>
                        </a:lnTo>
                        <a:lnTo>
                          <a:pt x="86751" y="645"/>
                        </a:lnTo>
                        <a:lnTo>
                          <a:pt x="86611" y="505"/>
                        </a:lnTo>
                        <a:lnTo>
                          <a:pt x="86443" y="393"/>
                        </a:lnTo>
                        <a:lnTo>
                          <a:pt x="86274" y="281"/>
                        </a:lnTo>
                        <a:lnTo>
                          <a:pt x="86078" y="197"/>
                        </a:lnTo>
                        <a:lnTo>
                          <a:pt x="85910" y="113"/>
                        </a:lnTo>
                        <a:lnTo>
                          <a:pt x="85686" y="57"/>
                        </a:lnTo>
                        <a:lnTo>
                          <a:pt x="85490" y="29"/>
                        </a:lnTo>
                        <a:lnTo>
                          <a:pt x="85294" y="1"/>
                        </a:lnTo>
                        <a:lnTo>
                          <a:pt x="64874" y="1"/>
                        </a:lnTo>
                        <a:lnTo>
                          <a:pt x="64650" y="29"/>
                        </a:lnTo>
                        <a:lnTo>
                          <a:pt x="64426" y="85"/>
                        </a:lnTo>
                        <a:lnTo>
                          <a:pt x="64230" y="169"/>
                        </a:lnTo>
                        <a:lnTo>
                          <a:pt x="64062" y="281"/>
                        </a:lnTo>
                        <a:lnTo>
                          <a:pt x="63894" y="393"/>
                        </a:lnTo>
                        <a:lnTo>
                          <a:pt x="63754" y="561"/>
                        </a:lnTo>
                        <a:lnTo>
                          <a:pt x="63642" y="757"/>
                        </a:lnTo>
                        <a:lnTo>
                          <a:pt x="63530" y="953"/>
                        </a:lnTo>
                        <a:lnTo>
                          <a:pt x="62689" y="3054"/>
                        </a:lnTo>
                        <a:lnTo>
                          <a:pt x="62577" y="3250"/>
                        </a:lnTo>
                        <a:lnTo>
                          <a:pt x="62465" y="3446"/>
                        </a:lnTo>
                        <a:lnTo>
                          <a:pt x="62325" y="3586"/>
                        </a:lnTo>
                        <a:lnTo>
                          <a:pt x="62157" y="3726"/>
                        </a:lnTo>
                        <a:lnTo>
                          <a:pt x="61961" y="3838"/>
                        </a:lnTo>
                        <a:lnTo>
                          <a:pt x="61765" y="3922"/>
                        </a:lnTo>
                        <a:lnTo>
                          <a:pt x="61569" y="3950"/>
                        </a:lnTo>
                        <a:lnTo>
                          <a:pt x="61345" y="3978"/>
                        </a:lnTo>
                        <a:lnTo>
                          <a:pt x="26051" y="3978"/>
                        </a:lnTo>
                        <a:lnTo>
                          <a:pt x="25827" y="3950"/>
                        </a:lnTo>
                        <a:lnTo>
                          <a:pt x="25631" y="3894"/>
                        </a:lnTo>
                        <a:lnTo>
                          <a:pt x="25435" y="3838"/>
                        </a:lnTo>
                        <a:lnTo>
                          <a:pt x="25239" y="3726"/>
                        </a:lnTo>
                        <a:lnTo>
                          <a:pt x="25071" y="3586"/>
                        </a:lnTo>
                        <a:lnTo>
                          <a:pt x="24930" y="3418"/>
                        </a:lnTo>
                        <a:lnTo>
                          <a:pt x="24818" y="3250"/>
                        </a:lnTo>
                        <a:lnTo>
                          <a:pt x="24706" y="3054"/>
                        </a:lnTo>
                        <a:lnTo>
                          <a:pt x="23866" y="953"/>
                        </a:lnTo>
                        <a:lnTo>
                          <a:pt x="23754" y="729"/>
                        </a:lnTo>
                        <a:lnTo>
                          <a:pt x="23642" y="561"/>
                        </a:lnTo>
                        <a:lnTo>
                          <a:pt x="23502" y="393"/>
                        </a:lnTo>
                        <a:lnTo>
                          <a:pt x="23334" y="281"/>
                        </a:lnTo>
                        <a:lnTo>
                          <a:pt x="23138" y="169"/>
                        </a:lnTo>
                        <a:lnTo>
                          <a:pt x="22942" y="85"/>
                        </a:lnTo>
                        <a:lnTo>
                          <a:pt x="22746" y="29"/>
                        </a:lnTo>
                        <a:lnTo>
                          <a:pt x="225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6" name="Google Shape;1363;p57">
                    <a:extLst>
                      <a:ext uri="{FF2B5EF4-FFF2-40B4-BE49-F238E27FC236}">
                        <a16:creationId xmlns:a16="http://schemas.microsoft.com/office/drawing/2014/main" id="{001E295F-64FA-0302-79F2-126D2FA29A44}"/>
                      </a:ext>
                    </a:extLst>
                  </p:cNvPr>
                  <p:cNvSpPr/>
                  <p:nvPr/>
                </p:nvSpPr>
                <p:spPr>
                  <a:xfrm>
                    <a:off x="1738582" y="1159255"/>
                    <a:ext cx="1381024" cy="2701819"/>
                  </a:xfrm>
                  <a:custGeom>
                    <a:avLst/>
                    <a:gdLst/>
                    <a:ahLst/>
                    <a:cxnLst/>
                    <a:rect l="l" t="t" r="r" b="b"/>
                    <a:pathLst>
                      <a:path w="87339" h="170812" fill="none" extrusionOk="0">
                        <a:moveTo>
                          <a:pt x="87339" y="2130"/>
                        </a:moveTo>
                        <a:lnTo>
                          <a:pt x="87339" y="168543"/>
                        </a:lnTo>
                        <a:lnTo>
                          <a:pt x="87339" y="168543"/>
                        </a:lnTo>
                        <a:lnTo>
                          <a:pt x="87311" y="168767"/>
                        </a:lnTo>
                        <a:lnTo>
                          <a:pt x="87283" y="168991"/>
                        </a:lnTo>
                        <a:lnTo>
                          <a:pt x="87227" y="169215"/>
                        </a:lnTo>
                        <a:lnTo>
                          <a:pt x="87143" y="169411"/>
                        </a:lnTo>
                        <a:lnTo>
                          <a:pt x="87059" y="169635"/>
                        </a:lnTo>
                        <a:lnTo>
                          <a:pt x="86947" y="169803"/>
                        </a:lnTo>
                        <a:lnTo>
                          <a:pt x="86807" y="169999"/>
                        </a:lnTo>
                        <a:lnTo>
                          <a:pt x="86667" y="170139"/>
                        </a:lnTo>
                        <a:lnTo>
                          <a:pt x="86499" y="170307"/>
                        </a:lnTo>
                        <a:lnTo>
                          <a:pt x="86330" y="170419"/>
                        </a:lnTo>
                        <a:lnTo>
                          <a:pt x="86134" y="170531"/>
                        </a:lnTo>
                        <a:lnTo>
                          <a:pt x="85938" y="170644"/>
                        </a:lnTo>
                        <a:lnTo>
                          <a:pt x="85714" y="170728"/>
                        </a:lnTo>
                        <a:lnTo>
                          <a:pt x="85518" y="170784"/>
                        </a:lnTo>
                        <a:lnTo>
                          <a:pt x="85266" y="170812"/>
                        </a:lnTo>
                        <a:lnTo>
                          <a:pt x="85042" y="170812"/>
                        </a:lnTo>
                        <a:lnTo>
                          <a:pt x="85042" y="170812"/>
                        </a:lnTo>
                        <a:lnTo>
                          <a:pt x="85014" y="170812"/>
                        </a:lnTo>
                        <a:lnTo>
                          <a:pt x="2074" y="170812"/>
                        </a:lnTo>
                        <a:lnTo>
                          <a:pt x="2074" y="170812"/>
                        </a:lnTo>
                        <a:lnTo>
                          <a:pt x="1877" y="170812"/>
                        </a:lnTo>
                        <a:lnTo>
                          <a:pt x="1681" y="170784"/>
                        </a:lnTo>
                        <a:lnTo>
                          <a:pt x="1485" y="170728"/>
                        </a:lnTo>
                        <a:lnTo>
                          <a:pt x="1289" y="170672"/>
                        </a:lnTo>
                        <a:lnTo>
                          <a:pt x="1121" y="170587"/>
                        </a:lnTo>
                        <a:lnTo>
                          <a:pt x="925" y="170475"/>
                        </a:lnTo>
                        <a:lnTo>
                          <a:pt x="785" y="170363"/>
                        </a:lnTo>
                        <a:lnTo>
                          <a:pt x="617" y="170251"/>
                        </a:lnTo>
                        <a:lnTo>
                          <a:pt x="505" y="170111"/>
                        </a:lnTo>
                        <a:lnTo>
                          <a:pt x="365" y="169943"/>
                        </a:lnTo>
                        <a:lnTo>
                          <a:pt x="281" y="169775"/>
                        </a:lnTo>
                        <a:lnTo>
                          <a:pt x="197" y="169607"/>
                        </a:lnTo>
                        <a:lnTo>
                          <a:pt x="113" y="169411"/>
                        </a:lnTo>
                        <a:lnTo>
                          <a:pt x="57" y="169215"/>
                        </a:lnTo>
                        <a:lnTo>
                          <a:pt x="29" y="169019"/>
                        </a:lnTo>
                        <a:lnTo>
                          <a:pt x="1" y="168795"/>
                        </a:lnTo>
                        <a:lnTo>
                          <a:pt x="1" y="168795"/>
                        </a:lnTo>
                        <a:lnTo>
                          <a:pt x="1" y="168711"/>
                        </a:lnTo>
                        <a:lnTo>
                          <a:pt x="1" y="1933"/>
                        </a:lnTo>
                        <a:lnTo>
                          <a:pt x="1" y="1933"/>
                        </a:lnTo>
                        <a:lnTo>
                          <a:pt x="1" y="1737"/>
                        </a:lnTo>
                        <a:lnTo>
                          <a:pt x="29" y="1541"/>
                        </a:lnTo>
                        <a:lnTo>
                          <a:pt x="85" y="1373"/>
                        </a:lnTo>
                        <a:lnTo>
                          <a:pt x="141" y="1205"/>
                        </a:lnTo>
                        <a:lnTo>
                          <a:pt x="197" y="1037"/>
                        </a:lnTo>
                        <a:lnTo>
                          <a:pt x="281" y="869"/>
                        </a:lnTo>
                        <a:lnTo>
                          <a:pt x="393" y="729"/>
                        </a:lnTo>
                        <a:lnTo>
                          <a:pt x="505" y="589"/>
                        </a:lnTo>
                        <a:lnTo>
                          <a:pt x="617" y="477"/>
                        </a:lnTo>
                        <a:lnTo>
                          <a:pt x="757" y="365"/>
                        </a:lnTo>
                        <a:lnTo>
                          <a:pt x="925" y="253"/>
                        </a:lnTo>
                        <a:lnTo>
                          <a:pt x="1065" y="169"/>
                        </a:lnTo>
                        <a:lnTo>
                          <a:pt x="1233" y="113"/>
                        </a:lnTo>
                        <a:lnTo>
                          <a:pt x="1401" y="57"/>
                        </a:lnTo>
                        <a:lnTo>
                          <a:pt x="1597" y="29"/>
                        </a:lnTo>
                        <a:lnTo>
                          <a:pt x="1793" y="1"/>
                        </a:lnTo>
                        <a:lnTo>
                          <a:pt x="1793" y="1"/>
                        </a:lnTo>
                        <a:lnTo>
                          <a:pt x="22522" y="1"/>
                        </a:lnTo>
                        <a:lnTo>
                          <a:pt x="22522" y="1"/>
                        </a:lnTo>
                        <a:lnTo>
                          <a:pt x="22746" y="29"/>
                        </a:lnTo>
                        <a:lnTo>
                          <a:pt x="22942" y="85"/>
                        </a:lnTo>
                        <a:lnTo>
                          <a:pt x="23138" y="169"/>
                        </a:lnTo>
                        <a:lnTo>
                          <a:pt x="23334" y="281"/>
                        </a:lnTo>
                        <a:lnTo>
                          <a:pt x="23502" y="393"/>
                        </a:lnTo>
                        <a:lnTo>
                          <a:pt x="23642" y="561"/>
                        </a:lnTo>
                        <a:lnTo>
                          <a:pt x="23754" y="729"/>
                        </a:lnTo>
                        <a:lnTo>
                          <a:pt x="23866" y="953"/>
                        </a:lnTo>
                        <a:lnTo>
                          <a:pt x="24706" y="3054"/>
                        </a:lnTo>
                        <a:lnTo>
                          <a:pt x="24706" y="3054"/>
                        </a:lnTo>
                        <a:lnTo>
                          <a:pt x="24818" y="3250"/>
                        </a:lnTo>
                        <a:lnTo>
                          <a:pt x="24930" y="3418"/>
                        </a:lnTo>
                        <a:lnTo>
                          <a:pt x="25071" y="3586"/>
                        </a:lnTo>
                        <a:lnTo>
                          <a:pt x="25239" y="3726"/>
                        </a:lnTo>
                        <a:lnTo>
                          <a:pt x="25435" y="3838"/>
                        </a:lnTo>
                        <a:lnTo>
                          <a:pt x="25631" y="3894"/>
                        </a:lnTo>
                        <a:lnTo>
                          <a:pt x="25827" y="3950"/>
                        </a:lnTo>
                        <a:lnTo>
                          <a:pt x="26051" y="3978"/>
                        </a:lnTo>
                        <a:lnTo>
                          <a:pt x="61345" y="3978"/>
                        </a:lnTo>
                        <a:lnTo>
                          <a:pt x="61345" y="3978"/>
                        </a:lnTo>
                        <a:lnTo>
                          <a:pt x="61569" y="3950"/>
                        </a:lnTo>
                        <a:lnTo>
                          <a:pt x="61765" y="3922"/>
                        </a:lnTo>
                        <a:lnTo>
                          <a:pt x="61961" y="3838"/>
                        </a:lnTo>
                        <a:lnTo>
                          <a:pt x="62157" y="3726"/>
                        </a:lnTo>
                        <a:lnTo>
                          <a:pt x="62325" y="3586"/>
                        </a:lnTo>
                        <a:lnTo>
                          <a:pt x="62465" y="3446"/>
                        </a:lnTo>
                        <a:lnTo>
                          <a:pt x="62577" y="3250"/>
                        </a:lnTo>
                        <a:lnTo>
                          <a:pt x="62689" y="3054"/>
                        </a:lnTo>
                        <a:lnTo>
                          <a:pt x="63530" y="953"/>
                        </a:lnTo>
                        <a:lnTo>
                          <a:pt x="63530" y="953"/>
                        </a:lnTo>
                        <a:lnTo>
                          <a:pt x="63642" y="757"/>
                        </a:lnTo>
                        <a:lnTo>
                          <a:pt x="63754" y="561"/>
                        </a:lnTo>
                        <a:lnTo>
                          <a:pt x="63894" y="393"/>
                        </a:lnTo>
                        <a:lnTo>
                          <a:pt x="64062" y="281"/>
                        </a:lnTo>
                        <a:lnTo>
                          <a:pt x="64230" y="169"/>
                        </a:lnTo>
                        <a:lnTo>
                          <a:pt x="64426" y="85"/>
                        </a:lnTo>
                        <a:lnTo>
                          <a:pt x="64650" y="29"/>
                        </a:lnTo>
                        <a:lnTo>
                          <a:pt x="64874" y="1"/>
                        </a:lnTo>
                        <a:lnTo>
                          <a:pt x="85294" y="1"/>
                        </a:lnTo>
                        <a:lnTo>
                          <a:pt x="85294" y="1"/>
                        </a:lnTo>
                        <a:lnTo>
                          <a:pt x="85490" y="29"/>
                        </a:lnTo>
                        <a:lnTo>
                          <a:pt x="85686" y="57"/>
                        </a:lnTo>
                        <a:lnTo>
                          <a:pt x="85910" y="113"/>
                        </a:lnTo>
                        <a:lnTo>
                          <a:pt x="86078" y="197"/>
                        </a:lnTo>
                        <a:lnTo>
                          <a:pt x="86274" y="281"/>
                        </a:lnTo>
                        <a:lnTo>
                          <a:pt x="86443" y="393"/>
                        </a:lnTo>
                        <a:lnTo>
                          <a:pt x="86611" y="505"/>
                        </a:lnTo>
                        <a:lnTo>
                          <a:pt x="86751" y="645"/>
                        </a:lnTo>
                        <a:lnTo>
                          <a:pt x="86863" y="785"/>
                        </a:lnTo>
                        <a:lnTo>
                          <a:pt x="87003" y="953"/>
                        </a:lnTo>
                        <a:lnTo>
                          <a:pt x="87087" y="1121"/>
                        </a:lnTo>
                        <a:lnTo>
                          <a:pt x="87171" y="1317"/>
                        </a:lnTo>
                        <a:lnTo>
                          <a:pt x="87255" y="1513"/>
                        </a:lnTo>
                        <a:lnTo>
                          <a:pt x="87283" y="1709"/>
                        </a:lnTo>
                        <a:lnTo>
                          <a:pt x="87339" y="1905"/>
                        </a:lnTo>
                        <a:lnTo>
                          <a:pt x="87339"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1364;p57">
                    <a:extLst>
                      <a:ext uri="{FF2B5EF4-FFF2-40B4-BE49-F238E27FC236}">
                        <a16:creationId xmlns:a16="http://schemas.microsoft.com/office/drawing/2014/main" id="{B4C58CE6-EDDC-2168-1D01-4432204710E6}"/>
                      </a:ext>
                    </a:extLst>
                  </p:cNvPr>
                  <p:cNvSpPr/>
                  <p:nvPr/>
                </p:nvSpPr>
                <p:spPr>
                  <a:xfrm>
                    <a:off x="1738582" y="1269139"/>
                    <a:ext cx="16" cy="2483379"/>
                  </a:xfrm>
                  <a:custGeom>
                    <a:avLst/>
                    <a:gdLst/>
                    <a:ahLst/>
                    <a:cxnLst/>
                    <a:rect l="l" t="t" r="r" b="b"/>
                    <a:pathLst>
                      <a:path w="1" h="157002" extrusionOk="0">
                        <a:moveTo>
                          <a:pt x="1" y="72717"/>
                        </a:moveTo>
                        <a:lnTo>
                          <a:pt x="1" y="72717"/>
                        </a:lnTo>
                        <a:lnTo>
                          <a:pt x="1" y="72717"/>
                        </a:lnTo>
                        <a:lnTo>
                          <a:pt x="1" y="157002"/>
                        </a:lnTo>
                        <a:lnTo>
                          <a:pt x="1" y="157002"/>
                        </a:lnTo>
                        <a:lnTo>
                          <a:pt x="1" y="72717"/>
                        </a:lnTo>
                        <a:close/>
                        <a:moveTo>
                          <a:pt x="1" y="14174"/>
                        </a:moveTo>
                        <a:lnTo>
                          <a:pt x="1" y="14174"/>
                        </a:lnTo>
                        <a:lnTo>
                          <a:pt x="1" y="56639"/>
                        </a:lnTo>
                        <a:lnTo>
                          <a:pt x="1" y="56639"/>
                        </a:lnTo>
                        <a:lnTo>
                          <a:pt x="1" y="56667"/>
                        </a:lnTo>
                        <a:lnTo>
                          <a:pt x="1" y="14174"/>
                        </a:lnTo>
                        <a:close/>
                        <a:moveTo>
                          <a:pt x="1" y="0"/>
                        </a:moveTo>
                        <a:lnTo>
                          <a:pt x="1" y="0"/>
                        </a:lnTo>
                        <a:lnTo>
                          <a:pt x="1" y="0"/>
                        </a:lnTo>
                        <a:lnTo>
                          <a:pt x="1" y="0"/>
                        </a:lnTo>
                        <a:lnTo>
                          <a:pt x="1" y="0"/>
                        </a:lnTo>
                        <a:close/>
                      </a:path>
                    </a:pathLst>
                  </a:custGeom>
                  <a:solidFill>
                    <a:srgbClr val="BEC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1365;p57">
                    <a:extLst>
                      <a:ext uri="{FF2B5EF4-FFF2-40B4-BE49-F238E27FC236}">
                        <a16:creationId xmlns:a16="http://schemas.microsoft.com/office/drawing/2014/main" id="{DD41DC46-23C7-528C-4A61-24C25EE7911D}"/>
                      </a:ext>
                    </a:extLst>
                  </p:cNvPr>
                  <p:cNvSpPr/>
                  <p:nvPr/>
                </p:nvSpPr>
                <p:spPr>
                  <a:xfrm>
                    <a:off x="1738582" y="2419325"/>
                    <a:ext cx="16" cy="1333194"/>
                  </a:xfrm>
                  <a:custGeom>
                    <a:avLst/>
                    <a:gdLst/>
                    <a:ahLst/>
                    <a:cxnLst/>
                    <a:rect l="l" t="t" r="r" b="b"/>
                    <a:pathLst>
                      <a:path w="1" h="84286" fill="none" extrusionOk="0">
                        <a:moveTo>
                          <a:pt x="1" y="1"/>
                        </a:moveTo>
                        <a:lnTo>
                          <a:pt x="1" y="1"/>
                        </a:lnTo>
                        <a:lnTo>
                          <a:pt x="1" y="1"/>
                        </a:lnTo>
                        <a:lnTo>
                          <a:pt x="1" y="84286"/>
                        </a:lnTo>
                        <a:lnTo>
                          <a:pt x="1" y="8428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1366;p57">
                    <a:extLst>
                      <a:ext uri="{FF2B5EF4-FFF2-40B4-BE49-F238E27FC236}">
                        <a16:creationId xmlns:a16="http://schemas.microsoft.com/office/drawing/2014/main" id="{0285BB9D-3E2F-C2B4-258A-71F51429467C}"/>
                      </a:ext>
                    </a:extLst>
                  </p:cNvPr>
                  <p:cNvSpPr/>
                  <p:nvPr/>
                </p:nvSpPr>
                <p:spPr>
                  <a:xfrm>
                    <a:off x="1738582" y="1493321"/>
                    <a:ext cx="16" cy="672149"/>
                  </a:xfrm>
                  <a:custGeom>
                    <a:avLst/>
                    <a:gdLst/>
                    <a:ahLst/>
                    <a:cxnLst/>
                    <a:rect l="l" t="t" r="r" b="b"/>
                    <a:pathLst>
                      <a:path w="1" h="42494" fill="none" extrusionOk="0">
                        <a:moveTo>
                          <a:pt x="1" y="1"/>
                        </a:moveTo>
                        <a:lnTo>
                          <a:pt x="1" y="1"/>
                        </a:lnTo>
                        <a:lnTo>
                          <a:pt x="1" y="42466"/>
                        </a:lnTo>
                        <a:lnTo>
                          <a:pt x="1" y="42466"/>
                        </a:lnTo>
                        <a:lnTo>
                          <a:pt x="1" y="4249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1367;p57">
                    <a:extLst>
                      <a:ext uri="{FF2B5EF4-FFF2-40B4-BE49-F238E27FC236}">
                        <a16:creationId xmlns:a16="http://schemas.microsoft.com/office/drawing/2014/main" id="{19F85457-47C6-5FF3-9974-9D5AB1E8DC51}"/>
                      </a:ext>
                    </a:extLst>
                  </p:cNvPr>
                  <p:cNvSpPr/>
                  <p:nvPr/>
                </p:nvSpPr>
                <p:spPr>
                  <a:xfrm>
                    <a:off x="1738582" y="1269139"/>
                    <a:ext cx="16" cy="1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1368;p57">
                    <a:extLst>
                      <a:ext uri="{FF2B5EF4-FFF2-40B4-BE49-F238E27FC236}">
                        <a16:creationId xmlns:a16="http://schemas.microsoft.com/office/drawing/2014/main" id="{523D3660-C351-1349-7893-1CFB6AA98DA3}"/>
                      </a:ext>
                    </a:extLst>
                  </p:cNvPr>
                  <p:cNvSpPr/>
                  <p:nvPr/>
                </p:nvSpPr>
                <p:spPr>
                  <a:xfrm>
                    <a:off x="1738582" y="1493321"/>
                    <a:ext cx="1381024" cy="2259198"/>
                  </a:xfrm>
                  <a:custGeom>
                    <a:avLst/>
                    <a:gdLst/>
                    <a:ahLst/>
                    <a:cxnLst/>
                    <a:rect l="l" t="t" r="r" b="b"/>
                    <a:pathLst>
                      <a:path w="87339" h="142829" extrusionOk="0">
                        <a:moveTo>
                          <a:pt x="79972" y="89832"/>
                        </a:moveTo>
                        <a:lnTo>
                          <a:pt x="80140" y="89860"/>
                        </a:lnTo>
                        <a:lnTo>
                          <a:pt x="80448" y="89944"/>
                        </a:lnTo>
                        <a:lnTo>
                          <a:pt x="80728" y="90112"/>
                        </a:lnTo>
                        <a:lnTo>
                          <a:pt x="80980" y="90308"/>
                        </a:lnTo>
                        <a:lnTo>
                          <a:pt x="81176" y="90560"/>
                        </a:lnTo>
                        <a:lnTo>
                          <a:pt x="81345" y="90841"/>
                        </a:lnTo>
                        <a:lnTo>
                          <a:pt x="81429" y="91149"/>
                        </a:lnTo>
                        <a:lnTo>
                          <a:pt x="81457" y="91317"/>
                        </a:lnTo>
                        <a:lnTo>
                          <a:pt x="81485" y="91485"/>
                        </a:lnTo>
                        <a:lnTo>
                          <a:pt x="81485" y="100112"/>
                        </a:lnTo>
                        <a:lnTo>
                          <a:pt x="81457" y="100280"/>
                        </a:lnTo>
                        <a:lnTo>
                          <a:pt x="81429" y="100448"/>
                        </a:lnTo>
                        <a:lnTo>
                          <a:pt x="81345" y="100784"/>
                        </a:lnTo>
                        <a:lnTo>
                          <a:pt x="81176" y="101065"/>
                        </a:lnTo>
                        <a:lnTo>
                          <a:pt x="80980" y="101317"/>
                        </a:lnTo>
                        <a:lnTo>
                          <a:pt x="80728" y="101513"/>
                        </a:lnTo>
                        <a:lnTo>
                          <a:pt x="80448" y="101653"/>
                        </a:lnTo>
                        <a:lnTo>
                          <a:pt x="80140" y="101765"/>
                        </a:lnTo>
                        <a:lnTo>
                          <a:pt x="79972" y="101793"/>
                        </a:lnTo>
                        <a:lnTo>
                          <a:pt x="7312" y="101793"/>
                        </a:lnTo>
                        <a:lnTo>
                          <a:pt x="7143" y="101765"/>
                        </a:lnTo>
                        <a:lnTo>
                          <a:pt x="6835" y="101653"/>
                        </a:lnTo>
                        <a:lnTo>
                          <a:pt x="6555" y="101513"/>
                        </a:lnTo>
                        <a:lnTo>
                          <a:pt x="6303" y="101317"/>
                        </a:lnTo>
                        <a:lnTo>
                          <a:pt x="6107" y="101065"/>
                        </a:lnTo>
                        <a:lnTo>
                          <a:pt x="5939" y="100784"/>
                        </a:lnTo>
                        <a:lnTo>
                          <a:pt x="5855" y="100448"/>
                        </a:lnTo>
                        <a:lnTo>
                          <a:pt x="5827" y="100280"/>
                        </a:lnTo>
                        <a:lnTo>
                          <a:pt x="5827" y="100112"/>
                        </a:lnTo>
                        <a:lnTo>
                          <a:pt x="5827" y="91485"/>
                        </a:lnTo>
                        <a:lnTo>
                          <a:pt x="5827" y="91317"/>
                        </a:lnTo>
                        <a:lnTo>
                          <a:pt x="5855" y="91149"/>
                        </a:lnTo>
                        <a:lnTo>
                          <a:pt x="5939" y="90841"/>
                        </a:lnTo>
                        <a:lnTo>
                          <a:pt x="6107" y="90560"/>
                        </a:lnTo>
                        <a:lnTo>
                          <a:pt x="6303" y="90308"/>
                        </a:lnTo>
                        <a:lnTo>
                          <a:pt x="6555" y="90112"/>
                        </a:lnTo>
                        <a:lnTo>
                          <a:pt x="6835" y="89944"/>
                        </a:lnTo>
                        <a:lnTo>
                          <a:pt x="7143" y="89860"/>
                        </a:lnTo>
                        <a:lnTo>
                          <a:pt x="7312" y="89832"/>
                        </a:lnTo>
                        <a:close/>
                        <a:moveTo>
                          <a:pt x="79972" y="106135"/>
                        </a:moveTo>
                        <a:lnTo>
                          <a:pt x="80140" y="106163"/>
                        </a:lnTo>
                        <a:lnTo>
                          <a:pt x="80448" y="106275"/>
                        </a:lnTo>
                        <a:lnTo>
                          <a:pt x="80728" y="106415"/>
                        </a:lnTo>
                        <a:lnTo>
                          <a:pt x="80980" y="106611"/>
                        </a:lnTo>
                        <a:lnTo>
                          <a:pt x="81176" y="106863"/>
                        </a:lnTo>
                        <a:lnTo>
                          <a:pt x="81345" y="107143"/>
                        </a:lnTo>
                        <a:lnTo>
                          <a:pt x="81429" y="107479"/>
                        </a:lnTo>
                        <a:lnTo>
                          <a:pt x="81457" y="107647"/>
                        </a:lnTo>
                        <a:lnTo>
                          <a:pt x="81485" y="107815"/>
                        </a:lnTo>
                        <a:lnTo>
                          <a:pt x="81485" y="116443"/>
                        </a:lnTo>
                        <a:lnTo>
                          <a:pt x="81457" y="116611"/>
                        </a:lnTo>
                        <a:lnTo>
                          <a:pt x="81429" y="116779"/>
                        </a:lnTo>
                        <a:lnTo>
                          <a:pt x="81345" y="117087"/>
                        </a:lnTo>
                        <a:lnTo>
                          <a:pt x="81176" y="117367"/>
                        </a:lnTo>
                        <a:lnTo>
                          <a:pt x="80980" y="117619"/>
                        </a:lnTo>
                        <a:lnTo>
                          <a:pt x="80728" y="117815"/>
                        </a:lnTo>
                        <a:lnTo>
                          <a:pt x="80448" y="117983"/>
                        </a:lnTo>
                        <a:lnTo>
                          <a:pt x="80140" y="118067"/>
                        </a:lnTo>
                        <a:lnTo>
                          <a:pt x="79972" y="118095"/>
                        </a:lnTo>
                        <a:lnTo>
                          <a:pt x="7312" y="118095"/>
                        </a:lnTo>
                        <a:lnTo>
                          <a:pt x="7143" y="118067"/>
                        </a:lnTo>
                        <a:lnTo>
                          <a:pt x="6835" y="117983"/>
                        </a:lnTo>
                        <a:lnTo>
                          <a:pt x="6555" y="117815"/>
                        </a:lnTo>
                        <a:lnTo>
                          <a:pt x="6303" y="117619"/>
                        </a:lnTo>
                        <a:lnTo>
                          <a:pt x="6107" y="117367"/>
                        </a:lnTo>
                        <a:lnTo>
                          <a:pt x="5939" y="117087"/>
                        </a:lnTo>
                        <a:lnTo>
                          <a:pt x="5855" y="116779"/>
                        </a:lnTo>
                        <a:lnTo>
                          <a:pt x="5827" y="116611"/>
                        </a:lnTo>
                        <a:lnTo>
                          <a:pt x="5827" y="116443"/>
                        </a:lnTo>
                        <a:lnTo>
                          <a:pt x="5827" y="107815"/>
                        </a:lnTo>
                        <a:lnTo>
                          <a:pt x="5827" y="107647"/>
                        </a:lnTo>
                        <a:lnTo>
                          <a:pt x="5855" y="107479"/>
                        </a:lnTo>
                        <a:lnTo>
                          <a:pt x="5939" y="107143"/>
                        </a:lnTo>
                        <a:lnTo>
                          <a:pt x="6107" y="106863"/>
                        </a:lnTo>
                        <a:lnTo>
                          <a:pt x="6303" y="106611"/>
                        </a:lnTo>
                        <a:lnTo>
                          <a:pt x="6555" y="106415"/>
                        </a:lnTo>
                        <a:lnTo>
                          <a:pt x="6835" y="106275"/>
                        </a:lnTo>
                        <a:lnTo>
                          <a:pt x="7143" y="106163"/>
                        </a:lnTo>
                        <a:lnTo>
                          <a:pt x="7312" y="106135"/>
                        </a:lnTo>
                        <a:close/>
                        <a:moveTo>
                          <a:pt x="79804" y="122437"/>
                        </a:moveTo>
                        <a:lnTo>
                          <a:pt x="79972" y="122465"/>
                        </a:lnTo>
                        <a:lnTo>
                          <a:pt x="80140" y="122465"/>
                        </a:lnTo>
                        <a:lnTo>
                          <a:pt x="80448" y="122577"/>
                        </a:lnTo>
                        <a:lnTo>
                          <a:pt x="80728" y="122717"/>
                        </a:lnTo>
                        <a:lnTo>
                          <a:pt x="80980" y="122941"/>
                        </a:lnTo>
                        <a:lnTo>
                          <a:pt x="81176" y="123193"/>
                        </a:lnTo>
                        <a:lnTo>
                          <a:pt x="81345" y="123473"/>
                        </a:lnTo>
                        <a:lnTo>
                          <a:pt x="81429" y="123781"/>
                        </a:lnTo>
                        <a:lnTo>
                          <a:pt x="81457" y="123950"/>
                        </a:lnTo>
                        <a:lnTo>
                          <a:pt x="81485" y="124118"/>
                        </a:lnTo>
                        <a:lnTo>
                          <a:pt x="81485" y="132745"/>
                        </a:lnTo>
                        <a:lnTo>
                          <a:pt x="81457" y="132913"/>
                        </a:lnTo>
                        <a:lnTo>
                          <a:pt x="81429" y="133081"/>
                        </a:lnTo>
                        <a:lnTo>
                          <a:pt x="81345" y="133389"/>
                        </a:lnTo>
                        <a:lnTo>
                          <a:pt x="81176" y="133669"/>
                        </a:lnTo>
                        <a:lnTo>
                          <a:pt x="80980" y="133921"/>
                        </a:lnTo>
                        <a:lnTo>
                          <a:pt x="80728" y="134145"/>
                        </a:lnTo>
                        <a:lnTo>
                          <a:pt x="80448" y="134286"/>
                        </a:lnTo>
                        <a:lnTo>
                          <a:pt x="80140" y="134398"/>
                        </a:lnTo>
                        <a:lnTo>
                          <a:pt x="79972" y="134398"/>
                        </a:lnTo>
                        <a:lnTo>
                          <a:pt x="79804" y="134426"/>
                        </a:lnTo>
                        <a:lnTo>
                          <a:pt x="7480" y="134426"/>
                        </a:lnTo>
                        <a:lnTo>
                          <a:pt x="7312" y="134398"/>
                        </a:lnTo>
                        <a:lnTo>
                          <a:pt x="7143" y="134398"/>
                        </a:lnTo>
                        <a:lnTo>
                          <a:pt x="6835" y="134286"/>
                        </a:lnTo>
                        <a:lnTo>
                          <a:pt x="6555" y="134145"/>
                        </a:lnTo>
                        <a:lnTo>
                          <a:pt x="6303" y="133921"/>
                        </a:lnTo>
                        <a:lnTo>
                          <a:pt x="6107" y="133669"/>
                        </a:lnTo>
                        <a:lnTo>
                          <a:pt x="5939" y="133389"/>
                        </a:lnTo>
                        <a:lnTo>
                          <a:pt x="5855" y="133081"/>
                        </a:lnTo>
                        <a:lnTo>
                          <a:pt x="5827" y="132913"/>
                        </a:lnTo>
                        <a:lnTo>
                          <a:pt x="5827" y="132745"/>
                        </a:lnTo>
                        <a:lnTo>
                          <a:pt x="5827" y="124118"/>
                        </a:lnTo>
                        <a:lnTo>
                          <a:pt x="5827" y="123950"/>
                        </a:lnTo>
                        <a:lnTo>
                          <a:pt x="5855" y="123781"/>
                        </a:lnTo>
                        <a:lnTo>
                          <a:pt x="5939" y="123473"/>
                        </a:lnTo>
                        <a:lnTo>
                          <a:pt x="6107" y="123193"/>
                        </a:lnTo>
                        <a:lnTo>
                          <a:pt x="6303" y="122941"/>
                        </a:lnTo>
                        <a:lnTo>
                          <a:pt x="6555" y="122717"/>
                        </a:lnTo>
                        <a:lnTo>
                          <a:pt x="6835" y="122577"/>
                        </a:lnTo>
                        <a:lnTo>
                          <a:pt x="7143" y="122465"/>
                        </a:lnTo>
                        <a:lnTo>
                          <a:pt x="7312" y="122465"/>
                        </a:lnTo>
                        <a:lnTo>
                          <a:pt x="7480" y="122437"/>
                        </a:lnTo>
                        <a:close/>
                        <a:moveTo>
                          <a:pt x="1" y="1"/>
                        </a:moveTo>
                        <a:lnTo>
                          <a:pt x="1" y="42494"/>
                        </a:lnTo>
                        <a:lnTo>
                          <a:pt x="393" y="43278"/>
                        </a:lnTo>
                        <a:lnTo>
                          <a:pt x="729" y="44090"/>
                        </a:lnTo>
                        <a:lnTo>
                          <a:pt x="1065" y="44903"/>
                        </a:lnTo>
                        <a:lnTo>
                          <a:pt x="1373" y="45715"/>
                        </a:lnTo>
                        <a:lnTo>
                          <a:pt x="1653" y="46527"/>
                        </a:lnTo>
                        <a:lnTo>
                          <a:pt x="1933" y="47340"/>
                        </a:lnTo>
                        <a:lnTo>
                          <a:pt x="2158" y="48124"/>
                        </a:lnTo>
                        <a:lnTo>
                          <a:pt x="2354" y="48908"/>
                        </a:lnTo>
                        <a:lnTo>
                          <a:pt x="2522" y="49664"/>
                        </a:lnTo>
                        <a:lnTo>
                          <a:pt x="2634" y="50421"/>
                        </a:lnTo>
                        <a:lnTo>
                          <a:pt x="2718" y="51149"/>
                        </a:lnTo>
                        <a:lnTo>
                          <a:pt x="2774" y="51821"/>
                        </a:lnTo>
                        <a:lnTo>
                          <a:pt x="2774" y="52494"/>
                        </a:lnTo>
                        <a:lnTo>
                          <a:pt x="2746" y="53110"/>
                        </a:lnTo>
                        <a:lnTo>
                          <a:pt x="2662" y="53670"/>
                        </a:lnTo>
                        <a:lnTo>
                          <a:pt x="2522" y="54230"/>
                        </a:lnTo>
                        <a:lnTo>
                          <a:pt x="2326" y="54706"/>
                        </a:lnTo>
                        <a:lnTo>
                          <a:pt x="2102" y="55239"/>
                        </a:lnTo>
                        <a:lnTo>
                          <a:pt x="1821" y="55771"/>
                        </a:lnTo>
                        <a:lnTo>
                          <a:pt x="1513" y="56303"/>
                        </a:lnTo>
                        <a:lnTo>
                          <a:pt x="1177" y="56863"/>
                        </a:lnTo>
                        <a:lnTo>
                          <a:pt x="813" y="57395"/>
                        </a:lnTo>
                        <a:lnTo>
                          <a:pt x="421" y="57984"/>
                        </a:lnTo>
                        <a:lnTo>
                          <a:pt x="1" y="58544"/>
                        </a:lnTo>
                        <a:lnTo>
                          <a:pt x="1" y="142829"/>
                        </a:lnTo>
                        <a:lnTo>
                          <a:pt x="87339" y="142829"/>
                        </a:lnTo>
                        <a:lnTo>
                          <a:pt x="87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0" name="Google Shape;1369;p57">
                    <a:extLst>
                      <a:ext uri="{FF2B5EF4-FFF2-40B4-BE49-F238E27FC236}">
                        <a16:creationId xmlns:a16="http://schemas.microsoft.com/office/drawing/2014/main" id="{FD9331AD-09E0-DB9D-0290-B7C6D6397096}"/>
                      </a:ext>
                    </a:extLst>
                  </p:cNvPr>
                  <p:cNvSpPr/>
                  <p:nvPr/>
                </p:nvSpPr>
                <p:spPr>
                  <a:xfrm>
                    <a:off x="1830704" y="3429952"/>
                    <a:ext cx="1196337" cy="189652"/>
                  </a:xfrm>
                  <a:custGeom>
                    <a:avLst/>
                    <a:gdLst/>
                    <a:ahLst/>
                    <a:cxnLst/>
                    <a:rect l="l" t="t" r="r" b="b"/>
                    <a:pathLst>
                      <a:path w="75659" h="11990" fill="none" extrusionOk="0">
                        <a:moveTo>
                          <a:pt x="1654" y="11990"/>
                        </a:moveTo>
                        <a:lnTo>
                          <a:pt x="1654" y="11990"/>
                        </a:lnTo>
                        <a:lnTo>
                          <a:pt x="1486" y="11962"/>
                        </a:lnTo>
                        <a:lnTo>
                          <a:pt x="1317" y="11962"/>
                        </a:lnTo>
                        <a:lnTo>
                          <a:pt x="1009" y="11850"/>
                        </a:lnTo>
                        <a:lnTo>
                          <a:pt x="729" y="11709"/>
                        </a:lnTo>
                        <a:lnTo>
                          <a:pt x="477" y="11485"/>
                        </a:lnTo>
                        <a:lnTo>
                          <a:pt x="281" y="11233"/>
                        </a:lnTo>
                        <a:lnTo>
                          <a:pt x="113" y="10953"/>
                        </a:lnTo>
                        <a:lnTo>
                          <a:pt x="29" y="10645"/>
                        </a:lnTo>
                        <a:lnTo>
                          <a:pt x="1" y="10477"/>
                        </a:lnTo>
                        <a:lnTo>
                          <a:pt x="1" y="10309"/>
                        </a:lnTo>
                        <a:lnTo>
                          <a:pt x="1" y="1682"/>
                        </a:lnTo>
                        <a:lnTo>
                          <a:pt x="1" y="1682"/>
                        </a:lnTo>
                        <a:lnTo>
                          <a:pt x="1" y="1514"/>
                        </a:lnTo>
                        <a:lnTo>
                          <a:pt x="29" y="1345"/>
                        </a:lnTo>
                        <a:lnTo>
                          <a:pt x="113" y="1037"/>
                        </a:lnTo>
                        <a:lnTo>
                          <a:pt x="281" y="757"/>
                        </a:lnTo>
                        <a:lnTo>
                          <a:pt x="477" y="505"/>
                        </a:lnTo>
                        <a:lnTo>
                          <a:pt x="729" y="281"/>
                        </a:lnTo>
                        <a:lnTo>
                          <a:pt x="1009" y="141"/>
                        </a:lnTo>
                        <a:lnTo>
                          <a:pt x="1317" y="29"/>
                        </a:lnTo>
                        <a:lnTo>
                          <a:pt x="1486" y="29"/>
                        </a:lnTo>
                        <a:lnTo>
                          <a:pt x="1654" y="1"/>
                        </a:lnTo>
                        <a:lnTo>
                          <a:pt x="73978" y="1"/>
                        </a:lnTo>
                        <a:lnTo>
                          <a:pt x="73978" y="1"/>
                        </a:lnTo>
                        <a:lnTo>
                          <a:pt x="74146" y="29"/>
                        </a:lnTo>
                        <a:lnTo>
                          <a:pt x="74314" y="29"/>
                        </a:lnTo>
                        <a:lnTo>
                          <a:pt x="74622" y="141"/>
                        </a:lnTo>
                        <a:lnTo>
                          <a:pt x="74902" y="281"/>
                        </a:lnTo>
                        <a:lnTo>
                          <a:pt x="75154" y="505"/>
                        </a:lnTo>
                        <a:lnTo>
                          <a:pt x="75350" y="757"/>
                        </a:lnTo>
                        <a:lnTo>
                          <a:pt x="75519" y="1037"/>
                        </a:lnTo>
                        <a:lnTo>
                          <a:pt x="75603" y="1345"/>
                        </a:lnTo>
                        <a:lnTo>
                          <a:pt x="75631" y="1514"/>
                        </a:lnTo>
                        <a:lnTo>
                          <a:pt x="75659" y="1682"/>
                        </a:lnTo>
                        <a:lnTo>
                          <a:pt x="75659" y="10309"/>
                        </a:lnTo>
                        <a:lnTo>
                          <a:pt x="75659" y="10309"/>
                        </a:lnTo>
                        <a:lnTo>
                          <a:pt x="75631" y="10477"/>
                        </a:lnTo>
                        <a:lnTo>
                          <a:pt x="75603" y="10645"/>
                        </a:lnTo>
                        <a:lnTo>
                          <a:pt x="75519" y="10953"/>
                        </a:lnTo>
                        <a:lnTo>
                          <a:pt x="75350" y="11233"/>
                        </a:lnTo>
                        <a:lnTo>
                          <a:pt x="75154" y="11485"/>
                        </a:lnTo>
                        <a:lnTo>
                          <a:pt x="74902" y="11709"/>
                        </a:lnTo>
                        <a:lnTo>
                          <a:pt x="74622" y="11850"/>
                        </a:lnTo>
                        <a:lnTo>
                          <a:pt x="74314" y="11962"/>
                        </a:lnTo>
                        <a:lnTo>
                          <a:pt x="74146" y="11962"/>
                        </a:lnTo>
                        <a:lnTo>
                          <a:pt x="73978" y="11990"/>
                        </a:lnTo>
                        <a:lnTo>
                          <a:pt x="1654" y="11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1370;p57">
                    <a:extLst>
                      <a:ext uri="{FF2B5EF4-FFF2-40B4-BE49-F238E27FC236}">
                        <a16:creationId xmlns:a16="http://schemas.microsoft.com/office/drawing/2014/main" id="{09FD65A2-D01F-27D8-665A-C09F52A3AE7B}"/>
                      </a:ext>
                    </a:extLst>
                  </p:cNvPr>
                  <p:cNvSpPr/>
                  <p:nvPr/>
                </p:nvSpPr>
                <p:spPr>
                  <a:xfrm>
                    <a:off x="1830704" y="3172095"/>
                    <a:ext cx="1196337" cy="189209"/>
                  </a:xfrm>
                  <a:custGeom>
                    <a:avLst/>
                    <a:gdLst/>
                    <a:ahLst/>
                    <a:cxnLst/>
                    <a:rect l="l" t="t" r="r" b="b"/>
                    <a:pathLst>
                      <a:path w="75659" h="11962" fill="none" extrusionOk="0">
                        <a:moveTo>
                          <a:pt x="1654" y="11961"/>
                        </a:moveTo>
                        <a:lnTo>
                          <a:pt x="1654" y="11961"/>
                        </a:lnTo>
                        <a:lnTo>
                          <a:pt x="1486" y="11961"/>
                        </a:lnTo>
                        <a:lnTo>
                          <a:pt x="1317" y="11933"/>
                        </a:lnTo>
                        <a:lnTo>
                          <a:pt x="1009" y="11849"/>
                        </a:lnTo>
                        <a:lnTo>
                          <a:pt x="729" y="11681"/>
                        </a:lnTo>
                        <a:lnTo>
                          <a:pt x="477" y="11485"/>
                        </a:lnTo>
                        <a:lnTo>
                          <a:pt x="281" y="11233"/>
                        </a:lnTo>
                        <a:lnTo>
                          <a:pt x="113" y="10953"/>
                        </a:lnTo>
                        <a:lnTo>
                          <a:pt x="29" y="10645"/>
                        </a:lnTo>
                        <a:lnTo>
                          <a:pt x="1" y="10477"/>
                        </a:lnTo>
                        <a:lnTo>
                          <a:pt x="1" y="10309"/>
                        </a:lnTo>
                        <a:lnTo>
                          <a:pt x="1" y="1681"/>
                        </a:lnTo>
                        <a:lnTo>
                          <a:pt x="1" y="1681"/>
                        </a:lnTo>
                        <a:lnTo>
                          <a:pt x="1" y="1513"/>
                        </a:lnTo>
                        <a:lnTo>
                          <a:pt x="29" y="1345"/>
                        </a:lnTo>
                        <a:lnTo>
                          <a:pt x="113" y="1009"/>
                        </a:lnTo>
                        <a:lnTo>
                          <a:pt x="281" y="729"/>
                        </a:lnTo>
                        <a:lnTo>
                          <a:pt x="477" y="477"/>
                        </a:lnTo>
                        <a:lnTo>
                          <a:pt x="729" y="281"/>
                        </a:lnTo>
                        <a:lnTo>
                          <a:pt x="1009" y="141"/>
                        </a:lnTo>
                        <a:lnTo>
                          <a:pt x="1317" y="29"/>
                        </a:lnTo>
                        <a:lnTo>
                          <a:pt x="1486" y="1"/>
                        </a:lnTo>
                        <a:lnTo>
                          <a:pt x="1654" y="1"/>
                        </a:lnTo>
                        <a:lnTo>
                          <a:pt x="73978" y="1"/>
                        </a:lnTo>
                        <a:lnTo>
                          <a:pt x="73978" y="1"/>
                        </a:lnTo>
                        <a:lnTo>
                          <a:pt x="74146" y="1"/>
                        </a:lnTo>
                        <a:lnTo>
                          <a:pt x="74314" y="29"/>
                        </a:lnTo>
                        <a:lnTo>
                          <a:pt x="74622" y="141"/>
                        </a:lnTo>
                        <a:lnTo>
                          <a:pt x="74902" y="281"/>
                        </a:lnTo>
                        <a:lnTo>
                          <a:pt x="75154" y="477"/>
                        </a:lnTo>
                        <a:lnTo>
                          <a:pt x="75350" y="729"/>
                        </a:lnTo>
                        <a:lnTo>
                          <a:pt x="75519" y="1009"/>
                        </a:lnTo>
                        <a:lnTo>
                          <a:pt x="75603" y="1345"/>
                        </a:lnTo>
                        <a:lnTo>
                          <a:pt x="75631" y="1513"/>
                        </a:lnTo>
                        <a:lnTo>
                          <a:pt x="75659" y="1681"/>
                        </a:lnTo>
                        <a:lnTo>
                          <a:pt x="75659" y="10309"/>
                        </a:lnTo>
                        <a:lnTo>
                          <a:pt x="75659" y="10309"/>
                        </a:lnTo>
                        <a:lnTo>
                          <a:pt x="75631" y="10477"/>
                        </a:lnTo>
                        <a:lnTo>
                          <a:pt x="75603" y="10645"/>
                        </a:lnTo>
                        <a:lnTo>
                          <a:pt x="75519" y="10953"/>
                        </a:lnTo>
                        <a:lnTo>
                          <a:pt x="75350" y="11233"/>
                        </a:lnTo>
                        <a:lnTo>
                          <a:pt x="75154" y="11485"/>
                        </a:lnTo>
                        <a:lnTo>
                          <a:pt x="74902" y="11681"/>
                        </a:lnTo>
                        <a:lnTo>
                          <a:pt x="74622" y="11849"/>
                        </a:lnTo>
                        <a:lnTo>
                          <a:pt x="74314" y="11933"/>
                        </a:lnTo>
                        <a:lnTo>
                          <a:pt x="74146" y="11961"/>
                        </a:lnTo>
                        <a:lnTo>
                          <a:pt x="73978" y="11961"/>
                        </a:lnTo>
                        <a:lnTo>
                          <a:pt x="1654" y="11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1371;p57">
                    <a:extLst>
                      <a:ext uri="{FF2B5EF4-FFF2-40B4-BE49-F238E27FC236}">
                        <a16:creationId xmlns:a16="http://schemas.microsoft.com/office/drawing/2014/main" id="{E124542C-559D-E66A-0683-A3CBADC6E488}"/>
                      </a:ext>
                    </a:extLst>
                  </p:cNvPr>
                  <p:cNvSpPr/>
                  <p:nvPr/>
                </p:nvSpPr>
                <p:spPr>
                  <a:xfrm>
                    <a:off x="1830704" y="2914238"/>
                    <a:ext cx="1196337" cy="189193"/>
                  </a:xfrm>
                  <a:custGeom>
                    <a:avLst/>
                    <a:gdLst/>
                    <a:ahLst/>
                    <a:cxnLst/>
                    <a:rect l="l" t="t" r="r" b="b"/>
                    <a:pathLst>
                      <a:path w="75659" h="11961" fill="none" extrusionOk="0">
                        <a:moveTo>
                          <a:pt x="1654" y="11961"/>
                        </a:moveTo>
                        <a:lnTo>
                          <a:pt x="1654" y="11961"/>
                        </a:lnTo>
                        <a:lnTo>
                          <a:pt x="1486" y="11961"/>
                        </a:lnTo>
                        <a:lnTo>
                          <a:pt x="1317" y="11933"/>
                        </a:lnTo>
                        <a:lnTo>
                          <a:pt x="1009" y="11821"/>
                        </a:lnTo>
                        <a:lnTo>
                          <a:pt x="729" y="11681"/>
                        </a:lnTo>
                        <a:lnTo>
                          <a:pt x="477" y="11485"/>
                        </a:lnTo>
                        <a:lnTo>
                          <a:pt x="281" y="11233"/>
                        </a:lnTo>
                        <a:lnTo>
                          <a:pt x="113" y="10952"/>
                        </a:lnTo>
                        <a:lnTo>
                          <a:pt x="29" y="10616"/>
                        </a:lnTo>
                        <a:lnTo>
                          <a:pt x="1" y="10448"/>
                        </a:lnTo>
                        <a:lnTo>
                          <a:pt x="1" y="10280"/>
                        </a:lnTo>
                        <a:lnTo>
                          <a:pt x="1" y="1653"/>
                        </a:lnTo>
                        <a:lnTo>
                          <a:pt x="1" y="1653"/>
                        </a:lnTo>
                        <a:lnTo>
                          <a:pt x="1" y="1485"/>
                        </a:lnTo>
                        <a:lnTo>
                          <a:pt x="29" y="1317"/>
                        </a:lnTo>
                        <a:lnTo>
                          <a:pt x="113" y="1009"/>
                        </a:lnTo>
                        <a:lnTo>
                          <a:pt x="281" y="728"/>
                        </a:lnTo>
                        <a:lnTo>
                          <a:pt x="477" y="476"/>
                        </a:lnTo>
                        <a:lnTo>
                          <a:pt x="729" y="280"/>
                        </a:lnTo>
                        <a:lnTo>
                          <a:pt x="1009" y="112"/>
                        </a:lnTo>
                        <a:lnTo>
                          <a:pt x="1317" y="28"/>
                        </a:lnTo>
                        <a:lnTo>
                          <a:pt x="1486" y="0"/>
                        </a:lnTo>
                        <a:lnTo>
                          <a:pt x="1654" y="0"/>
                        </a:lnTo>
                        <a:lnTo>
                          <a:pt x="73978" y="0"/>
                        </a:lnTo>
                        <a:lnTo>
                          <a:pt x="73978" y="0"/>
                        </a:lnTo>
                        <a:lnTo>
                          <a:pt x="74146" y="0"/>
                        </a:lnTo>
                        <a:lnTo>
                          <a:pt x="74314" y="28"/>
                        </a:lnTo>
                        <a:lnTo>
                          <a:pt x="74622" y="112"/>
                        </a:lnTo>
                        <a:lnTo>
                          <a:pt x="74902" y="280"/>
                        </a:lnTo>
                        <a:lnTo>
                          <a:pt x="75154" y="476"/>
                        </a:lnTo>
                        <a:lnTo>
                          <a:pt x="75350" y="728"/>
                        </a:lnTo>
                        <a:lnTo>
                          <a:pt x="75519" y="1009"/>
                        </a:lnTo>
                        <a:lnTo>
                          <a:pt x="75603" y="1317"/>
                        </a:lnTo>
                        <a:lnTo>
                          <a:pt x="75631" y="1485"/>
                        </a:lnTo>
                        <a:lnTo>
                          <a:pt x="75659" y="1653"/>
                        </a:lnTo>
                        <a:lnTo>
                          <a:pt x="75659" y="10280"/>
                        </a:lnTo>
                        <a:lnTo>
                          <a:pt x="75659" y="10280"/>
                        </a:lnTo>
                        <a:lnTo>
                          <a:pt x="75631" y="10448"/>
                        </a:lnTo>
                        <a:lnTo>
                          <a:pt x="75603" y="10616"/>
                        </a:lnTo>
                        <a:lnTo>
                          <a:pt x="75519" y="10952"/>
                        </a:lnTo>
                        <a:lnTo>
                          <a:pt x="75350" y="11233"/>
                        </a:lnTo>
                        <a:lnTo>
                          <a:pt x="75154" y="11485"/>
                        </a:lnTo>
                        <a:lnTo>
                          <a:pt x="74902" y="11681"/>
                        </a:lnTo>
                        <a:lnTo>
                          <a:pt x="74622" y="11821"/>
                        </a:lnTo>
                        <a:lnTo>
                          <a:pt x="74314" y="11933"/>
                        </a:lnTo>
                        <a:lnTo>
                          <a:pt x="74146" y="11961"/>
                        </a:lnTo>
                        <a:lnTo>
                          <a:pt x="73978" y="11961"/>
                        </a:lnTo>
                        <a:lnTo>
                          <a:pt x="1654" y="11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1372;p57">
                    <a:extLst>
                      <a:ext uri="{FF2B5EF4-FFF2-40B4-BE49-F238E27FC236}">
                        <a16:creationId xmlns:a16="http://schemas.microsoft.com/office/drawing/2014/main" id="{4306D3E7-4CAC-E6A8-ED8C-74B7768EC318}"/>
                      </a:ext>
                    </a:extLst>
                  </p:cNvPr>
                  <p:cNvSpPr/>
                  <p:nvPr/>
                </p:nvSpPr>
                <p:spPr>
                  <a:xfrm>
                    <a:off x="1738582" y="1493321"/>
                    <a:ext cx="1381024" cy="2259198"/>
                  </a:xfrm>
                  <a:custGeom>
                    <a:avLst/>
                    <a:gdLst/>
                    <a:ahLst/>
                    <a:cxnLst/>
                    <a:rect l="l" t="t" r="r" b="b"/>
                    <a:pathLst>
                      <a:path w="87339" h="142829" fill="none" extrusionOk="0">
                        <a:moveTo>
                          <a:pt x="87339" y="1"/>
                        </a:moveTo>
                        <a:lnTo>
                          <a:pt x="1" y="1"/>
                        </a:lnTo>
                        <a:lnTo>
                          <a:pt x="1" y="42494"/>
                        </a:lnTo>
                        <a:lnTo>
                          <a:pt x="1" y="42494"/>
                        </a:lnTo>
                        <a:lnTo>
                          <a:pt x="393" y="43278"/>
                        </a:lnTo>
                        <a:lnTo>
                          <a:pt x="729" y="44090"/>
                        </a:lnTo>
                        <a:lnTo>
                          <a:pt x="1065" y="44903"/>
                        </a:lnTo>
                        <a:lnTo>
                          <a:pt x="1373" y="45715"/>
                        </a:lnTo>
                        <a:lnTo>
                          <a:pt x="1653" y="46527"/>
                        </a:lnTo>
                        <a:lnTo>
                          <a:pt x="1933" y="47340"/>
                        </a:lnTo>
                        <a:lnTo>
                          <a:pt x="2158" y="48124"/>
                        </a:lnTo>
                        <a:lnTo>
                          <a:pt x="2354" y="48908"/>
                        </a:lnTo>
                        <a:lnTo>
                          <a:pt x="2522" y="49664"/>
                        </a:lnTo>
                        <a:lnTo>
                          <a:pt x="2634" y="50421"/>
                        </a:lnTo>
                        <a:lnTo>
                          <a:pt x="2718" y="51149"/>
                        </a:lnTo>
                        <a:lnTo>
                          <a:pt x="2774" y="51821"/>
                        </a:lnTo>
                        <a:lnTo>
                          <a:pt x="2774" y="52494"/>
                        </a:lnTo>
                        <a:lnTo>
                          <a:pt x="2746" y="53110"/>
                        </a:lnTo>
                        <a:lnTo>
                          <a:pt x="2662" y="53670"/>
                        </a:lnTo>
                        <a:lnTo>
                          <a:pt x="2522" y="54230"/>
                        </a:lnTo>
                        <a:lnTo>
                          <a:pt x="2522" y="54230"/>
                        </a:lnTo>
                        <a:lnTo>
                          <a:pt x="2326" y="54706"/>
                        </a:lnTo>
                        <a:lnTo>
                          <a:pt x="2102" y="55239"/>
                        </a:lnTo>
                        <a:lnTo>
                          <a:pt x="1821" y="55771"/>
                        </a:lnTo>
                        <a:lnTo>
                          <a:pt x="1513" y="56303"/>
                        </a:lnTo>
                        <a:lnTo>
                          <a:pt x="1177" y="56863"/>
                        </a:lnTo>
                        <a:lnTo>
                          <a:pt x="813" y="57395"/>
                        </a:lnTo>
                        <a:lnTo>
                          <a:pt x="421" y="57984"/>
                        </a:lnTo>
                        <a:lnTo>
                          <a:pt x="1" y="58544"/>
                        </a:lnTo>
                        <a:lnTo>
                          <a:pt x="1" y="142829"/>
                        </a:lnTo>
                        <a:lnTo>
                          <a:pt x="87339" y="142829"/>
                        </a:lnTo>
                        <a:lnTo>
                          <a:pt x="873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1373;p57">
                    <a:extLst>
                      <a:ext uri="{FF2B5EF4-FFF2-40B4-BE49-F238E27FC236}">
                        <a16:creationId xmlns:a16="http://schemas.microsoft.com/office/drawing/2014/main" id="{C8F7AAC1-9868-1AEC-6B25-0CBFF123AF3C}"/>
                      </a:ext>
                    </a:extLst>
                  </p:cNvPr>
                  <p:cNvSpPr/>
                  <p:nvPr/>
                </p:nvSpPr>
                <p:spPr>
                  <a:xfrm>
                    <a:off x="1738582" y="1269139"/>
                    <a:ext cx="1381024" cy="16"/>
                  </a:xfrm>
                  <a:custGeom>
                    <a:avLst/>
                    <a:gdLst/>
                    <a:ahLst/>
                    <a:cxnLst/>
                    <a:rect l="l" t="t" r="r" b="b"/>
                    <a:pathLst>
                      <a:path w="87339" h="1" fill="none" extrusionOk="0">
                        <a:moveTo>
                          <a:pt x="87339" y="0"/>
                        </a:moveTo>
                        <a:lnTo>
                          <a:pt x="1" y="0"/>
                        </a:lnTo>
                        <a:lnTo>
                          <a:pt x="1" y="0"/>
                        </a:lnTo>
                        <a:lnTo>
                          <a:pt x="87339" y="0"/>
                        </a:lnTo>
                        <a:lnTo>
                          <a:pt x="873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1374;p57">
                    <a:extLst>
                      <a:ext uri="{FF2B5EF4-FFF2-40B4-BE49-F238E27FC236}">
                        <a16:creationId xmlns:a16="http://schemas.microsoft.com/office/drawing/2014/main" id="{DB9EC506-9F22-C424-AF3A-E054C2D84BCE}"/>
                      </a:ext>
                    </a:extLst>
                  </p:cNvPr>
                  <p:cNvSpPr/>
                  <p:nvPr/>
                </p:nvSpPr>
                <p:spPr>
                  <a:xfrm>
                    <a:off x="2379040" y="1143754"/>
                    <a:ext cx="37665" cy="37677"/>
                  </a:xfrm>
                  <a:custGeom>
                    <a:avLst/>
                    <a:gdLst/>
                    <a:ahLst/>
                    <a:cxnLst/>
                    <a:rect l="l" t="t" r="r" b="b"/>
                    <a:pathLst>
                      <a:path w="2382" h="2382" extrusionOk="0">
                        <a:moveTo>
                          <a:pt x="1205" y="0"/>
                        </a:moveTo>
                        <a:lnTo>
                          <a:pt x="953" y="28"/>
                        </a:lnTo>
                        <a:lnTo>
                          <a:pt x="729" y="84"/>
                        </a:lnTo>
                        <a:lnTo>
                          <a:pt x="533" y="196"/>
                        </a:lnTo>
                        <a:lnTo>
                          <a:pt x="337" y="336"/>
                        </a:lnTo>
                        <a:lnTo>
                          <a:pt x="197" y="533"/>
                        </a:lnTo>
                        <a:lnTo>
                          <a:pt x="85" y="729"/>
                        </a:lnTo>
                        <a:lnTo>
                          <a:pt x="29" y="953"/>
                        </a:lnTo>
                        <a:lnTo>
                          <a:pt x="1" y="1205"/>
                        </a:lnTo>
                        <a:lnTo>
                          <a:pt x="29" y="1429"/>
                        </a:lnTo>
                        <a:lnTo>
                          <a:pt x="85" y="1653"/>
                        </a:lnTo>
                        <a:lnTo>
                          <a:pt x="197" y="1877"/>
                        </a:lnTo>
                        <a:lnTo>
                          <a:pt x="337" y="2045"/>
                        </a:lnTo>
                        <a:lnTo>
                          <a:pt x="533" y="2185"/>
                        </a:lnTo>
                        <a:lnTo>
                          <a:pt x="729" y="2297"/>
                        </a:lnTo>
                        <a:lnTo>
                          <a:pt x="953" y="2381"/>
                        </a:lnTo>
                        <a:lnTo>
                          <a:pt x="1429" y="2381"/>
                        </a:lnTo>
                        <a:lnTo>
                          <a:pt x="1653" y="2297"/>
                        </a:lnTo>
                        <a:lnTo>
                          <a:pt x="1849" y="2185"/>
                        </a:lnTo>
                        <a:lnTo>
                          <a:pt x="2045" y="2045"/>
                        </a:lnTo>
                        <a:lnTo>
                          <a:pt x="2185" y="1877"/>
                        </a:lnTo>
                        <a:lnTo>
                          <a:pt x="2297" y="1653"/>
                        </a:lnTo>
                        <a:lnTo>
                          <a:pt x="2353" y="1429"/>
                        </a:lnTo>
                        <a:lnTo>
                          <a:pt x="2381" y="1205"/>
                        </a:lnTo>
                        <a:lnTo>
                          <a:pt x="2353" y="953"/>
                        </a:lnTo>
                        <a:lnTo>
                          <a:pt x="2297" y="729"/>
                        </a:lnTo>
                        <a:lnTo>
                          <a:pt x="2185" y="533"/>
                        </a:lnTo>
                        <a:lnTo>
                          <a:pt x="2045" y="336"/>
                        </a:lnTo>
                        <a:lnTo>
                          <a:pt x="1849" y="196"/>
                        </a:lnTo>
                        <a:lnTo>
                          <a:pt x="1653" y="84"/>
                        </a:lnTo>
                        <a:lnTo>
                          <a:pt x="1429" y="28"/>
                        </a:lnTo>
                        <a:lnTo>
                          <a:pt x="1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1375;p57">
                    <a:extLst>
                      <a:ext uri="{FF2B5EF4-FFF2-40B4-BE49-F238E27FC236}">
                        <a16:creationId xmlns:a16="http://schemas.microsoft.com/office/drawing/2014/main" id="{95400614-546D-F431-0BAF-6C7C6432B30E}"/>
                      </a:ext>
                    </a:extLst>
                  </p:cNvPr>
                  <p:cNvSpPr/>
                  <p:nvPr/>
                </p:nvSpPr>
                <p:spPr>
                  <a:xfrm>
                    <a:off x="2431300" y="1150397"/>
                    <a:ext cx="24382" cy="24391"/>
                  </a:xfrm>
                  <a:custGeom>
                    <a:avLst/>
                    <a:gdLst/>
                    <a:ahLst/>
                    <a:cxnLst/>
                    <a:rect l="l" t="t" r="r" b="b"/>
                    <a:pathLst>
                      <a:path w="1542" h="1542" extrusionOk="0">
                        <a:moveTo>
                          <a:pt x="757" y="1"/>
                        </a:moveTo>
                        <a:lnTo>
                          <a:pt x="617" y="29"/>
                        </a:lnTo>
                        <a:lnTo>
                          <a:pt x="477" y="57"/>
                        </a:lnTo>
                        <a:lnTo>
                          <a:pt x="337" y="141"/>
                        </a:lnTo>
                        <a:lnTo>
                          <a:pt x="225" y="225"/>
                        </a:lnTo>
                        <a:lnTo>
                          <a:pt x="141" y="337"/>
                        </a:lnTo>
                        <a:lnTo>
                          <a:pt x="57" y="477"/>
                        </a:lnTo>
                        <a:lnTo>
                          <a:pt x="1" y="617"/>
                        </a:lnTo>
                        <a:lnTo>
                          <a:pt x="1" y="785"/>
                        </a:lnTo>
                        <a:lnTo>
                          <a:pt x="1" y="925"/>
                        </a:lnTo>
                        <a:lnTo>
                          <a:pt x="57" y="1065"/>
                        </a:lnTo>
                        <a:lnTo>
                          <a:pt x="141" y="1205"/>
                        </a:lnTo>
                        <a:lnTo>
                          <a:pt x="225" y="1317"/>
                        </a:lnTo>
                        <a:lnTo>
                          <a:pt x="337" y="1401"/>
                        </a:lnTo>
                        <a:lnTo>
                          <a:pt x="477" y="1485"/>
                        </a:lnTo>
                        <a:lnTo>
                          <a:pt x="617" y="1541"/>
                        </a:lnTo>
                        <a:lnTo>
                          <a:pt x="925" y="1541"/>
                        </a:lnTo>
                        <a:lnTo>
                          <a:pt x="1065" y="1485"/>
                        </a:lnTo>
                        <a:lnTo>
                          <a:pt x="1205" y="1401"/>
                        </a:lnTo>
                        <a:lnTo>
                          <a:pt x="1317" y="1317"/>
                        </a:lnTo>
                        <a:lnTo>
                          <a:pt x="1401" y="1205"/>
                        </a:lnTo>
                        <a:lnTo>
                          <a:pt x="1485" y="1065"/>
                        </a:lnTo>
                        <a:lnTo>
                          <a:pt x="1513" y="925"/>
                        </a:lnTo>
                        <a:lnTo>
                          <a:pt x="1541" y="785"/>
                        </a:lnTo>
                        <a:lnTo>
                          <a:pt x="1541" y="757"/>
                        </a:lnTo>
                        <a:lnTo>
                          <a:pt x="1513" y="617"/>
                        </a:lnTo>
                        <a:lnTo>
                          <a:pt x="1485" y="477"/>
                        </a:lnTo>
                        <a:lnTo>
                          <a:pt x="1401" y="337"/>
                        </a:lnTo>
                        <a:lnTo>
                          <a:pt x="1317" y="225"/>
                        </a:lnTo>
                        <a:lnTo>
                          <a:pt x="1205" y="141"/>
                        </a:lnTo>
                        <a:lnTo>
                          <a:pt x="1065" y="57"/>
                        </a:lnTo>
                        <a:lnTo>
                          <a:pt x="925" y="29"/>
                        </a:lnTo>
                        <a:lnTo>
                          <a:pt x="7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1376;p57">
                    <a:extLst>
                      <a:ext uri="{FF2B5EF4-FFF2-40B4-BE49-F238E27FC236}">
                        <a16:creationId xmlns:a16="http://schemas.microsoft.com/office/drawing/2014/main" id="{EBA29DF1-4260-E8F6-B51B-BC0576E59F09}"/>
                      </a:ext>
                    </a:extLst>
                  </p:cNvPr>
                  <p:cNvSpPr/>
                  <p:nvPr/>
                </p:nvSpPr>
                <p:spPr>
                  <a:xfrm>
                    <a:off x="1894490" y="1209760"/>
                    <a:ext cx="16840" cy="23062"/>
                  </a:xfrm>
                  <a:custGeom>
                    <a:avLst/>
                    <a:gdLst/>
                    <a:ahLst/>
                    <a:cxnLst/>
                    <a:rect l="l" t="t" r="r" b="b"/>
                    <a:pathLst>
                      <a:path w="1065" h="1458" extrusionOk="0">
                        <a:moveTo>
                          <a:pt x="1" y="1"/>
                        </a:moveTo>
                        <a:lnTo>
                          <a:pt x="1" y="1458"/>
                        </a:lnTo>
                        <a:lnTo>
                          <a:pt x="1065" y="1458"/>
                        </a:lnTo>
                        <a:lnTo>
                          <a:pt x="1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1377;p57">
                    <a:extLst>
                      <a:ext uri="{FF2B5EF4-FFF2-40B4-BE49-F238E27FC236}">
                        <a16:creationId xmlns:a16="http://schemas.microsoft.com/office/drawing/2014/main" id="{E340A76E-127B-D674-3360-8664F65515A0}"/>
                      </a:ext>
                    </a:extLst>
                  </p:cNvPr>
                  <p:cNvSpPr/>
                  <p:nvPr/>
                </p:nvSpPr>
                <p:spPr>
                  <a:xfrm>
                    <a:off x="1866582" y="1202231"/>
                    <a:ext cx="17299" cy="30591"/>
                  </a:xfrm>
                  <a:custGeom>
                    <a:avLst/>
                    <a:gdLst/>
                    <a:ahLst/>
                    <a:cxnLst/>
                    <a:rect l="l" t="t" r="r" b="b"/>
                    <a:pathLst>
                      <a:path w="1094" h="1934" extrusionOk="0">
                        <a:moveTo>
                          <a:pt x="1" y="1"/>
                        </a:moveTo>
                        <a:lnTo>
                          <a:pt x="1" y="1934"/>
                        </a:lnTo>
                        <a:lnTo>
                          <a:pt x="1093" y="1934"/>
                        </a:lnTo>
                        <a:lnTo>
                          <a:pt x="1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1378;p57">
                    <a:extLst>
                      <a:ext uri="{FF2B5EF4-FFF2-40B4-BE49-F238E27FC236}">
                        <a16:creationId xmlns:a16="http://schemas.microsoft.com/office/drawing/2014/main" id="{C054ABF3-908B-450D-2D4F-535DF0E62245}"/>
                      </a:ext>
                    </a:extLst>
                  </p:cNvPr>
                  <p:cNvSpPr/>
                  <p:nvPr/>
                </p:nvSpPr>
                <p:spPr>
                  <a:xfrm>
                    <a:off x="1866582" y="1202231"/>
                    <a:ext cx="17299" cy="30591"/>
                  </a:xfrm>
                  <a:custGeom>
                    <a:avLst/>
                    <a:gdLst/>
                    <a:ahLst/>
                    <a:cxnLst/>
                    <a:rect l="l" t="t" r="r" b="b"/>
                    <a:pathLst>
                      <a:path w="1094" h="1934" fill="none" extrusionOk="0">
                        <a:moveTo>
                          <a:pt x="1093" y="1"/>
                        </a:moveTo>
                        <a:lnTo>
                          <a:pt x="1" y="1"/>
                        </a:lnTo>
                        <a:lnTo>
                          <a:pt x="1" y="1934"/>
                        </a:lnTo>
                        <a:lnTo>
                          <a:pt x="1093" y="1934"/>
                        </a:lnTo>
                        <a:lnTo>
                          <a:pt x="1093"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1379;p57">
                    <a:extLst>
                      <a:ext uri="{FF2B5EF4-FFF2-40B4-BE49-F238E27FC236}">
                        <a16:creationId xmlns:a16="http://schemas.microsoft.com/office/drawing/2014/main" id="{83D409C2-041C-F27B-613C-ED37232D7003}"/>
                      </a:ext>
                    </a:extLst>
                  </p:cNvPr>
                  <p:cNvSpPr/>
                  <p:nvPr/>
                </p:nvSpPr>
                <p:spPr>
                  <a:xfrm>
                    <a:off x="1838689" y="1194702"/>
                    <a:ext cx="17283" cy="37677"/>
                  </a:xfrm>
                  <a:custGeom>
                    <a:avLst/>
                    <a:gdLst/>
                    <a:ahLst/>
                    <a:cxnLst/>
                    <a:rect l="l" t="t" r="r" b="b"/>
                    <a:pathLst>
                      <a:path w="1093" h="2382" extrusionOk="0">
                        <a:moveTo>
                          <a:pt x="0" y="1"/>
                        </a:moveTo>
                        <a:lnTo>
                          <a:pt x="0" y="2382"/>
                        </a:lnTo>
                        <a:lnTo>
                          <a:pt x="1093" y="2382"/>
                        </a:lnTo>
                        <a:lnTo>
                          <a:pt x="1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1380;p57">
                    <a:extLst>
                      <a:ext uri="{FF2B5EF4-FFF2-40B4-BE49-F238E27FC236}">
                        <a16:creationId xmlns:a16="http://schemas.microsoft.com/office/drawing/2014/main" id="{E9E7A902-11D8-8DA7-8D98-CF90C576EAFF}"/>
                      </a:ext>
                    </a:extLst>
                  </p:cNvPr>
                  <p:cNvSpPr/>
                  <p:nvPr/>
                </p:nvSpPr>
                <p:spPr>
                  <a:xfrm>
                    <a:off x="1811223" y="1187173"/>
                    <a:ext cx="16840" cy="45649"/>
                  </a:xfrm>
                  <a:custGeom>
                    <a:avLst/>
                    <a:gdLst/>
                    <a:ahLst/>
                    <a:cxnLst/>
                    <a:rect l="l" t="t" r="r" b="b"/>
                    <a:pathLst>
                      <a:path w="1065" h="2886" extrusionOk="0">
                        <a:moveTo>
                          <a:pt x="1" y="0"/>
                        </a:moveTo>
                        <a:lnTo>
                          <a:pt x="1" y="2886"/>
                        </a:lnTo>
                        <a:lnTo>
                          <a:pt x="1065" y="2886"/>
                        </a:lnTo>
                        <a:lnTo>
                          <a:pt x="10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1381;p57">
                    <a:extLst>
                      <a:ext uri="{FF2B5EF4-FFF2-40B4-BE49-F238E27FC236}">
                        <a16:creationId xmlns:a16="http://schemas.microsoft.com/office/drawing/2014/main" id="{08013123-5F5C-64FA-EAE4-9C2F256E6DD9}"/>
                      </a:ext>
                    </a:extLst>
                  </p:cNvPr>
                  <p:cNvSpPr/>
                  <p:nvPr/>
                </p:nvSpPr>
                <p:spPr>
                  <a:xfrm>
                    <a:off x="2956598" y="1201788"/>
                    <a:ext cx="10215" cy="22619"/>
                  </a:xfrm>
                  <a:custGeom>
                    <a:avLst/>
                    <a:gdLst/>
                    <a:ahLst/>
                    <a:cxnLst/>
                    <a:rect l="l" t="t" r="r" b="b"/>
                    <a:pathLst>
                      <a:path w="646" h="1430" extrusionOk="0">
                        <a:moveTo>
                          <a:pt x="1" y="1"/>
                        </a:moveTo>
                        <a:lnTo>
                          <a:pt x="1" y="1429"/>
                        </a:lnTo>
                        <a:lnTo>
                          <a:pt x="645" y="1429"/>
                        </a:lnTo>
                        <a:lnTo>
                          <a:pt x="6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1382;p57">
                    <a:extLst>
                      <a:ext uri="{FF2B5EF4-FFF2-40B4-BE49-F238E27FC236}">
                        <a16:creationId xmlns:a16="http://schemas.microsoft.com/office/drawing/2014/main" id="{21FD74C7-9247-D57C-1BD4-0D86FEFB824F}"/>
                      </a:ext>
                    </a:extLst>
                  </p:cNvPr>
                  <p:cNvSpPr/>
                  <p:nvPr/>
                </p:nvSpPr>
                <p:spPr>
                  <a:xfrm>
                    <a:off x="2973880" y="1193374"/>
                    <a:ext cx="80627" cy="39006"/>
                  </a:xfrm>
                  <a:custGeom>
                    <a:avLst/>
                    <a:gdLst/>
                    <a:ahLst/>
                    <a:cxnLst/>
                    <a:rect l="l" t="t" r="r" b="b"/>
                    <a:pathLst>
                      <a:path w="5099" h="2466" extrusionOk="0">
                        <a:moveTo>
                          <a:pt x="0" y="1"/>
                        </a:moveTo>
                        <a:lnTo>
                          <a:pt x="0" y="2466"/>
                        </a:lnTo>
                        <a:lnTo>
                          <a:pt x="5098" y="2466"/>
                        </a:lnTo>
                        <a:lnTo>
                          <a:pt x="50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1383;p57">
                    <a:extLst>
                      <a:ext uri="{FF2B5EF4-FFF2-40B4-BE49-F238E27FC236}">
                        <a16:creationId xmlns:a16="http://schemas.microsoft.com/office/drawing/2014/main" id="{9C1CFFF3-70A8-2C9D-6F19-8E4D6F3113AB}"/>
                      </a:ext>
                    </a:extLst>
                  </p:cNvPr>
                  <p:cNvSpPr/>
                  <p:nvPr/>
                </p:nvSpPr>
                <p:spPr>
                  <a:xfrm>
                    <a:off x="2973880" y="1193374"/>
                    <a:ext cx="80627" cy="39006"/>
                  </a:xfrm>
                  <a:custGeom>
                    <a:avLst/>
                    <a:gdLst/>
                    <a:ahLst/>
                    <a:cxnLst/>
                    <a:rect l="l" t="t" r="r" b="b"/>
                    <a:pathLst>
                      <a:path w="5099" h="2466" fill="none" extrusionOk="0">
                        <a:moveTo>
                          <a:pt x="5098" y="1"/>
                        </a:moveTo>
                        <a:lnTo>
                          <a:pt x="0" y="1"/>
                        </a:lnTo>
                        <a:lnTo>
                          <a:pt x="0" y="2466"/>
                        </a:lnTo>
                        <a:lnTo>
                          <a:pt x="5098" y="2466"/>
                        </a:lnTo>
                        <a:lnTo>
                          <a:pt x="50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1384;p57">
                    <a:extLst>
                      <a:ext uri="{FF2B5EF4-FFF2-40B4-BE49-F238E27FC236}">
                        <a16:creationId xmlns:a16="http://schemas.microsoft.com/office/drawing/2014/main" id="{773944E4-C983-6F46-D138-1A2B7E571527}"/>
                      </a:ext>
                    </a:extLst>
                  </p:cNvPr>
                  <p:cNvSpPr/>
                  <p:nvPr/>
                </p:nvSpPr>
                <p:spPr>
                  <a:xfrm>
                    <a:off x="1744441" y="1269140"/>
                    <a:ext cx="1358375" cy="176146"/>
                  </a:xfrm>
                  <a:custGeom>
                    <a:avLst/>
                    <a:gdLst/>
                    <a:ahLst/>
                    <a:cxnLst/>
                    <a:rect l="l" t="t" r="r" b="b"/>
                    <a:pathLst>
                      <a:path w="87479" h="14174" extrusionOk="0">
                        <a:moveTo>
                          <a:pt x="1" y="0"/>
                        </a:moveTo>
                        <a:lnTo>
                          <a:pt x="1" y="14174"/>
                        </a:lnTo>
                        <a:lnTo>
                          <a:pt x="87479" y="14174"/>
                        </a:lnTo>
                        <a:lnTo>
                          <a:pt x="87479" y="0"/>
                        </a:ln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7" name="Google Shape;1385;p57">
                    <a:extLst>
                      <a:ext uri="{FF2B5EF4-FFF2-40B4-BE49-F238E27FC236}">
                        <a16:creationId xmlns:a16="http://schemas.microsoft.com/office/drawing/2014/main" id="{9B569EF7-A064-BE4A-1EDD-630DEBB85840}"/>
                      </a:ext>
                    </a:extLst>
                  </p:cNvPr>
                  <p:cNvSpPr/>
                  <p:nvPr/>
                </p:nvSpPr>
                <p:spPr>
                  <a:xfrm>
                    <a:off x="1736811" y="1269139"/>
                    <a:ext cx="1383238" cy="224197"/>
                  </a:xfrm>
                  <a:custGeom>
                    <a:avLst/>
                    <a:gdLst/>
                    <a:ahLst/>
                    <a:cxnLst/>
                    <a:rect l="l" t="t" r="r" b="b"/>
                    <a:pathLst>
                      <a:path w="87479" h="14174" fill="none" extrusionOk="0">
                        <a:moveTo>
                          <a:pt x="1" y="0"/>
                        </a:moveTo>
                        <a:lnTo>
                          <a:pt x="87479" y="0"/>
                        </a:lnTo>
                        <a:lnTo>
                          <a:pt x="87479" y="14174"/>
                        </a:lnTo>
                        <a:lnTo>
                          <a:pt x="1" y="141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1387;p57">
                    <a:extLst>
                      <a:ext uri="{FF2B5EF4-FFF2-40B4-BE49-F238E27FC236}">
                        <a16:creationId xmlns:a16="http://schemas.microsoft.com/office/drawing/2014/main" id="{2274A9B7-1329-E9F6-BB51-8D47B5D3B634}"/>
                      </a:ext>
                    </a:extLst>
                  </p:cNvPr>
                  <p:cNvSpPr/>
                  <p:nvPr/>
                </p:nvSpPr>
                <p:spPr>
                  <a:xfrm>
                    <a:off x="2072093" y="1337376"/>
                    <a:ext cx="54505" cy="74437"/>
                  </a:xfrm>
                  <a:custGeom>
                    <a:avLst/>
                    <a:gdLst/>
                    <a:ahLst/>
                    <a:cxnLst/>
                    <a:rect l="l" t="t" r="r" b="b"/>
                    <a:pathLst>
                      <a:path w="3447" h="4706" fill="none" extrusionOk="0">
                        <a:moveTo>
                          <a:pt x="3446" y="0"/>
                        </a:moveTo>
                        <a:lnTo>
                          <a:pt x="1" y="0"/>
                        </a:lnTo>
                        <a:lnTo>
                          <a:pt x="1" y="4706"/>
                        </a:lnTo>
                        <a:lnTo>
                          <a:pt x="869" y="4706"/>
                        </a:lnTo>
                        <a:lnTo>
                          <a:pt x="869" y="2913"/>
                        </a:lnTo>
                        <a:lnTo>
                          <a:pt x="3138" y="2913"/>
                        </a:lnTo>
                        <a:lnTo>
                          <a:pt x="3138" y="2157"/>
                        </a:lnTo>
                        <a:lnTo>
                          <a:pt x="869" y="2157"/>
                        </a:lnTo>
                        <a:lnTo>
                          <a:pt x="869" y="728"/>
                        </a:lnTo>
                        <a:lnTo>
                          <a:pt x="3446" y="728"/>
                        </a:lnTo>
                        <a:lnTo>
                          <a:pt x="3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1389;p57">
                    <a:extLst>
                      <a:ext uri="{FF2B5EF4-FFF2-40B4-BE49-F238E27FC236}">
                        <a16:creationId xmlns:a16="http://schemas.microsoft.com/office/drawing/2014/main" id="{8E9A24BC-2C8B-0037-B821-BAD219BE5DF7}"/>
                      </a:ext>
                    </a:extLst>
                  </p:cNvPr>
                  <p:cNvSpPr/>
                  <p:nvPr/>
                </p:nvSpPr>
                <p:spPr>
                  <a:xfrm>
                    <a:off x="2137208" y="1355535"/>
                    <a:ext cx="13298" cy="56722"/>
                  </a:xfrm>
                  <a:custGeom>
                    <a:avLst/>
                    <a:gdLst/>
                    <a:ahLst/>
                    <a:cxnLst/>
                    <a:rect l="l" t="t" r="r" b="b"/>
                    <a:pathLst>
                      <a:path w="841" h="3586" fill="none" extrusionOk="0">
                        <a:moveTo>
                          <a:pt x="841" y="1"/>
                        </a:moveTo>
                        <a:lnTo>
                          <a:pt x="1" y="1"/>
                        </a:lnTo>
                        <a:lnTo>
                          <a:pt x="1" y="3586"/>
                        </a:lnTo>
                        <a:lnTo>
                          <a:pt x="841" y="3586"/>
                        </a:lnTo>
                        <a:lnTo>
                          <a:pt x="8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1390;p57">
                    <a:extLst>
                      <a:ext uri="{FF2B5EF4-FFF2-40B4-BE49-F238E27FC236}">
                        <a16:creationId xmlns:a16="http://schemas.microsoft.com/office/drawing/2014/main" id="{F849BB1B-D1E4-4B27-1E8B-0C0244A2B7C9}"/>
                      </a:ext>
                    </a:extLst>
                  </p:cNvPr>
                  <p:cNvSpPr/>
                  <p:nvPr/>
                </p:nvSpPr>
                <p:spPr>
                  <a:xfrm>
                    <a:off x="2135437" y="1329388"/>
                    <a:ext cx="17726" cy="14204"/>
                  </a:xfrm>
                  <a:custGeom>
                    <a:avLst/>
                    <a:gdLst/>
                    <a:ahLst/>
                    <a:cxnLst/>
                    <a:rect l="l" t="t" r="r" b="b"/>
                    <a:pathLst>
                      <a:path w="1121" h="898" fill="none" extrusionOk="0">
                        <a:moveTo>
                          <a:pt x="617" y="1"/>
                        </a:moveTo>
                        <a:lnTo>
                          <a:pt x="617" y="1"/>
                        </a:lnTo>
                        <a:lnTo>
                          <a:pt x="561" y="1"/>
                        </a:lnTo>
                        <a:lnTo>
                          <a:pt x="561" y="1"/>
                        </a:lnTo>
                        <a:lnTo>
                          <a:pt x="533" y="1"/>
                        </a:lnTo>
                        <a:lnTo>
                          <a:pt x="533" y="1"/>
                        </a:lnTo>
                        <a:lnTo>
                          <a:pt x="505" y="1"/>
                        </a:lnTo>
                        <a:lnTo>
                          <a:pt x="505" y="1"/>
                        </a:lnTo>
                        <a:lnTo>
                          <a:pt x="421" y="29"/>
                        </a:lnTo>
                        <a:lnTo>
                          <a:pt x="309" y="57"/>
                        </a:lnTo>
                        <a:lnTo>
                          <a:pt x="225" y="85"/>
                        </a:lnTo>
                        <a:lnTo>
                          <a:pt x="141" y="169"/>
                        </a:lnTo>
                        <a:lnTo>
                          <a:pt x="85" y="225"/>
                        </a:lnTo>
                        <a:lnTo>
                          <a:pt x="57" y="309"/>
                        </a:lnTo>
                        <a:lnTo>
                          <a:pt x="1" y="421"/>
                        </a:lnTo>
                        <a:lnTo>
                          <a:pt x="1" y="505"/>
                        </a:lnTo>
                        <a:lnTo>
                          <a:pt x="57" y="505"/>
                        </a:lnTo>
                        <a:lnTo>
                          <a:pt x="57" y="505"/>
                        </a:lnTo>
                        <a:lnTo>
                          <a:pt x="113" y="617"/>
                        </a:lnTo>
                        <a:lnTo>
                          <a:pt x="197" y="729"/>
                        </a:lnTo>
                        <a:lnTo>
                          <a:pt x="309" y="813"/>
                        </a:lnTo>
                        <a:lnTo>
                          <a:pt x="421" y="869"/>
                        </a:lnTo>
                        <a:lnTo>
                          <a:pt x="421" y="869"/>
                        </a:lnTo>
                        <a:lnTo>
                          <a:pt x="589" y="897"/>
                        </a:lnTo>
                        <a:lnTo>
                          <a:pt x="589" y="897"/>
                        </a:lnTo>
                        <a:lnTo>
                          <a:pt x="757" y="869"/>
                        </a:lnTo>
                        <a:lnTo>
                          <a:pt x="925" y="785"/>
                        </a:lnTo>
                        <a:lnTo>
                          <a:pt x="1037" y="673"/>
                        </a:lnTo>
                        <a:lnTo>
                          <a:pt x="1121" y="505"/>
                        </a:lnTo>
                        <a:lnTo>
                          <a:pt x="1121" y="505"/>
                        </a:lnTo>
                        <a:lnTo>
                          <a:pt x="1121" y="449"/>
                        </a:lnTo>
                        <a:lnTo>
                          <a:pt x="1121" y="449"/>
                        </a:lnTo>
                        <a:lnTo>
                          <a:pt x="1093" y="365"/>
                        </a:lnTo>
                        <a:lnTo>
                          <a:pt x="1065" y="281"/>
                        </a:lnTo>
                        <a:lnTo>
                          <a:pt x="953" y="141"/>
                        </a:lnTo>
                        <a:lnTo>
                          <a:pt x="813" y="29"/>
                        </a:lnTo>
                        <a:lnTo>
                          <a:pt x="729" y="1"/>
                        </a:lnTo>
                        <a:lnTo>
                          <a:pt x="6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1392;p57">
                    <a:extLst>
                      <a:ext uri="{FF2B5EF4-FFF2-40B4-BE49-F238E27FC236}">
                        <a16:creationId xmlns:a16="http://schemas.microsoft.com/office/drawing/2014/main" id="{576AEEB6-1139-0C20-4244-815060959F9B}"/>
                      </a:ext>
                    </a:extLst>
                  </p:cNvPr>
                  <p:cNvSpPr/>
                  <p:nvPr/>
                </p:nvSpPr>
                <p:spPr>
                  <a:xfrm>
                    <a:off x="2168216" y="1354206"/>
                    <a:ext cx="56260" cy="57607"/>
                  </a:xfrm>
                  <a:custGeom>
                    <a:avLst/>
                    <a:gdLst/>
                    <a:ahLst/>
                    <a:cxnLst/>
                    <a:rect l="l" t="t" r="r" b="b"/>
                    <a:pathLst>
                      <a:path w="3558" h="3642" fill="none" extrusionOk="0">
                        <a:moveTo>
                          <a:pt x="2157" y="1"/>
                        </a:moveTo>
                        <a:lnTo>
                          <a:pt x="2157" y="1"/>
                        </a:lnTo>
                        <a:lnTo>
                          <a:pt x="2045" y="1"/>
                        </a:lnTo>
                        <a:lnTo>
                          <a:pt x="2045" y="1"/>
                        </a:lnTo>
                        <a:lnTo>
                          <a:pt x="1961" y="1"/>
                        </a:lnTo>
                        <a:lnTo>
                          <a:pt x="1961" y="1"/>
                        </a:lnTo>
                        <a:lnTo>
                          <a:pt x="1793" y="1"/>
                        </a:lnTo>
                        <a:lnTo>
                          <a:pt x="1625" y="29"/>
                        </a:lnTo>
                        <a:lnTo>
                          <a:pt x="1317" y="141"/>
                        </a:lnTo>
                        <a:lnTo>
                          <a:pt x="1037" y="281"/>
                        </a:lnTo>
                        <a:lnTo>
                          <a:pt x="925" y="393"/>
                        </a:lnTo>
                        <a:lnTo>
                          <a:pt x="813" y="505"/>
                        </a:lnTo>
                        <a:lnTo>
                          <a:pt x="813" y="57"/>
                        </a:lnTo>
                        <a:lnTo>
                          <a:pt x="0" y="57"/>
                        </a:lnTo>
                        <a:lnTo>
                          <a:pt x="0" y="3642"/>
                        </a:lnTo>
                        <a:lnTo>
                          <a:pt x="841" y="3642"/>
                        </a:lnTo>
                        <a:lnTo>
                          <a:pt x="841" y="1821"/>
                        </a:lnTo>
                        <a:lnTo>
                          <a:pt x="841" y="1821"/>
                        </a:lnTo>
                        <a:lnTo>
                          <a:pt x="841" y="1625"/>
                        </a:lnTo>
                        <a:lnTo>
                          <a:pt x="841" y="1625"/>
                        </a:lnTo>
                        <a:lnTo>
                          <a:pt x="869" y="1457"/>
                        </a:lnTo>
                        <a:lnTo>
                          <a:pt x="925" y="1289"/>
                        </a:lnTo>
                        <a:lnTo>
                          <a:pt x="1009" y="1121"/>
                        </a:lnTo>
                        <a:lnTo>
                          <a:pt x="1149" y="1009"/>
                        </a:lnTo>
                        <a:lnTo>
                          <a:pt x="1289" y="897"/>
                        </a:lnTo>
                        <a:lnTo>
                          <a:pt x="1429" y="813"/>
                        </a:lnTo>
                        <a:lnTo>
                          <a:pt x="1597" y="757"/>
                        </a:lnTo>
                        <a:lnTo>
                          <a:pt x="1793" y="729"/>
                        </a:lnTo>
                        <a:lnTo>
                          <a:pt x="1793" y="729"/>
                        </a:lnTo>
                        <a:lnTo>
                          <a:pt x="1849" y="729"/>
                        </a:lnTo>
                        <a:lnTo>
                          <a:pt x="1849" y="729"/>
                        </a:lnTo>
                        <a:lnTo>
                          <a:pt x="2045" y="757"/>
                        </a:lnTo>
                        <a:lnTo>
                          <a:pt x="2213" y="813"/>
                        </a:lnTo>
                        <a:lnTo>
                          <a:pt x="2353" y="869"/>
                        </a:lnTo>
                        <a:lnTo>
                          <a:pt x="2493" y="981"/>
                        </a:lnTo>
                        <a:lnTo>
                          <a:pt x="2577" y="1121"/>
                        </a:lnTo>
                        <a:lnTo>
                          <a:pt x="2661" y="1261"/>
                        </a:lnTo>
                        <a:lnTo>
                          <a:pt x="2689" y="1457"/>
                        </a:lnTo>
                        <a:lnTo>
                          <a:pt x="2717" y="1681"/>
                        </a:lnTo>
                        <a:lnTo>
                          <a:pt x="2717" y="3642"/>
                        </a:lnTo>
                        <a:lnTo>
                          <a:pt x="3558" y="3642"/>
                        </a:lnTo>
                        <a:lnTo>
                          <a:pt x="3558" y="1597"/>
                        </a:lnTo>
                        <a:lnTo>
                          <a:pt x="3558" y="1597"/>
                        </a:lnTo>
                        <a:lnTo>
                          <a:pt x="3558" y="1317"/>
                        </a:lnTo>
                        <a:lnTo>
                          <a:pt x="3558" y="1317"/>
                        </a:lnTo>
                        <a:lnTo>
                          <a:pt x="3502" y="1037"/>
                        </a:lnTo>
                        <a:lnTo>
                          <a:pt x="3418" y="785"/>
                        </a:lnTo>
                        <a:lnTo>
                          <a:pt x="3278" y="561"/>
                        </a:lnTo>
                        <a:lnTo>
                          <a:pt x="3110" y="365"/>
                        </a:lnTo>
                        <a:lnTo>
                          <a:pt x="2913" y="225"/>
                        </a:lnTo>
                        <a:lnTo>
                          <a:pt x="2661" y="113"/>
                        </a:lnTo>
                        <a:lnTo>
                          <a:pt x="2409" y="29"/>
                        </a:lnTo>
                        <a:lnTo>
                          <a:pt x="2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1394;p57">
                    <a:extLst>
                      <a:ext uri="{FF2B5EF4-FFF2-40B4-BE49-F238E27FC236}">
                        <a16:creationId xmlns:a16="http://schemas.microsoft.com/office/drawing/2014/main" id="{7CD1BB38-909F-91D0-6102-41F29ECE3400}"/>
                      </a:ext>
                    </a:extLst>
                  </p:cNvPr>
                  <p:cNvSpPr/>
                  <p:nvPr/>
                </p:nvSpPr>
                <p:spPr>
                  <a:xfrm>
                    <a:off x="2250598" y="1387438"/>
                    <a:ext cx="25252" cy="15517"/>
                  </a:xfrm>
                  <a:custGeom>
                    <a:avLst/>
                    <a:gdLst/>
                    <a:ahLst/>
                    <a:cxnLst/>
                    <a:rect l="l" t="t" r="r" b="b"/>
                    <a:pathLst>
                      <a:path w="1597" h="981" fill="none" extrusionOk="0">
                        <a:moveTo>
                          <a:pt x="757" y="981"/>
                        </a:moveTo>
                        <a:lnTo>
                          <a:pt x="757" y="981"/>
                        </a:lnTo>
                        <a:lnTo>
                          <a:pt x="673" y="981"/>
                        </a:lnTo>
                        <a:lnTo>
                          <a:pt x="673" y="981"/>
                        </a:lnTo>
                        <a:lnTo>
                          <a:pt x="533" y="981"/>
                        </a:lnTo>
                        <a:lnTo>
                          <a:pt x="393" y="925"/>
                        </a:lnTo>
                        <a:lnTo>
                          <a:pt x="280" y="897"/>
                        </a:lnTo>
                        <a:lnTo>
                          <a:pt x="196" y="813"/>
                        </a:lnTo>
                        <a:lnTo>
                          <a:pt x="112" y="757"/>
                        </a:lnTo>
                        <a:lnTo>
                          <a:pt x="56" y="673"/>
                        </a:lnTo>
                        <a:lnTo>
                          <a:pt x="0" y="589"/>
                        </a:lnTo>
                        <a:lnTo>
                          <a:pt x="0" y="477"/>
                        </a:lnTo>
                        <a:lnTo>
                          <a:pt x="0" y="477"/>
                        </a:lnTo>
                        <a:lnTo>
                          <a:pt x="0" y="393"/>
                        </a:lnTo>
                        <a:lnTo>
                          <a:pt x="28" y="308"/>
                        </a:lnTo>
                        <a:lnTo>
                          <a:pt x="84" y="224"/>
                        </a:lnTo>
                        <a:lnTo>
                          <a:pt x="168" y="140"/>
                        </a:lnTo>
                        <a:lnTo>
                          <a:pt x="252" y="84"/>
                        </a:lnTo>
                        <a:lnTo>
                          <a:pt x="393" y="28"/>
                        </a:lnTo>
                        <a:lnTo>
                          <a:pt x="533" y="0"/>
                        </a:lnTo>
                        <a:lnTo>
                          <a:pt x="729" y="0"/>
                        </a:lnTo>
                        <a:lnTo>
                          <a:pt x="1597" y="0"/>
                        </a:lnTo>
                        <a:lnTo>
                          <a:pt x="1597" y="421"/>
                        </a:lnTo>
                        <a:lnTo>
                          <a:pt x="1597" y="421"/>
                        </a:lnTo>
                        <a:lnTo>
                          <a:pt x="1541" y="533"/>
                        </a:lnTo>
                        <a:lnTo>
                          <a:pt x="1457" y="645"/>
                        </a:lnTo>
                        <a:lnTo>
                          <a:pt x="1373" y="757"/>
                        </a:lnTo>
                        <a:lnTo>
                          <a:pt x="1261" y="841"/>
                        </a:lnTo>
                        <a:lnTo>
                          <a:pt x="1149" y="897"/>
                        </a:lnTo>
                        <a:lnTo>
                          <a:pt x="1009" y="953"/>
                        </a:lnTo>
                        <a:lnTo>
                          <a:pt x="897" y="981"/>
                        </a:lnTo>
                        <a:lnTo>
                          <a:pt x="757" y="9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1395;p57">
                    <a:extLst>
                      <a:ext uri="{FF2B5EF4-FFF2-40B4-BE49-F238E27FC236}">
                        <a16:creationId xmlns:a16="http://schemas.microsoft.com/office/drawing/2014/main" id="{5ADE9926-E495-ACED-5FFD-A868571AD502}"/>
                      </a:ext>
                    </a:extLst>
                  </p:cNvPr>
                  <p:cNvSpPr/>
                  <p:nvPr/>
                </p:nvSpPr>
                <p:spPr>
                  <a:xfrm>
                    <a:off x="2237758" y="1354206"/>
                    <a:ext cx="51390" cy="58493"/>
                  </a:xfrm>
                  <a:custGeom>
                    <a:avLst/>
                    <a:gdLst/>
                    <a:ahLst/>
                    <a:cxnLst/>
                    <a:rect l="l" t="t" r="r" b="b"/>
                    <a:pathLst>
                      <a:path w="3250" h="3698" fill="none" extrusionOk="0">
                        <a:moveTo>
                          <a:pt x="1541" y="1"/>
                        </a:moveTo>
                        <a:lnTo>
                          <a:pt x="1541" y="1"/>
                        </a:lnTo>
                        <a:lnTo>
                          <a:pt x="1177" y="29"/>
                        </a:lnTo>
                        <a:lnTo>
                          <a:pt x="784" y="113"/>
                        </a:lnTo>
                        <a:lnTo>
                          <a:pt x="448" y="253"/>
                        </a:lnTo>
                        <a:lnTo>
                          <a:pt x="112" y="449"/>
                        </a:lnTo>
                        <a:lnTo>
                          <a:pt x="420" y="1065"/>
                        </a:lnTo>
                        <a:lnTo>
                          <a:pt x="420" y="1065"/>
                        </a:lnTo>
                        <a:lnTo>
                          <a:pt x="672" y="925"/>
                        </a:lnTo>
                        <a:lnTo>
                          <a:pt x="924" y="813"/>
                        </a:lnTo>
                        <a:lnTo>
                          <a:pt x="1205" y="729"/>
                        </a:lnTo>
                        <a:lnTo>
                          <a:pt x="1513" y="701"/>
                        </a:lnTo>
                        <a:lnTo>
                          <a:pt x="1513" y="701"/>
                        </a:lnTo>
                        <a:lnTo>
                          <a:pt x="1513" y="701"/>
                        </a:lnTo>
                        <a:lnTo>
                          <a:pt x="1513" y="701"/>
                        </a:lnTo>
                        <a:lnTo>
                          <a:pt x="1737" y="729"/>
                        </a:lnTo>
                        <a:lnTo>
                          <a:pt x="1933" y="757"/>
                        </a:lnTo>
                        <a:lnTo>
                          <a:pt x="2073" y="813"/>
                        </a:lnTo>
                        <a:lnTo>
                          <a:pt x="2213" y="925"/>
                        </a:lnTo>
                        <a:lnTo>
                          <a:pt x="2297" y="1037"/>
                        </a:lnTo>
                        <a:lnTo>
                          <a:pt x="2353" y="1149"/>
                        </a:lnTo>
                        <a:lnTo>
                          <a:pt x="2409" y="1317"/>
                        </a:lnTo>
                        <a:lnTo>
                          <a:pt x="2409" y="1485"/>
                        </a:lnTo>
                        <a:lnTo>
                          <a:pt x="2409" y="1541"/>
                        </a:lnTo>
                        <a:lnTo>
                          <a:pt x="1485" y="1541"/>
                        </a:lnTo>
                        <a:lnTo>
                          <a:pt x="1485" y="1541"/>
                        </a:lnTo>
                        <a:lnTo>
                          <a:pt x="1120" y="1569"/>
                        </a:lnTo>
                        <a:lnTo>
                          <a:pt x="784" y="1625"/>
                        </a:lnTo>
                        <a:lnTo>
                          <a:pt x="532" y="1709"/>
                        </a:lnTo>
                        <a:lnTo>
                          <a:pt x="336" y="1849"/>
                        </a:lnTo>
                        <a:lnTo>
                          <a:pt x="168" y="1989"/>
                        </a:lnTo>
                        <a:lnTo>
                          <a:pt x="84" y="2185"/>
                        </a:lnTo>
                        <a:lnTo>
                          <a:pt x="28" y="2381"/>
                        </a:lnTo>
                        <a:lnTo>
                          <a:pt x="0" y="2606"/>
                        </a:lnTo>
                        <a:lnTo>
                          <a:pt x="0" y="2606"/>
                        </a:lnTo>
                        <a:lnTo>
                          <a:pt x="28" y="2830"/>
                        </a:lnTo>
                        <a:lnTo>
                          <a:pt x="84" y="3054"/>
                        </a:lnTo>
                        <a:lnTo>
                          <a:pt x="196" y="3222"/>
                        </a:lnTo>
                        <a:lnTo>
                          <a:pt x="364" y="3390"/>
                        </a:lnTo>
                        <a:lnTo>
                          <a:pt x="560" y="3530"/>
                        </a:lnTo>
                        <a:lnTo>
                          <a:pt x="784" y="3614"/>
                        </a:lnTo>
                        <a:lnTo>
                          <a:pt x="1036" y="3670"/>
                        </a:lnTo>
                        <a:lnTo>
                          <a:pt x="1345" y="3698"/>
                        </a:lnTo>
                        <a:lnTo>
                          <a:pt x="1345" y="3698"/>
                        </a:lnTo>
                        <a:lnTo>
                          <a:pt x="1457" y="3698"/>
                        </a:lnTo>
                        <a:lnTo>
                          <a:pt x="1457" y="3698"/>
                        </a:lnTo>
                        <a:lnTo>
                          <a:pt x="1737" y="3670"/>
                        </a:lnTo>
                        <a:lnTo>
                          <a:pt x="2017" y="3558"/>
                        </a:lnTo>
                        <a:lnTo>
                          <a:pt x="2241" y="3418"/>
                        </a:lnTo>
                        <a:lnTo>
                          <a:pt x="2353" y="3334"/>
                        </a:lnTo>
                        <a:lnTo>
                          <a:pt x="2465" y="3222"/>
                        </a:lnTo>
                        <a:lnTo>
                          <a:pt x="2465" y="3642"/>
                        </a:lnTo>
                        <a:lnTo>
                          <a:pt x="3249" y="3642"/>
                        </a:lnTo>
                        <a:lnTo>
                          <a:pt x="3249" y="1541"/>
                        </a:lnTo>
                        <a:lnTo>
                          <a:pt x="3249" y="1541"/>
                        </a:lnTo>
                        <a:lnTo>
                          <a:pt x="3221" y="1177"/>
                        </a:lnTo>
                        <a:lnTo>
                          <a:pt x="3137" y="869"/>
                        </a:lnTo>
                        <a:lnTo>
                          <a:pt x="3081" y="729"/>
                        </a:lnTo>
                        <a:lnTo>
                          <a:pt x="2997" y="589"/>
                        </a:lnTo>
                        <a:lnTo>
                          <a:pt x="2913" y="477"/>
                        </a:lnTo>
                        <a:lnTo>
                          <a:pt x="2829" y="393"/>
                        </a:lnTo>
                        <a:lnTo>
                          <a:pt x="2605" y="225"/>
                        </a:lnTo>
                        <a:lnTo>
                          <a:pt x="2325" y="85"/>
                        </a:lnTo>
                        <a:lnTo>
                          <a:pt x="1989" y="29"/>
                        </a:lnTo>
                        <a:lnTo>
                          <a:pt x="1625" y="1"/>
                        </a:lnTo>
                        <a:lnTo>
                          <a:pt x="1625" y="1"/>
                        </a:lnTo>
                        <a:lnTo>
                          <a:pt x="15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1397;p57">
                    <a:extLst>
                      <a:ext uri="{FF2B5EF4-FFF2-40B4-BE49-F238E27FC236}">
                        <a16:creationId xmlns:a16="http://schemas.microsoft.com/office/drawing/2014/main" id="{2FE440B4-F395-B3D5-386A-FAA5DA594E16}"/>
                      </a:ext>
                    </a:extLst>
                  </p:cNvPr>
                  <p:cNvSpPr/>
                  <p:nvPr/>
                </p:nvSpPr>
                <p:spPr>
                  <a:xfrm>
                    <a:off x="2305956" y="1354206"/>
                    <a:ext cx="56718" cy="57607"/>
                  </a:xfrm>
                  <a:custGeom>
                    <a:avLst/>
                    <a:gdLst/>
                    <a:ahLst/>
                    <a:cxnLst/>
                    <a:rect l="l" t="t" r="r" b="b"/>
                    <a:pathLst>
                      <a:path w="3587" h="3642" fill="none" extrusionOk="0">
                        <a:moveTo>
                          <a:pt x="2158" y="1"/>
                        </a:moveTo>
                        <a:lnTo>
                          <a:pt x="2158" y="1"/>
                        </a:lnTo>
                        <a:lnTo>
                          <a:pt x="2046" y="1"/>
                        </a:lnTo>
                        <a:lnTo>
                          <a:pt x="2046" y="1"/>
                        </a:lnTo>
                        <a:lnTo>
                          <a:pt x="1962" y="1"/>
                        </a:lnTo>
                        <a:lnTo>
                          <a:pt x="1962" y="1"/>
                        </a:lnTo>
                        <a:lnTo>
                          <a:pt x="1793" y="1"/>
                        </a:lnTo>
                        <a:lnTo>
                          <a:pt x="1653" y="29"/>
                        </a:lnTo>
                        <a:lnTo>
                          <a:pt x="1345" y="141"/>
                        </a:lnTo>
                        <a:lnTo>
                          <a:pt x="1065" y="281"/>
                        </a:lnTo>
                        <a:lnTo>
                          <a:pt x="925" y="393"/>
                        </a:lnTo>
                        <a:lnTo>
                          <a:pt x="813" y="505"/>
                        </a:lnTo>
                        <a:lnTo>
                          <a:pt x="813" y="57"/>
                        </a:lnTo>
                        <a:lnTo>
                          <a:pt x="1" y="57"/>
                        </a:lnTo>
                        <a:lnTo>
                          <a:pt x="1" y="3642"/>
                        </a:lnTo>
                        <a:lnTo>
                          <a:pt x="841" y="3642"/>
                        </a:lnTo>
                        <a:lnTo>
                          <a:pt x="841" y="1821"/>
                        </a:lnTo>
                        <a:lnTo>
                          <a:pt x="841" y="1821"/>
                        </a:lnTo>
                        <a:lnTo>
                          <a:pt x="841" y="1625"/>
                        </a:lnTo>
                        <a:lnTo>
                          <a:pt x="841" y="1625"/>
                        </a:lnTo>
                        <a:lnTo>
                          <a:pt x="869" y="1457"/>
                        </a:lnTo>
                        <a:lnTo>
                          <a:pt x="925" y="1289"/>
                        </a:lnTo>
                        <a:lnTo>
                          <a:pt x="1037" y="1121"/>
                        </a:lnTo>
                        <a:lnTo>
                          <a:pt x="1149" y="1009"/>
                        </a:lnTo>
                        <a:lnTo>
                          <a:pt x="1289" y="897"/>
                        </a:lnTo>
                        <a:lnTo>
                          <a:pt x="1429" y="813"/>
                        </a:lnTo>
                        <a:lnTo>
                          <a:pt x="1625" y="757"/>
                        </a:lnTo>
                        <a:lnTo>
                          <a:pt x="1793" y="729"/>
                        </a:lnTo>
                        <a:lnTo>
                          <a:pt x="1793" y="729"/>
                        </a:lnTo>
                        <a:lnTo>
                          <a:pt x="1849" y="729"/>
                        </a:lnTo>
                        <a:lnTo>
                          <a:pt x="1849" y="729"/>
                        </a:lnTo>
                        <a:lnTo>
                          <a:pt x="2046" y="757"/>
                        </a:lnTo>
                        <a:lnTo>
                          <a:pt x="2214" y="813"/>
                        </a:lnTo>
                        <a:lnTo>
                          <a:pt x="2354" y="869"/>
                        </a:lnTo>
                        <a:lnTo>
                          <a:pt x="2494" y="981"/>
                        </a:lnTo>
                        <a:lnTo>
                          <a:pt x="2578" y="1121"/>
                        </a:lnTo>
                        <a:lnTo>
                          <a:pt x="2662" y="1261"/>
                        </a:lnTo>
                        <a:lnTo>
                          <a:pt x="2690" y="1457"/>
                        </a:lnTo>
                        <a:lnTo>
                          <a:pt x="2718" y="1681"/>
                        </a:lnTo>
                        <a:lnTo>
                          <a:pt x="2718" y="3642"/>
                        </a:lnTo>
                        <a:lnTo>
                          <a:pt x="3558" y="3642"/>
                        </a:lnTo>
                        <a:lnTo>
                          <a:pt x="3558" y="1597"/>
                        </a:lnTo>
                        <a:lnTo>
                          <a:pt x="3558" y="1597"/>
                        </a:lnTo>
                        <a:lnTo>
                          <a:pt x="3586" y="1289"/>
                        </a:lnTo>
                        <a:lnTo>
                          <a:pt x="3586" y="1289"/>
                        </a:lnTo>
                        <a:lnTo>
                          <a:pt x="3530" y="1037"/>
                        </a:lnTo>
                        <a:lnTo>
                          <a:pt x="3446" y="785"/>
                        </a:lnTo>
                        <a:lnTo>
                          <a:pt x="3306" y="561"/>
                        </a:lnTo>
                        <a:lnTo>
                          <a:pt x="3110" y="365"/>
                        </a:lnTo>
                        <a:lnTo>
                          <a:pt x="2914" y="225"/>
                        </a:lnTo>
                        <a:lnTo>
                          <a:pt x="2690" y="113"/>
                        </a:lnTo>
                        <a:lnTo>
                          <a:pt x="2438" y="29"/>
                        </a:lnTo>
                        <a:lnTo>
                          <a:pt x="2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1399;p57">
                    <a:extLst>
                      <a:ext uri="{FF2B5EF4-FFF2-40B4-BE49-F238E27FC236}">
                        <a16:creationId xmlns:a16="http://schemas.microsoft.com/office/drawing/2014/main" id="{D725A4B6-BC90-0404-8A3F-B2DDBA8A935F}"/>
                      </a:ext>
                    </a:extLst>
                  </p:cNvPr>
                  <p:cNvSpPr/>
                  <p:nvPr/>
                </p:nvSpPr>
                <p:spPr>
                  <a:xfrm>
                    <a:off x="2375498" y="1354649"/>
                    <a:ext cx="55374" cy="58509"/>
                  </a:xfrm>
                  <a:custGeom>
                    <a:avLst/>
                    <a:gdLst/>
                    <a:ahLst/>
                    <a:cxnLst/>
                    <a:rect l="l" t="t" r="r" b="b"/>
                    <a:pathLst>
                      <a:path w="3502" h="3699" fill="none" extrusionOk="0">
                        <a:moveTo>
                          <a:pt x="1821" y="1"/>
                        </a:moveTo>
                        <a:lnTo>
                          <a:pt x="1821" y="1"/>
                        </a:lnTo>
                        <a:lnTo>
                          <a:pt x="1793" y="1"/>
                        </a:lnTo>
                        <a:lnTo>
                          <a:pt x="1793" y="1"/>
                        </a:lnTo>
                        <a:lnTo>
                          <a:pt x="1625" y="1"/>
                        </a:lnTo>
                        <a:lnTo>
                          <a:pt x="1429" y="29"/>
                        </a:lnTo>
                        <a:lnTo>
                          <a:pt x="1261" y="85"/>
                        </a:lnTo>
                        <a:lnTo>
                          <a:pt x="1093" y="141"/>
                        </a:lnTo>
                        <a:lnTo>
                          <a:pt x="925" y="225"/>
                        </a:lnTo>
                        <a:lnTo>
                          <a:pt x="785" y="309"/>
                        </a:lnTo>
                        <a:lnTo>
                          <a:pt x="505" y="561"/>
                        </a:lnTo>
                        <a:lnTo>
                          <a:pt x="309" y="813"/>
                        </a:lnTo>
                        <a:lnTo>
                          <a:pt x="225" y="981"/>
                        </a:lnTo>
                        <a:lnTo>
                          <a:pt x="141" y="1121"/>
                        </a:lnTo>
                        <a:lnTo>
                          <a:pt x="84" y="1289"/>
                        </a:lnTo>
                        <a:lnTo>
                          <a:pt x="28" y="1485"/>
                        </a:lnTo>
                        <a:lnTo>
                          <a:pt x="0" y="1653"/>
                        </a:lnTo>
                        <a:lnTo>
                          <a:pt x="0" y="1849"/>
                        </a:lnTo>
                        <a:lnTo>
                          <a:pt x="0" y="1849"/>
                        </a:lnTo>
                        <a:lnTo>
                          <a:pt x="0" y="1989"/>
                        </a:lnTo>
                        <a:lnTo>
                          <a:pt x="0" y="1989"/>
                        </a:lnTo>
                        <a:lnTo>
                          <a:pt x="28" y="2157"/>
                        </a:lnTo>
                        <a:lnTo>
                          <a:pt x="56" y="2325"/>
                        </a:lnTo>
                        <a:lnTo>
                          <a:pt x="197" y="2662"/>
                        </a:lnTo>
                        <a:lnTo>
                          <a:pt x="365" y="2942"/>
                        </a:lnTo>
                        <a:lnTo>
                          <a:pt x="589" y="3194"/>
                        </a:lnTo>
                        <a:lnTo>
                          <a:pt x="841" y="3390"/>
                        </a:lnTo>
                        <a:lnTo>
                          <a:pt x="1149" y="3558"/>
                        </a:lnTo>
                        <a:lnTo>
                          <a:pt x="1485" y="3642"/>
                        </a:lnTo>
                        <a:lnTo>
                          <a:pt x="1653" y="3670"/>
                        </a:lnTo>
                        <a:lnTo>
                          <a:pt x="1821" y="3698"/>
                        </a:lnTo>
                        <a:lnTo>
                          <a:pt x="1821" y="3698"/>
                        </a:lnTo>
                        <a:lnTo>
                          <a:pt x="1961" y="3670"/>
                        </a:lnTo>
                        <a:lnTo>
                          <a:pt x="1961" y="3670"/>
                        </a:lnTo>
                        <a:lnTo>
                          <a:pt x="2045" y="3698"/>
                        </a:lnTo>
                        <a:lnTo>
                          <a:pt x="2045" y="3698"/>
                        </a:lnTo>
                        <a:lnTo>
                          <a:pt x="2269" y="3670"/>
                        </a:lnTo>
                        <a:lnTo>
                          <a:pt x="2493" y="3614"/>
                        </a:lnTo>
                        <a:lnTo>
                          <a:pt x="2690" y="3558"/>
                        </a:lnTo>
                        <a:lnTo>
                          <a:pt x="2886" y="3446"/>
                        </a:lnTo>
                        <a:lnTo>
                          <a:pt x="3054" y="3334"/>
                        </a:lnTo>
                        <a:lnTo>
                          <a:pt x="3222" y="3194"/>
                        </a:lnTo>
                        <a:lnTo>
                          <a:pt x="3362" y="3026"/>
                        </a:lnTo>
                        <a:lnTo>
                          <a:pt x="3502" y="2830"/>
                        </a:lnTo>
                        <a:lnTo>
                          <a:pt x="2858" y="2466"/>
                        </a:lnTo>
                        <a:lnTo>
                          <a:pt x="2858" y="2466"/>
                        </a:lnTo>
                        <a:lnTo>
                          <a:pt x="2774" y="2578"/>
                        </a:lnTo>
                        <a:lnTo>
                          <a:pt x="2690" y="2662"/>
                        </a:lnTo>
                        <a:lnTo>
                          <a:pt x="2577" y="2746"/>
                        </a:lnTo>
                        <a:lnTo>
                          <a:pt x="2465" y="2830"/>
                        </a:lnTo>
                        <a:lnTo>
                          <a:pt x="2353" y="2886"/>
                        </a:lnTo>
                        <a:lnTo>
                          <a:pt x="2213" y="2942"/>
                        </a:lnTo>
                        <a:lnTo>
                          <a:pt x="2101" y="2942"/>
                        </a:lnTo>
                        <a:lnTo>
                          <a:pt x="1961" y="2970"/>
                        </a:lnTo>
                        <a:lnTo>
                          <a:pt x="1961" y="2970"/>
                        </a:lnTo>
                        <a:lnTo>
                          <a:pt x="1933" y="2970"/>
                        </a:lnTo>
                        <a:lnTo>
                          <a:pt x="1933" y="2970"/>
                        </a:lnTo>
                        <a:lnTo>
                          <a:pt x="1709" y="2942"/>
                        </a:lnTo>
                        <a:lnTo>
                          <a:pt x="1513" y="2886"/>
                        </a:lnTo>
                        <a:lnTo>
                          <a:pt x="1317" y="2774"/>
                        </a:lnTo>
                        <a:lnTo>
                          <a:pt x="1149" y="2634"/>
                        </a:lnTo>
                        <a:lnTo>
                          <a:pt x="1009" y="2466"/>
                        </a:lnTo>
                        <a:lnTo>
                          <a:pt x="897" y="2269"/>
                        </a:lnTo>
                        <a:lnTo>
                          <a:pt x="841" y="2073"/>
                        </a:lnTo>
                        <a:lnTo>
                          <a:pt x="813" y="1849"/>
                        </a:lnTo>
                        <a:lnTo>
                          <a:pt x="813" y="1849"/>
                        </a:lnTo>
                        <a:lnTo>
                          <a:pt x="841" y="1625"/>
                        </a:lnTo>
                        <a:lnTo>
                          <a:pt x="897" y="1401"/>
                        </a:lnTo>
                        <a:lnTo>
                          <a:pt x="1009" y="1205"/>
                        </a:lnTo>
                        <a:lnTo>
                          <a:pt x="1149" y="1037"/>
                        </a:lnTo>
                        <a:lnTo>
                          <a:pt x="1317" y="897"/>
                        </a:lnTo>
                        <a:lnTo>
                          <a:pt x="1513" y="813"/>
                        </a:lnTo>
                        <a:lnTo>
                          <a:pt x="1709" y="729"/>
                        </a:lnTo>
                        <a:lnTo>
                          <a:pt x="1933" y="701"/>
                        </a:lnTo>
                        <a:lnTo>
                          <a:pt x="1933" y="701"/>
                        </a:lnTo>
                        <a:lnTo>
                          <a:pt x="1961" y="701"/>
                        </a:lnTo>
                        <a:lnTo>
                          <a:pt x="1961" y="701"/>
                        </a:lnTo>
                        <a:lnTo>
                          <a:pt x="2101" y="729"/>
                        </a:lnTo>
                        <a:lnTo>
                          <a:pt x="2213" y="757"/>
                        </a:lnTo>
                        <a:lnTo>
                          <a:pt x="2353" y="785"/>
                        </a:lnTo>
                        <a:lnTo>
                          <a:pt x="2465" y="841"/>
                        </a:lnTo>
                        <a:lnTo>
                          <a:pt x="2577" y="925"/>
                        </a:lnTo>
                        <a:lnTo>
                          <a:pt x="2690" y="1009"/>
                        </a:lnTo>
                        <a:lnTo>
                          <a:pt x="2774" y="1093"/>
                        </a:lnTo>
                        <a:lnTo>
                          <a:pt x="2858" y="1205"/>
                        </a:lnTo>
                        <a:lnTo>
                          <a:pt x="3502" y="841"/>
                        </a:lnTo>
                        <a:lnTo>
                          <a:pt x="3502" y="841"/>
                        </a:lnTo>
                        <a:lnTo>
                          <a:pt x="3362" y="645"/>
                        </a:lnTo>
                        <a:lnTo>
                          <a:pt x="3222" y="477"/>
                        </a:lnTo>
                        <a:lnTo>
                          <a:pt x="3082" y="337"/>
                        </a:lnTo>
                        <a:lnTo>
                          <a:pt x="2886" y="225"/>
                        </a:lnTo>
                        <a:lnTo>
                          <a:pt x="2690" y="113"/>
                        </a:lnTo>
                        <a:lnTo>
                          <a:pt x="2493" y="57"/>
                        </a:lnTo>
                        <a:lnTo>
                          <a:pt x="2297" y="1"/>
                        </a:lnTo>
                        <a:lnTo>
                          <a:pt x="2073" y="1"/>
                        </a:lnTo>
                        <a:lnTo>
                          <a:pt x="2073" y="1"/>
                        </a:lnTo>
                        <a:lnTo>
                          <a:pt x="1961" y="1"/>
                        </a:lnTo>
                        <a:lnTo>
                          <a:pt x="1961" y="1"/>
                        </a:lnTo>
                        <a:lnTo>
                          <a:pt x="18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1401;p57">
                    <a:extLst>
                      <a:ext uri="{FF2B5EF4-FFF2-40B4-BE49-F238E27FC236}">
                        <a16:creationId xmlns:a16="http://schemas.microsoft.com/office/drawing/2014/main" id="{1AC60A88-5909-2FCF-43DA-9F1AC3C423C0}"/>
                      </a:ext>
                    </a:extLst>
                  </p:cNvPr>
                  <p:cNvSpPr/>
                  <p:nvPr/>
                </p:nvSpPr>
                <p:spPr>
                  <a:xfrm>
                    <a:off x="2449468" y="1364835"/>
                    <a:ext cx="32795" cy="14204"/>
                  </a:xfrm>
                  <a:custGeom>
                    <a:avLst/>
                    <a:gdLst/>
                    <a:ahLst/>
                    <a:cxnLst/>
                    <a:rect l="l" t="t" r="r" b="b"/>
                    <a:pathLst>
                      <a:path w="2074" h="898" fill="none" extrusionOk="0">
                        <a:moveTo>
                          <a:pt x="0" y="897"/>
                        </a:moveTo>
                        <a:lnTo>
                          <a:pt x="0" y="897"/>
                        </a:lnTo>
                        <a:lnTo>
                          <a:pt x="56" y="701"/>
                        </a:lnTo>
                        <a:lnTo>
                          <a:pt x="112" y="533"/>
                        </a:lnTo>
                        <a:lnTo>
                          <a:pt x="224" y="393"/>
                        </a:lnTo>
                        <a:lnTo>
                          <a:pt x="336" y="253"/>
                        </a:lnTo>
                        <a:lnTo>
                          <a:pt x="476" y="141"/>
                        </a:lnTo>
                        <a:lnTo>
                          <a:pt x="645" y="85"/>
                        </a:lnTo>
                        <a:lnTo>
                          <a:pt x="813" y="29"/>
                        </a:lnTo>
                        <a:lnTo>
                          <a:pt x="1009" y="1"/>
                        </a:lnTo>
                        <a:lnTo>
                          <a:pt x="1009" y="1"/>
                        </a:lnTo>
                        <a:lnTo>
                          <a:pt x="1065" y="1"/>
                        </a:lnTo>
                        <a:lnTo>
                          <a:pt x="1065" y="1"/>
                        </a:lnTo>
                        <a:lnTo>
                          <a:pt x="1093" y="1"/>
                        </a:lnTo>
                        <a:lnTo>
                          <a:pt x="1093" y="1"/>
                        </a:lnTo>
                        <a:lnTo>
                          <a:pt x="1289" y="29"/>
                        </a:lnTo>
                        <a:lnTo>
                          <a:pt x="1457" y="85"/>
                        </a:lnTo>
                        <a:lnTo>
                          <a:pt x="1625" y="141"/>
                        </a:lnTo>
                        <a:lnTo>
                          <a:pt x="1765" y="253"/>
                        </a:lnTo>
                        <a:lnTo>
                          <a:pt x="1877" y="393"/>
                        </a:lnTo>
                        <a:lnTo>
                          <a:pt x="1961" y="533"/>
                        </a:lnTo>
                        <a:lnTo>
                          <a:pt x="2045" y="701"/>
                        </a:lnTo>
                        <a:lnTo>
                          <a:pt x="2073" y="897"/>
                        </a:lnTo>
                        <a:lnTo>
                          <a:pt x="28" y="897"/>
                        </a:lnTo>
                        <a:lnTo>
                          <a:pt x="0" y="8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1402;p57">
                    <a:extLst>
                      <a:ext uri="{FF2B5EF4-FFF2-40B4-BE49-F238E27FC236}">
                        <a16:creationId xmlns:a16="http://schemas.microsoft.com/office/drawing/2014/main" id="{56D35614-EFA0-169D-FB16-7534B5070407}"/>
                      </a:ext>
                    </a:extLst>
                  </p:cNvPr>
                  <p:cNvSpPr/>
                  <p:nvPr/>
                </p:nvSpPr>
                <p:spPr>
                  <a:xfrm>
                    <a:off x="2436613" y="1354206"/>
                    <a:ext cx="58489" cy="58493"/>
                  </a:xfrm>
                  <a:custGeom>
                    <a:avLst/>
                    <a:gdLst/>
                    <a:ahLst/>
                    <a:cxnLst/>
                    <a:rect l="l" t="t" r="r" b="b"/>
                    <a:pathLst>
                      <a:path w="3699" h="3698" fill="none" extrusionOk="0">
                        <a:moveTo>
                          <a:pt x="1794" y="1"/>
                        </a:moveTo>
                        <a:lnTo>
                          <a:pt x="1794" y="1"/>
                        </a:lnTo>
                        <a:lnTo>
                          <a:pt x="1738" y="1"/>
                        </a:lnTo>
                        <a:lnTo>
                          <a:pt x="1738" y="1"/>
                        </a:lnTo>
                        <a:lnTo>
                          <a:pt x="1570" y="29"/>
                        </a:lnTo>
                        <a:lnTo>
                          <a:pt x="1374" y="57"/>
                        </a:lnTo>
                        <a:lnTo>
                          <a:pt x="1205" y="113"/>
                        </a:lnTo>
                        <a:lnTo>
                          <a:pt x="1037" y="169"/>
                        </a:lnTo>
                        <a:lnTo>
                          <a:pt x="897" y="253"/>
                        </a:lnTo>
                        <a:lnTo>
                          <a:pt x="757" y="337"/>
                        </a:lnTo>
                        <a:lnTo>
                          <a:pt x="505" y="561"/>
                        </a:lnTo>
                        <a:lnTo>
                          <a:pt x="281" y="841"/>
                        </a:lnTo>
                        <a:lnTo>
                          <a:pt x="197" y="981"/>
                        </a:lnTo>
                        <a:lnTo>
                          <a:pt x="113" y="1149"/>
                        </a:lnTo>
                        <a:lnTo>
                          <a:pt x="57" y="1317"/>
                        </a:lnTo>
                        <a:lnTo>
                          <a:pt x="29" y="1485"/>
                        </a:lnTo>
                        <a:lnTo>
                          <a:pt x="1" y="1653"/>
                        </a:lnTo>
                        <a:lnTo>
                          <a:pt x="1" y="1849"/>
                        </a:lnTo>
                        <a:lnTo>
                          <a:pt x="1" y="1849"/>
                        </a:lnTo>
                        <a:lnTo>
                          <a:pt x="57" y="2185"/>
                        </a:lnTo>
                        <a:lnTo>
                          <a:pt x="197" y="2522"/>
                        </a:lnTo>
                        <a:lnTo>
                          <a:pt x="365" y="2830"/>
                        </a:lnTo>
                        <a:lnTo>
                          <a:pt x="589" y="3110"/>
                        </a:lnTo>
                        <a:lnTo>
                          <a:pt x="589" y="3110"/>
                        </a:lnTo>
                        <a:lnTo>
                          <a:pt x="729" y="3250"/>
                        </a:lnTo>
                        <a:lnTo>
                          <a:pt x="897" y="3362"/>
                        </a:lnTo>
                        <a:lnTo>
                          <a:pt x="1065" y="3474"/>
                        </a:lnTo>
                        <a:lnTo>
                          <a:pt x="1261" y="3558"/>
                        </a:lnTo>
                        <a:lnTo>
                          <a:pt x="1430" y="3614"/>
                        </a:lnTo>
                        <a:lnTo>
                          <a:pt x="1626" y="3670"/>
                        </a:lnTo>
                        <a:lnTo>
                          <a:pt x="1822" y="3698"/>
                        </a:lnTo>
                        <a:lnTo>
                          <a:pt x="2018" y="3698"/>
                        </a:lnTo>
                        <a:lnTo>
                          <a:pt x="2018" y="3698"/>
                        </a:lnTo>
                        <a:lnTo>
                          <a:pt x="2214" y="3698"/>
                        </a:lnTo>
                        <a:lnTo>
                          <a:pt x="2410" y="3670"/>
                        </a:lnTo>
                        <a:lnTo>
                          <a:pt x="2606" y="3614"/>
                        </a:lnTo>
                        <a:lnTo>
                          <a:pt x="2774" y="3558"/>
                        </a:lnTo>
                        <a:lnTo>
                          <a:pt x="2970" y="3474"/>
                        </a:lnTo>
                        <a:lnTo>
                          <a:pt x="3138" y="3362"/>
                        </a:lnTo>
                        <a:lnTo>
                          <a:pt x="3278" y="3250"/>
                        </a:lnTo>
                        <a:lnTo>
                          <a:pt x="3446" y="3110"/>
                        </a:lnTo>
                        <a:lnTo>
                          <a:pt x="2998" y="2578"/>
                        </a:lnTo>
                        <a:lnTo>
                          <a:pt x="2998" y="2578"/>
                        </a:lnTo>
                        <a:lnTo>
                          <a:pt x="2802" y="2746"/>
                        </a:lnTo>
                        <a:lnTo>
                          <a:pt x="2578" y="2886"/>
                        </a:lnTo>
                        <a:lnTo>
                          <a:pt x="2326" y="2942"/>
                        </a:lnTo>
                        <a:lnTo>
                          <a:pt x="2074" y="2970"/>
                        </a:lnTo>
                        <a:lnTo>
                          <a:pt x="2074" y="2970"/>
                        </a:lnTo>
                        <a:lnTo>
                          <a:pt x="2018" y="2970"/>
                        </a:lnTo>
                        <a:lnTo>
                          <a:pt x="2018" y="2970"/>
                        </a:lnTo>
                        <a:lnTo>
                          <a:pt x="1906" y="2998"/>
                        </a:lnTo>
                        <a:lnTo>
                          <a:pt x="1906" y="2998"/>
                        </a:lnTo>
                        <a:lnTo>
                          <a:pt x="1738" y="2970"/>
                        </a:lnTo>
                        <a:lnTo>
                          <a:pt x="1542" y="2914"/>
                        </a:lnTo>
                        <a:lnTo>
                          <a:pt x="1374" y="2858"/>
                        </a:lnTo>
                        <a:lnTo>
                          <a:pt x="1233" y="2746"/>
                        </a:lnTo>
                        <a:lnTo>
                          <a:pt x="1093" y="2606"/>
                        </a:lnTo>
                        <a:lnTo>
                          <a:pt x="981" y="2466"/>
                        </a:lnTo>
                        <a:lnTo>
                          <a:pt x="897" y="2297"/>
                        </a:lnTo>
                        <a:lnTo>
                          <a:pt x="841" y="2129"/>
                        </a:lnTo>
                        <a:lnTo>
                          <a:pt x="3670" y="2129"/>
                        </a:lnTo>
                        <a:lnTo>
                          <a:pt x="3670" y="2129"/>
                        </a:lnTo>
                        <a:lnTo>
                          <a:pt x="3698" y="1877"/>
                        </a:lnTo>
                        <a:lnTo>
                          <a:pt x="3698" y="1877"/>
                        </a:lnTo>
                        <a:lnTo>
                          <a:pt x="3698" y="1709"/>
                        </a:lnTo>
                        <a:lnTo>
                          <a:pt x="3698" y="1709"/>
                        </a:lnTo>
                        <a:lnTo>
                          <a:pt x="3670" y="1513"/>
                        </a:lnTo>
                        <a:lnTo>
                          <a:pt x="3642" y="1345"/>
                        </a:lnTo>
                        <a:lnTo>
                          <a:pt x="3530" y="1037"/>
                        </a:lnTo>
                        <a:lnTo>
                          <a:pt x="3362" y="757"/>
                        </a:lnTo>
                        <a:lnTo>
                          <a:pt x="3138" y="505"/>
                        </a:lnTo>
                        <a:lnTo>
                          <a:pt x="2886" y="281"/>
                        </a:lnTo>
                        <a:lnTo>
                          <a:pt x="2606" y="141"/>
                        </a:lnTo>
                        <a:lnTo>
                          <a:pt x="2270" y="29"/>
                        </a:lnTo>
                        <a:lnTo>
                          <a:pt x="2102" y="1"/>
                        </a:lnTo>
                        <a:lnTo>
                          <a:pt x="1934" y="1"/>
                        </a:lnTo>
                        <a:lnTo>
                          <a:pt x="1934" y="1"/>
                        </a:lnTo>
                        <a:lnTo>
                          <a:pt x="1878" y="1"/>
                        </a:lnTo>
                        <a:lnTo>
                          <a:pt x="1878" y="1"/>
                        </a:lnTo>
                        <a:lnTo>
                          <a:pt x="17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1404;p57">
                    <a:extLst>
                      <a:ext uri="{FF2B5EF4-FFF2-40B4-BE49-F238E27FC236}">
                        <a16:creationId xmlns:a16="http://schemas.microsoft.com/office/drawing/2014/main" id="{DA9F79A8-F2FB-7749-99E7-17A93EE07055}"/>
                      </a:ext>
                    </a:extLst>
                  </p:cNvPr>
                  <p:cNvSpPr/>
                  <p:nvPr/>
                </p:nvSpPr>
                <p:spPr>
                  <a:xfrm>
                    <a:off x="2553987" y="1351106"/>
                    <a:ext cx="27924" cy="32805"/>
                  </a:xfrm>
                  <a:custGeom>
                    <a:avLst/>
                    <a:gdLst/>
                    <a:ahLst/>
                    <a:cxnLst/>
                    <a:rect l="l" t="t" r="r" b="b"/>
                    <a:pathLst>
                      <a:path w="1766" h="2074" fill="none" extrusionOk="0">
                        <a:moveTo>
                          <a:pt x="1" y="2073"/>
                        </a:moveTo>
                        <a:lnTo>
                          <a:pt x="897" y="0"/>
                        </a:lnTo>
                        <a:lnTo>
                          <a:pt x="1766" y="2073"/>
                        </a:lnTo>
                        <a:lnTo>
                          <a:pt x="1" y="20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1405;p57">
                    <a:extLst>
                      <a:ext uri="{FF2B5EF4-FFF2-40B4-BE49-F238E27FC236}">
                        <a16:creationId xmlns:a16="http://schemas.microsoft.com/office/drawing/2014/main" id="{77AFA6B3-44DC-C655-4523-1225E079EB1A}"/>
                      </a:ext>
                    </a:extLst>
                  </p:cNvPr>
                  <p:cNvSpPr/>
                  <p:nvPr/>
                </p:nvSpPr>
                <p:spPr>
                  <a:xfrm>
                    <a:off x="2527422" y="1337376"/>
                    <a:ext cx="81069" cy="74437"/>
                  </a:xfrm>
                  <a:custGeom>
                    <a:avLst/>
                    <a:gdLst/>
                    <a:ahLst/>
                    <a:cxnLst/>
                    <a:rect l="l" t="t" r="r" b="b"/>
                    <a:pathLst>
                      <a:path w="5127" h="4706" fill="none" extrusionOk="0">
                        <a:moveTo>
                          <a:pt x="2997" y="0"/>
                        </a:moveTo>
                        <a:lnTo>
                          <a:pt x="2129" y="0"/>
                        </a:lnTo>
                        <a:lnTo>
                          <a:pt x="0" y="4706"/>
                        </a:lnTo>
                        <a:lnTo>
                          <a:pt x="925" y="4706"/>
                        </a:lnTo>
                        <a:lnTo>
                          <a:pt x="1373" y="3614"/>
                        </a:lnTo>
                        <a:lnTo>
                          <a:pt x="3754" y="3614"/>
                        </a:lnTo>
                        <a:lnTo>
                          <a:pt x="4202" y="4706"/>
                        </a:lnTo>
                        <a:lnTo>
                          <a:pt x="5126" y="4706"/>
                        </a:lnTo>
                        <a:lnTo>
                          <a:pt x="29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1407;p57">
                    <a:extLst>
                      <a:ext uri="{FF2B5EF4-FFF2-40B4-BE49-F238E27FC236}">
                        <a16:creationId xmlns:a16="http://schemas.microsoft.com/office/drawing/2014/main" id="{7D55417F-FB78-47F3-6B27-05C5402ECD95}"/>
                      </a:ext>
                    </a:extLst>
                  </p:cNvPr>
                  <p:cNvSpPr/>
                  <p:nvPr/>
                </p:nvSpPr>
                <p:spPr>
                  <a:xfrm>
                    <a:off x="2630170" y="1367935"/>
                    <a:ext cx="33680" cy="33691"/>
                  </a:xfrm>
                  <a:custGeom>
                    <a:avLst/>
                    <a:gdLst/>
                    <a:ahLst/>
                    <a:cxnLst/>
                    <a:rect l="l" t="t" r="r" b="b"/>
                    <a:pathLst>
                      <a:path w="2130" h="2130" fill="none" extrusionOk="0">
                        <a:moveTo>
                          <a:pt x="1065" y="2130"/>
                        </a:moveTo>
                        <a:lnTo>
                          <a:pt x="1065" y="2130"/>
                        </a:lnTo>
                        <a:lnTo>
                          <a:pt x="841" y="2102"/>
                        </a:lnTo>
                        <a:lnTo>
                          <a:pt x="645" y="2046"/>
                        </a:lnTo>
                        <a:lnTo>
                          <a:pt x="477" y="1962"/>
                        </a:lnTo>
                        <a:lnTo>
                          <a:pt x="337" y="1822"/>
                        </a:lnTo>
                        <a:lnTo>
                          <a:pt x="197" y="1682"/>
                        </a:lnTo>
                        <a:lnTo>
                          <a:pt x="85" y="1513"/>
                        </a:lnTo>
                        <a:lnTo>
                          <a:pt x="29" y="1317"/>
                        </a:lnTo>
                        <a:lnTo>
                          <a:pt x="1" y="1121"/>
                        </a:lnTo>
                        <a:lnTo>
                          <a:pt x="1" y="1121"/>
                        </a:lnTo>
                        <a:lnTo>
                          <a:pt x="1" y="897"/>
                        </a:lnTo>
                        <a:lnTo>
                          <a:pt x="57" y="701"/>
                        </a:lnTo>
                        <a:lnTo>
                          <a:pt x="141" y="505"/>
                        </a:lnTo>
                        <a:lnTo>
                          <a:pt x="253" y="337"/>
                        </a:lnTo>
                        <a:lnTo>
                          <a:pt x="421" y="197"/>
                        </a:lnTo>
                        <a:lnTo>
                          <a:pt x="589" y="85"/>
                        </a:lnTo>
                        <a:lnTo>
                          <a:pt x="785" y="29"/>
                        </a:lnTo>
                        <a:lnTo>
                          <a:pt x="1009" y="1"/>
                        </a:lnTo>
                        <a:lnTo>
                          <a:pt x="1009" y="1"/>
                        </a:lnTo>
                        <a:lnTo>
                          <a:pt x="1065" y="1"/>
                        </a:lnTo>
                        <a:lnTo>
                          <a:pt x="1065" y="1"/>
                        </a:lnTo>
                        <a:lnTo>
                          <a:pt x="1261" y="1"/>
                        </a:lnTo>
                        <a:lnTo>
                          <a:pt x="1457" y="57"/>
                        </a:lnTo>
                        <a:lnTo>
                          <a:pt x="1625" y="169"/>
                        </a:lnTo>
                        <a:lnTo>
                          <a:pt x="1793" y="281"/>
                        </a:lnTo>
                        <a:lnTo>
                          <a:pt x="1934" y="421"/>
                        </a:lnTo>
                        <a:lnTo>
                          <a:pt x="2018" y="617"/>
                        </a:lnTo>
                        <a:lnTo>
                          <a:pt x="2102" y="785"/>
                        </a:lnTo>
                        <a:lnTo>
                          <a:pt x="2130" y="1009"/>
                        </a:lnTo>
                        <a:lnTo>
                          <a:pt x="2130" y="1009"/>
                        </a:lnTo>
                        <a:lnTo>
                          <a:pt x="2130" y="1093"/>
                        </a:lnTo>
                        <a:lnTo>
                          <a:pt x="2130" y="1093"/>
                        </a:lnTo>
                        <a:lnTo>
                          <a:pt x="2102" y="1317"/>
                        </a:lnTo>
                        <a:lnTo>
                          <a:pt x="2046" y="1513"/>
                        </a:lnTo>
                        <a:lnTo>
                          <a:pt x="1934" y="1682"/>
                        </a:lnTo>
                        <a:lnTo>
                          <a:pt x="1821" y="1822"/>
                        </a:lnTo>
                        <a:lnTo>
                          <a:pt x="1653" y="1962"/>
                        </a:lnTo>
                        <a:lnTo>
                          <a:pt x="1485" y="2046"/>
                        </a:lnTo>
                        <a:lnTo>
                          <a:pt x="1289" y="2102"/>
                        </a:lnTo>
                        <a:lnTo>
                          <a:pt x="1093" y="2130"/>
                        </a:lnTo>
                        <a:lnTo>
                          <a:pt x="1093" y="2130"/>
                        </a:lnTo>
                        <a:lnTo>
                          <a:pt x="1065" y="2130"/>
                        </a:lnTo>
                        <a:lnTo>
                          <a:pt x="1065" y="2130"/>
                        </a:lnTo>
                        <a:lnTo>
                          <a:pt x="1065"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1408;p57">
                    <a:extLst>
                      <a:ext uri="{FF2B5EF4-FFF2-40B4-BE49-F238E27FC236}">
                        <a16:creationId xmlns:a16="http://schemas.microsoft.com/office/drawing/2014/main" id="{281FFCF6-CE08-F970-A136-A81CF8E1B531}"/>
                      </a:ext>
                    </a:extLst>
                  </p:cNvPr>
                  <p:cNvSpPr/>
                  <p:nvPr/>
                </p:nvSpPr>
                <p:spPr>
                  <a:xfrm>
                    <a:off x="2616888" y="1354649"/>
                    <a:ext cx="60245" cy="78439"/>
                  </a:xfrm>
                  <a:custGeom>
                    <a:avLst/>
                    <a:gdLst/>
                    <a:ahLst/>
                    <a:cxnLst/>
                    <a:rect l="l" t="t" r="r" b="b"/>
                    <a:pathLst>
                      <a:path w="3810" h="4959" fill="none" extrusionOk="0">
                        <a:moveTo>
                          <a:pt x="2073" y="1"/>
                        </a:moveTo>
                        <a:lnTo>
                          <a:pt x="2073" y="1"/>
                        </a:lnTo>
                        <a:lnTo>
                          <a:pt x="1989" y="1"/>
                        </a:lnTo>
                        <a:lnTo>
                          <a:pt x="1989" y="1"/>
                        </a:lnTo>
                        <a:lnTo>
                          <a:pt x="1933" y="1"/>
                        </a:lnTo>
                        <a:lnTo>
                          <a:pt x="1933" y="1"/>
                        </a:lnTo>
                        <a:lnTo>
                          <a:pt x="1765" y="1"/>
                        </a:lnTo>
                        <a:lnTo>
                          <a:pt x="1597" y="29"/>
                        </a:lnTo>
                        <a:lnTo>
                          <a:pt x="1457" y="85"/>
                        </a:lnTo>
                        <a:lnTo>
                          <a:pt x="1317" y="141"/>
                        </a:lnTo>
                        <a:lnTo>
                          <a:pt x="1177" y="197"/>
                        </a:lnTo>
                        <a:lnTo>
                          <a:pt x="1037" y="281"/>
                        </a:lnTo>
                        <a:lnTo>
                          <a:pt x="925" y="393"/>
                        </a:lnTo>
                        <a:lnTo>
                          <a:pt x="813" y="505"/>
                        </a:lnTo>
                        <a:lnTo>
                          <a:pt x="813" y="29"/>
                        </a:lnTo>
                        <a:lnTo>
                          <a:pt x="0" y="29"/>
                        </a:lnTo>
                        <a:lnTo>
                          <a:pt x="0" y="4959"/>
                        </a:lnTo>
                        <a:lnTo>
                          <a:pt x="841" y="4959"/>
                        </a:lnTo>
                        <a:lnTo>
                          <a:pt x="841" y="3194"/>
                        </a:lnTo>
                        <a:lnTo>
                          <a:pt x="841" y="3194"/>
                        </a:lnTo>
                        <a:lnTo>
                          <a:pt x="1065" y="3418"/>
                        </a:lnTo>
                        <a:lnTo>
                          <a:pt x="1345" y="3558"/>
                        </a:lnTo>
                        <a:lnTo>
                          <a:pt x="1625" y="3670"/>
                        </a:lnTo>
                        <a:lnTo>
                          <a:pt x="1933" y="3698"/>
                        </a:lnTo>
                        <a:lnTo>
                          <a:pt x="1933" y="3698"/>
                        </a:lnTo>
                        <a:lnTo>
                          <a:pt x="1989" y="3698"/>
                        </a:lnTo>
                        <a:lnTo>
                          <a:pt x="1989" y="3698"/>
                        </a:lnTo>
                        <a:lnTo>
                          <a:pt x="2073" y="3698"/>
                        </a:lnTo>
                        <a:lnTo>
                          <a:pt x="2073" y="3698"/>
                        </a:lnTo>
                        <a:lnTo>
                          <a:pt x="2157" y="3698"/>
                        </a:lnTo>
                        <a:lnTo>
                          <a:pt x="2157" y="3698"/>
                        </a:lnTo>
                        <a:lnTo>
                          <a:pt x="2353" y="3670"/>
                        </a:lnTo>
                        <a:lnTo>
                          <a:pt x="2521" y="3642"/>
                        </a:lnTo>
                        <a:lnTo>
                          <a:pt x="2689" y="3586"/>
                        </a:lnTo>
                        <a:lnTo>
                          <a:pt x="2830" y="3502"/>
                        </a:lnTo>
                        <a:lnTo>
                          <a:pt x="3138" y="3334"/>
                        </a:lnTo>
                        <a:lnTo>
                          <a:pt x="3362" y="3110"/>
                        </a:lnTo>
                        <a:lnTo>
                          <a:pt x="3586" y="2830"/>
                        </a:lnTo>
                        <a:lnTo>
                          <a:pt x="3726" y="2522"/>
                        </a:lnTo>
                        <a:lnTo>
                          <a:pt x="3782" y="2381"/>
                        </a:lnTo>
                        <a:lnTo>
                          <a:pt x="3810" y="2185"/>
                        </a:lnTo>
                        <a:lnTo>
                          <a:pt x="3810" y="2017"/>
                        </a:lnTo>
                        <a:lnTo>
                          <a:pt x="3810" y="1849"/>
                        </a:lnTo>
                        <a:lnTo>
                          <a:pt x="3810" y="1849"/>
                        </a:lnTo>
                        <a:lnTo>
                          <a:pt x="3810" y="1681"/>
                        </a:lnTo>
                        <a:lnTo>
                          <a:pt x="3810" y="1681"/>
                        </a:lnTo>
                        <a:lnTo>
                          <a:pt x="3810" y="1513"/>
                        </a:lnTo>
                        <a:lnTo>
                          <a:pt x="3782" y="1345"/>
                        </a:lnTo>
                        <a:lnTo>
                          <a:pt x="3670" y="1009"/>
                        </a:lnTo>
                        <a:lnTo>
                          <a:pt x="3502" y="729"/>
                        </a:lnTo>
                        <a:lnTo>
                          <a:pt x="3278" y="477"/>
                        </a:lnTo>
                        <a:lnTo>
                          <a:pt x="3026" y="281"/>
                        </a:lnTo>
                        <a:lnTo>
                          <a:pt x="2746" y="141"/>
                        </a:lnTo>
                        <a:lnTo>
                          <a:pt x="2409" y="29"/>
                        </a:lnTo>
                        <a:lnTo>
                          <a:pt x="2241" y="1"/>
                        </a:lnTo>
                        <a:lnTo>
                          <a:pt x="20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1410;p57">
                    <a:extLst>
                      <a:ext uri="{FF2B5EF4-FFF2-40B4-BE49-F238E27FC236}">
                        <a16:creationId xmlns:a16="http://schemas.microsoft.com/office/drawing/2014/main" id="{105732DA-42BF-EB2B-278B-9D51DF8DB208}"/>
                      </a:ext>
                    </a:extLst>
                  </p:cNvPr>
                  <p:cNvSpPr/>
                  <p:nvPr/>
                </p:nvSpPr>
                <p:spPr>
                  <a:xfrm>
                    <a:off x="2703254" y="1367935"/>
                    <a:ext cx="33680" cy="33691"/>
                  </a:xfrm>
                  <a:custGeom>
                    <a:avLst/>
                    <a:gdLst/>
                    <a:ahLst/>
                    <a:cxnLst/>
                    <a:rect l="l" t="t" r="r" b="b"/>
                    <a:pathLst>
                      <a:path w="2130" h="2130" fill="none" extrusionOk="0">
                        <a:moveTo>
                          <a:pt x="1065" y="2130"/>
                        </a:moveTo>
                        <a:lnTo>
                          <a:pt x="1065" y="2130"/>
                        </a:lnTo>
                        <a:lnTo>
                          <a:pt x="869" y="2102"/>
                        </a:lnTo>
                        <a:lnTo>
                          <a:pt x="673" y="2046"/>
                        </a:lnTo>
                        <a:lnTo>
                          <a:pt x="477" y="1962"/>
                        </a:lnTo>
                        <a:lnTo>
                          <a:pt x="337" y="1822"/>
                        </a:lnTo>
                        <a:lnTo>
                          <a:pt x="197" y="1682"/>
                        </a:lnTo>
                        <a:lnTo>
                          <a:pt x="113" y="1513"/>
                        </a:lnTo>
                        <a:lnTo>
                          <a:pt x="29" y="1317"/>
                        </a:lnTo>
                        <a:lnTo>
                          <a:pt x="1" y="1121"/>
                        </a:lnTo>
                        <a:lnTo>
                          <a:pt x="1" y="1121"/>
                        </a:lnTo>
                        <a:lnTo>
                          <a:pt x="1" y="897"/>
                        </a:lnTo>
                        <a:lnTo>
                          <a:pt x="57" y="701"/>
                        </a:lnTo>
                        <a:lnTo>
                          <a:pt x="141" y="505"/>
                        </a:lnTo>
                        <a:lnTo>
                          <a:pt x="281" y="337"/>
                        </a:lnTo>
                        <a:lnTo>
                          <a:pt x="421" y="197"/>
                        </a:lnTo>
                        <a:lnTo>
                          <a:pt x="589" y="85"/>
                        </a:lnTo>
                        <a:lnTo>
                          <a:pt x="785" y="29"/>
                        </a:lnTo>
                        <a:lnTo>
                          <a:pt x="1009" y="1"/>
                        </a:lnTo>
                        <a:lnTo>
                          <a:pt x="1009" y="1"/>
                        </a:lnTo>
                        <a:lnTo>
                          <a:pt x="1065" y="1"/>
                        </a:lnTo>
                        <a:lnTo>
                          <a:pt x="1065" y="1"/>
                        </a:lnTo>
                        <a:lnTo>
                          <a:pt x="1261" y="1"/>
                        </a:lnTo>
                        <a:lnTo>
                          <a:pt x="1457" y="57"/>
                        </a:lnTo>
                        <a:lnTo>
                          <a:pt x="1653" y="169"/>
                        </a:lnTo>
                        <a:lnTo>
                          <a:pt x="1793" y="281"/>
                        </a:lnTo>
                        <a:lnTo>
                          <a:pt x="1933" y="421"/>
                        </a:lnTo>
                        <a:lnTo>
                          <a:pt x="2045" y="617"/>
                        </a:lnTo>
                        <a:lnTo>
                          <a:pt x="2101" y="785"/>
                        </a:lnTo>
                        <a:lnTo>
                          <a:pt x="2129" y="1009"/>
                        </a:lnTo>
                        <a:lnTo>
                          <a:pt x="2129" y="1009"/>
                        </a:lnTo>
                        <a:lnTo>
                          <a:pt x="2129" y="1093"/>
                        </a:lnTo>
                        <a:lnTo>
                          <a:pt x="2129" y="1093"/>
                        </a:lnTo>
                        <a:lnTo>
                          <a:pt x="2101" y="1317"/>
                        </a:lnTo>
                        <a:lnTo>
                          <a:pt x="2045" y="1513"/>
                        </a:lnTo>
                        <a:lnTo>
                          <a:pt x="1961" y="1682"/>
                        </a:lnTo>
                        <a:lnTo>
                          <a:pt x="1821" y="1822"/>
                        </a:lnTo>
                        <a:lnTo>
                          <a:pt x="1681" y="1962"/>
                        </a:lnTo>
                        <a:lnTo>
                          <a:pt x="1485" y="2046"/>
                        </a:lnTo>
                        <a:lnTo>
                          <a:pt x="1289" y="2102"/>
                        </a:lnTo>
                        <a:lnTo>
                          <a:pt x="1093" y="2130"/>
                        </a:lnTo>
                        <a:lnTo>
                          <a:pt x="1093" y="2130"/>
                        </a:lnTo>
                        <a:lnTo>
                          <a:pt x="1065" y="2130"/>
                        </a:lnTo>
                        <a:lnTo>
                          <a:pt x="1065" y="2130"/>
                        </a:lnTo>
                        <a:lnTo>
                          <a:pt x="1065"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1411;p57">
                    <a:extLst>
                      <a:ext uri="{FF2B5EF4-FFF2-40B4-BE49-F238E27FC236}">
                        <a16:creationId xmlns:a16="http://schemas.microsoft.com/office/drawing/2014/main" id="{C79C5454-8345-1E70-0EF9-2D0D79283C6A}"/>
                      </a:ext>
                    </a:extLst>
                  </p:cNvPr>
                  <p:cNvSpPr/>
                  <p:nvPr/>
                </p:nvSpPr>
                <p:spPr>
                  <a:xfrm>
                    <a:off x="2689972" y="1354649"/>
                    <a:ext cx="60687" cy="78439"/>
                  </a:xfrm>
                  <a:custGeom>
                    <a:avLst/>
                    <a:gdLst/>
                    <a:ahLst/>
                    <a:cxnLst/>
                    <a:rect l="l" t="t" r="r" b="b"/>
                    <a:pathLst>
                      <a:path w="3838" h="4959" fill="none" extrusionOk="0">
                        <a:moveTo>
                          <a:pt x="2073" y="1"/>
                        </a:moveTo>
                        <a:lnTo>
                          <a:pt x="2073" y="1"/>
                        </a:lnTo>
                        <a:lnTo>
                          <a:pt x="2017" y="1"/>
                        </a:lnTo>
                        <a:lnTo>
                          <a:pt x="2017" y="1"/>
                        </a:lnTo>
                        <a:lnTo>
                          <a:pt x="1933" y="1"/>
                        </a:lnTo>
                        <a:lnTo>
                          <a:pt x="1933" y="1"/>
                        </a:lnTo>
                        <a:lnTo>
                          <a:pt x="1765" y="1"/>
                        </a:lnTo>
                        <a:lnTo>
                          <a:pt x="1625" y="29"/>
                        </a:lnTo>
                        <a:lnTo>
                          <a:pt x="1457" y="85"/>
                        </a:lnTo>
                        <a:lnTo>
                          <a:pt x="1317" y="141"/>
                        </a:lnTo>
                        <a:lnTo>
                          <a:pt x="1177" y="197"/>
                        </a:lnTo>
                        <a:lnTo>
                          <a:pt x="1037" y="281"/>
                        </a:lnTo>
                        <a:lnTo>
                          <a:pt x="925" y="393"/>
                        </a:lnTo>
                        <a:lnTo>
                          <a:pt x="813" y="505"/>
                        </a:lnTo>
                        <a:lnTo>
                          <a:pt x="813" y="29"/>
                        </a:lnTo>
                        <a:lnTo>
                          <a:pt x="0" y="29"/>
                        </a:lnTo>
                        <a:lnTo>
                          <a:pt x="0" y="4959"/>
                        </a:lnTo>
                        <a:lnTo>
                          <a:pt x="841" y="4959"/>
                        </a:lnTo>
                        <a:lnTo>
                          <a:pt x="841" y="3194"/>
                        </a:lnTo>
                        <a:lnTo>
                          <a:pt x="841" y="3194"/>
                        </a:lnTo>
                        <a:lnTo>
                          <a:pt x="1093" y="3418"/>
                        </a:lnTo>
                        <a:lnTo>
                          <a:pt x="1345" y="3558"/>
                        </a:lnTo>
                        <a:lnTo>
                          <a:pt x="1625" y="3670"/>
                        </a:lnTo>
                        <a:lnTo>
                          <a:pt x="1933" y="3698"/>
                        </a:lnTo>
                        <a:lnTo>
                          <a:pt x="1933" y="3698"/>
                        </a:lnTo>
                        <a:lnTo>
                          <a:pt x="2017" y="3698"/>
                        </a:lnTo>
                        <a:lnTo>
                          <a:pt x="2017" y="3698"/>
                        </a:lnTo>
                        <a:lnTo>
                          <a:pt x="2073" y="3698"/>
                        </a:lnTo>
                        <a:lnTo>
                          <a:pt x="2073" y="3698"/>
                        </a:lnTo>
                        <a:lnTo>
                          <a:pt x="2185" y="3698"/>
                        </a:lnTo>
                        <a:lnTo>
                          <a:pt x="2185" y="3698"/>
                        </a:lnTo>
                        <a:lnTo>
                          <a:pt x="2353" y="3670"/>
                        </a:lnTo>
                        <a:lnTo>
                          <a:pt x="2521" y="3642"/>
                        </a:lnTo>
                        <a:lnTo>
                          <a:pt x="2689" y="3586"/>
                        </a:lnTo>
                        <a:lnTo>
                          <a:pt x="2857" y="3502"/>
                        </a:lnTo>
                        <a:lnTo>
                          <a:pt x="3137" y="3334"/>
                        </a:lnTo>
                        <a:lnTo>
                          <a:pt x="3390" y="3110"/>
                        </a:lnTo>
                        <a:lnTo>
                          <a:pt x="3586" y="2830"/>
                        </a:lnTo>
                        <a:lnTo>
                          <a:pt x="3726" y="2522"/>
                        </a:lnTo>
                        <a:lnTo>
                          <a:pt x="3782" y="2381"/>
                        </a:lnTo>
                        <a:lnTo>
                          <a:pt x="3810" y="2185"/>
                        </a:lnTo>
                        <a:lnTo>
                          <a:pt x="3838" y="2017"/>
                        </a:lnTo>
                        <a:lnTo>
                          <a:pt x="3838" y="1849"/>
                        </a:lnTo>
                        <a:lnTo>
                          <a:pt x="3838" y="1849"/>
                        </a:lnTo>
                        <a:lnTo>
                          <a:pt x="3838" y="1681"/>
                        </a:lnTo>
                        <a:lnTo>
                          <a:pt x="3838" y="1681"/>
                        </a:lnTo>
                        <a:lnTo>
                          <a:pt x="3810" y="1513"/>
                        </a:lnTo>
                        <a:lnTo>
                          <a:pt x="3782" y="1345"/>
                        </a:lnTo>
                        <a:lnTo>
                          <a:pt x="3670" y="1009"/>
                        </a:lnTo>
                        <a:lnTo>
                          <a:pt x="3502" y="729"/>
                        </a:lnTo>
                        <a:lnTo>
                          <a:pt x="3306" y="477"/>
                        </a:lnTo>
                        <a:lnTo>
                          <a:pt x="3025" y="281"/>
                        </a:lnTo>
                        <a:lnTo>
                          <a:pt x="2745" y="141"/>
                        </a:lnTo>
                        <a:lnTo>
                          <a:pt x="2437" y="29"/>
                        </a:lnTo>
                        <a:lnTo>
                          <a:pt x="2269" y="1"/>
                        </a:lnTo>
                        <a:lnTo>
                          <a:pt x="20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1413;p57">
                    <a:extLst>
                      <a:ext uri="{FF2B5EF4-FFF2-40B4-BE49-F238E27FC236}">
                        <a16:creationId xmlns:a16="http://schemas.microsoft.com/office/drawing/2014/main" id="{69315EE5-B2D3-B8C5-5A01-8FD98AEEC79D}"/>
                      </a:ext>
                    </a:extLst>
                  </p:cNvPr>
                  <p:cNvSpPr/>
                  <p:nvPr/>
                </p:nvSpPr>
                <p:spPr>
                  <a:xfrm>
                    <a:off x="1788627" y="1338705"/>
                    <a:ext cx="50963" cy="84197"/>
                  </a:xfrm>
                  <a:custGeom>
                    <a:avLst/>
                    <a:gdLst/>
                    <a:ahLst/>
                    <a:cxnLst/>
                    <a:rect l="l" t="t" r="r" b="b"/>
                    <a:pathLst>
                      <a:path w="3223" h="5323" fill="none" extrusionOk="0">
                        <a:moveTo>
                          <a:pt x="2634" y="0"/>
                        </a:moveTo>
                        <a:lnTo>
                          <a:pt x="2634" y="0"/>
                        </a:lnTo>
                        <a:lnTo>
                          <a:pt x="2550" y="28"/>
                        </a:lnTo>
                        <a:lnTo>
                          <a:pt x="2438" y="56"/>
                        </a:lnTo>
                        <a:lnTo>
                          <a:pt x="2354" y="84"/>
                        </a:lnTo>
                        <a:lnTo>
                          <a:pt x="2270" y="140"/>
                        </a:lnTo>
                        <a:lnTo>
                          <a:pt x="169" y="2269"/>
                        </a:lnTo>
                        <a:lnTo>
                          <a:pt x="169" y="2269"/>
                        </a:lnTo>
                        <a:lnTo>
                          <a:pt x="169" y="2269"/>
                        </a:lnTo>
                        <a:lnTo>
                          <a:pt x="85" y="2353"/>
                        </a:lnTo>
                        <a:lnTo>
                          <a:pt x="29" y="2437"/>
                        </a:lnTo>
                        <a:lnTo>
                          <a:pt x="1" y="2549"/>
                        </a:lnTo>
                        <a:lnTo>
                          <a:pt x="1" y="2661"/>
                        </a:lnTo>
                        <a:lnTo>
                          <a:pt x="1" y="2773"/>
                        </a:lnTo>
                        <a:lnTo>
                          <a:pt x="29" y="2857"/>
                        </a:lnTo>
                        <a:lnTo>
                          <a:pt x="85" y="2969"/>
                        </a:lnTo>
                        <a:lnTo>
                          <a:pt x="169" y="3053"/>
                        </a:lnTo>
                        <a:lnTo>
                          <a:pt x="2270" y="5154"/>
                        </a:lnTo>
                        <a:lnTo>
                          <a:pt x="2270" y="5154"/>
                        </a:lnTo>
                        <a:lnTo>
                          <a:pt x="2354" y="5238"/>
                        </a:lnTo>
                        <a:lnTo>
                          <a:pt x="2466" y="5294"/>
                        </a:lnTo>
                        <a:lnTo>
                          <a:pt x="2550" y="5322"/>
                        </a:lnTo>
                        <a:lnTo>
                          <a:pt x="2662" y="5322"/>
                        </a:lnTo>
                        <a:lnTo>
                          <a:pt x="2662" y="5322"/>
                        </a:lnTo>
                        <a:lnTo>
                          <a:pt x="2774" y="5322"/>
                        </a:lnTo>
                        <a:lnTo>
                          <a:pt x="2886" y="5266"/>
                        </a:lnTo>
                        <a:lnTo>
                          <a:pt x="2970" y="5210"/>
                        </a:lnTo>
                        <a:lnTo>
                          <a:pt x="3054" y="5126"/>
                        </a:lnTo>
                        <a:lnTo>
                          <a:pt x="3054" y="5126"/>
                        </a:lnTo>
                        <a:lnTo>
                          <a:pt x="3138" y="5042"/>
                        </a:lnTo>
                        <a:lnTo>
                          <a:pt x="3194" y="4958"/>
                        </a:lnTo>
                        <a:lnTo>
                          <a:pt x="3222" y="4846"/>
                        </a:lnTo>
                        <a:lnTo>
                          <a:pt x="3222" y="4734"/>
                        </a:lnTo>
                        <a:lnTo>
                          <a:pt x="3222" y="4622"/>
                        </a:lnTo>
                        <a:lnTo>
                          <a:pt x="3194" y="4538"/>
                        </a:lnTo>
                        <a:lnTo>
                          <a:pt x="3138" y="4426"/>
                        </a:lnTo>
                        <a:lnTo>
                          <a:pt x="3054" y="4342"/>
                        </a:lnTo>
                        <a:lnTo>
                          <a:pt x="1345" y="2661"/>
                        </a:lnTo>
                        <a:lnTo>
                          <a:pt x="3054" y="953"/>
                        </a:lnTo>
                        <a:lnTo>
                          <a:pt x="3054" y="953"/>
                        </a:lnTo>
                        <a:lnTo>
                          <a:pt x="3138" y="869"/>
                        </a:lnTo>
                        <a:lnTo>
                          <a:pt x="3166" y="756"/>
                        </a:lnTo>
                        <a:lnTo>
                          <a:pt x="3194" y="672"/>
                        </a:lnTo>
                        <a:lnTo>
                          <a:pt x="3194" y="560"/>
                        </a:lnTo>
                        <a:lnTo>
                          <a:pt x="3194" y="476"/>
                        </a:lnTo>
                        <a:lnTo>
                          <a:pt x="3166" y="392"/>
                        </a:lnTo>
                        <a:lnTo>
                          <a:pt x="3138" y="280"/>
                        </a:lnTo>
                        <a:lnTo>
                          <a:pt x="3054" y="196"/>
                        </a:lnTo>
                        <a:lnTo>
                          <a:pt x="3054" y="196"/>
                        </a:lnTo>
                        <a:lnTo>
                          <a:pt x="2970" y="112"/>
                        </a:lnTo>
                        <a:lnTo>
                          <a:pt x="2858" y="56"/>
                        </a:lnTo>
                        <a:lnTo>
                          <a:pt x="2746" y="28"/>
                        </a:lnTo>
                        <a:lnTo>
                          <a:pt x="26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1414;p57">
                    <a:extLst>
                      <a:ext uri="{FF2B5EF4-FFF2-40B4-BE49-F238E27FC236}">
                        <a16:creationId xmlns:a16="http://schemas.microsoft.com/office/drawing/2014/main" id="{6AE46751-BF2F-44F3-C604-998337D205D8}"/>
                      </a:ext>
                    </a:extLst>
                  </p:cNvPr>
                  <p:cNvSpPr/>
                  <p:nvPr/>
                </p:nvSpPr>
                <p:spPr>
                  <a:xfrm>
                    <a:off x="3048293" y="1338262"/>
                    <a:ext cx="20382" cy="19946"/>
                  </a:xfrm>
                  <a:custGeom>
                    <a:avLst/>
                    <a:gdLst/>
                    <a:ahLst/>
                    <a:cxnLst/>
                    <a:rect l="l" t="t" r="r" b="b"/>
                    <a:pathLst>
                      <a:path w="1289" h="1261" extrusionOk="0">
                        <a:moveTo>
                          <a:pt x="532" y="0"/>
                        </a:moveTo>
                        <a:lnTo>
                          <a:pt x="392" y="28"/>
                        </a:lnTo>
                        <a:lnTo>
                          <a:pt x="280" y="84"/>
                        </a:lnTo>
                        <a:lnTo>
                          <a:pt x="196" y="168"/>
                        </a:lnTo>
                        <a:lnTo>
                          <a:pt x="112" y="280"/>
                        </a:lnTo>
                        <a:lnTo>
                          <a:pt x="56" y="392"/>
                        </a:lnTo>
                        <a:lnTo>
                          <a:pt x="28" y="504"/>
                        </a:lnTo>
                        <a:lnTo>
                          <a:pt x="0" y="616"/>
                        </a:lnTo>
                        <a:lnTo>
                          <a:pt x="28" y="756"/>
                        </a:lnTo>
                        <a:lnTo>
                          <a:pt x="56" y="869"/>
                        </a:lnTo>
                        <a:lnTo>
                          <a:pt x="112" y="981"/>
                        </a:lnTo>
                        <a:lnTo>
                          <a:pt x="196" y="1093"/>
                        </a:lnTo>
                        <a:lnTo>
                          <a:pt x="280" y="1149"/>
                        </a:lnTo>
                        <a:lnTo>
                          <a:pt x="392" y="1233"/>
                        </a:lnTo>
                        <a:lnTo>
                          <a:pt x="532" y="1261"/>
                        </a:lnTo>
                        <a:lnTo>
                          <a:pt x="784" y="1261"/>
                        </a:lnTo>
                        <a:lnTo>
                          <a:pt x="896" y="1233"/>
                        </a:lnTo>
                        <a:lnTo>
                          <a:pt x="1008" y="1149"/>
                        </a:lnTo>
                        <a:lnTo>
                          <a:pt x="1093" y="1093"/>
                        </a:lnTo>
                        <a:lnTo>
                          <a:pt x="1177" y="981"/>
                        </a:lnTo>
                        <a:lnTo>
                          <a:pt x="1233" y="869"/>
                        </a:lnTo>
                        <a:lnTo>
                          <a:pt x="1289" y="756"/>
                        </a:lnTo>
                        <a:lnTo>
                          <a:pt x="1289" y="616"/>
                        </a:lnTo>
                        <a:lnTo>
                          <a:pt x="1289" y="504"/>
                        </a:lnTo>
                        <a:lnTo>
                          <a:pt x="1233" y="392"/>
                        </a:lnTo>
                        <a:lnTo>
                          <a:pt x="1177" y="280"/>
                        </a:lnTo>
                        <a:lnTo>
                          <a:pt x="1093" y="168"/>
                        </a:lnTo>
                        <a:lnTo>
                          <a:pt x="1008" y="84"/>
                        </a:lnTo>
                        <a:lnTo>
                          <a:pt x="896" y="28"/>
                        </a:lnTo>
                        <a:lnTo>
                          <a:pt x="7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1415;p57">
                    <a:extLst>
                      <a:ext uri="{FF2B5EF4-FFF2-40B4-BE49-F238E27FC236}">
                        <a16:creationId xmlns:a16="http://schemas.microsoft.com/office/drawing/2014/main" id="{AAF81C82-7D3B-06C2-4246-1D18EA2C8122}"/>
                      </a:ext>
                    </a:extLst>
                  </p:cNvPr>
                  <p:cNvSpPr/>
                  <p:nvPr/>
                </p:nvSpPr>
                <p:spPr>
                  <a:xfrm>
                    <a:off x="3048293" y="1338262"/>
                    <a:ext cx="20382" cy="19946"/>
                  </a:xfrm>
                  <a:custGeom>
                    <a:avLst/>
                    <a:gdLst/>
                    <a:ahLst/>
                    <a:cxnLst/>
                    <a:rect l="l" t="t" r="r" b="b"/>
                    <a:pathLst>
                      <a:path w="1289" h="1261" fill="none" extrusionOk="0">
                        <a:moveTo>
                          <a:pt x="644" y="0"/>
                        </a:moveTo>
                        <a:lnTo>
                          <a:pt x="644" y="0"/>
                        </a:lnTo>
                        <a:lnTo>
                          <a:pt x="532" y="0"/>
                        </a:lnTo>
                        <a:lnTo>
                          <a:pt x="392" y="28"/>
                        </a:lnTo>
                        <a:lnTo>
                          <a:pt x="280" y="84"/>
                        </a:lnTo>
                        <a:lnTo>
                          <a:pt x="196" y="168"/>
                        </a:lnTo>
                        <a:lnTo>
                          <a:pt x="112" y="280"/>
                        </a:lnTo>
                        <a:lnTo>
                          <a:pt x="56" y="392"/>
                        </a:lnTo>
                        <a:lnTo>
                          <a:pt x="28" y="504"/>
                        </a:lnTo>
                        <a:lnTo>
                          <a:pt x="0" y="616"/>
                        </a:lnTo>
                        <a:lnTo>
                          <a:pt x="0" y="616"/>
                        </a:lnTo>
                        <a:lnTo>
                          <a:pt x="28" y="756"/>
                        </a:lnTo>
                        <a:lnTo>
                          <a:pt x="56" y="869"/>
                        </a:lnTo>
                        <a:lnTo>
                          <a:pt x="112" y="981"/>
                        </a:lnTo>
                        <a:lnTo>
                          <a:pt x="196" y="1093"/>
                        </a:lnTo>
                        <a:lnTo>
                          <a:pt x="280" y="1149"/>
                        </a:lnTo>
                        <a:lnTo>
                          <a:pt x="392" y="1233"/>
                        </a:lnTo>
                        <a:lnTo>
                          <a:pt x="532" y="1261"/>
                        </a:lnTo>
                        <a:lnTo>
                          <a:pt x="644" y="1261"/>
                        </a:lnTo>
                        <a:lnTo>
                          <a:pt x="644" y="1261"/>
                        </a:lnTo>
                        <a:lnTo>
                          <a:pt x="784" y="1261"/>
                        </a:lnTo>
                        <a:lnTo>
                          <a:pt x="896" y="1233"/>
                        </a:lnTo>
                        <a:lnTo>
                          <a:pt x="1008" y="1149"/>
                        </a:lnTo>
                        <a:lnTo>
                          <a:pt x="1093" y="1093"/>
                        </a:lnTo>
                        <a:lnTo>
                          <a:pt x="1177" y="981"/>
                        </a:lnTo>
                        <a:lnTo>
                          <a:pt x="1233" y="869"/>
                        </a:lnTo>
                        <a:lnTo>
                          <a:pt x="1289" y="756"/>
                        </a:lnTo>
                        <a:lnTo>
                          <a:pt x="1289" y="616"/>
                        </a:lnTo>
                        <a:lnTo>
                          <a:pt x="1289" y="616"/>
                        </a:lnTo>
                        <a:lnTo>
                          <a:pt x="1289" y="504"/>
                        </a:lnTo>
                        <a:lnTo>
                          <a:pt x="1233" y="392"/>
                        </a:lnTo>
                        <a:lnTo>
                          <a:pt x="1177" y="280"/>
                        </a:lnTo>
                        <a:lnTo>
                          <a:pt x="1093" y="168"/>
                        </a:lnTo>
                        <a:lnTo>
                          <a:pt x="1008" y="84"/>
                        </a:lnTo>
                        <a:lnTo>
                          <a:pt x="896" y="28"/>
                        </a:lnTo>
                        <a:lnTo>
                          <a:pt x="784" y="0"/>
                        </a:lnTo>
                        <a:lnTo>
                          <a:pt x="6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1416;p57">
                    <a:extLst>
                      <a:ext uri="{FF2B5EF4-FFF2-40B4-BE49-F238E27FC236}">
                        <a16:creationId xmlns:a16="http://schemas.microsoft.com/office/drawing/2014/main" id="{A229DB7C-E6CC-338B-83BD-D8CE3936A055}"/>
                      </a:ext>
                    </a:extLst>
                  </p:cNvPr>
                  <p:cNvSpPr/>
                  <p:nvPr/>
                </p:nvSpPr>
                <p:spPr>
                  <a:xfrm>
                    <a:off x="3048293" y="1370593"/>
                    <a:ext cx="20382" cy="20405"/>
                  </a:xfrm>
                  <a:custGeom>
                    <a:avLst/>
                    <a:gdLst/>
                    <a:ahLst/>
                    <a:cxnLst/>
                    <a:rect l="l" t="t" r="r" b="b"/>
                    <a:pathLst>
                      <a:path w="1289" h="1290" extrusionOk="0">
                        <a:moveTo>
                          <a:pt x="532" y="1"/>
                        </a:moveTo>
                        <a:lnTo>
                          <a:pt x="392" y="57"/>
                        </a:lnTo>
                        <a:lnTo>
                          <a:pt x="280" y="113"/>
                        </a:lnTo>
                        <a:lnTo>
                          <a:pt x="196" y="197"/>
                        </a:lnTo>
                        <a:lnTo>
                          <a:pt x="112" y="281"/>
                        </a:lnTo>
                        <a:lnTo>
                          <a:pt x="56" y="393"/>
                        </a:lnTo>
                        <a:lnTo>
                          <a:pt x="28" y="505"/>
                        </a:lnTo>
                        <a:lnTo>
                          <a:pt x="0" y="645"/>
                        </a:lnTo>
                        <a:lnTo>
                          <a:pt x="28" y="757"/>
                        </a:lnTo>
                        <a:lnTo>
                          <a:pt x="56" y="897"/>
                        </a:lnTo>
                        <a:lnTo>
                          <a:pt x="112" y="1009"/>
                        </a:lnTo>
                        <a:lnTo>
                          <a:pt x="196" y="1093"/>
                        </a:lnTo>
                        <a:lnTo>
                          <a:pt x="280" y="1177"/>
                        </a:lnTo>
                        <a:lnTo>
                          <a:pt x="392" y="1233"/>
                        </a:lnTo>
                        <a:lnTo>
                          <a:pt x="532" y="1261"/>
                        </a:lnTo>
                        <a:lnTo>
                          <a:pt x="644" y="1289"/>
                        </a:lnTo>
                        <a:lnTo>
                          <a:pt x="784" y="1261"/>
                        </a:lnTo>
                        <a:lnTo>
                          <a:pt x="896" y="1233"/>
                        </a:lnTo>
                        <a:lnTo>
                          <a:pt x="1008" y="1177"/>
                        </a:lnTo>
                        <a:lnTo>
                          <a:pt x="1093" y="1093"/>
                        </a:lnTo>
                        <a:lnTo>
                          <a:pt x="1177" y="1009"/>
                        </a:lnTo>
                        <a:lnTo>
                          <a:pt x="1233" y="897"/>
                        </a:lnTo>
                        <a:lnTo>
                          <a:pt x="1289" y="757"/>
                        </a:lnTo>
                        <a:lnTo>
                          <a:pt x="1289" y="645"/>
                        </a:lnTo>
                        <a:lnTo>
                          <a:pt x="1289" y="505"/>
                        </a:lnTo>
                        <a:lnTo>
                          <a:pt x="1233" y="393"/>
                        </a:lnTo>
                        <a:lnTo>
                          <a:pt x="1177" y="281"/>
                        </a:lnTo>
                        <a:lnTo>
                          <a:pt x="1093" y="197"/>
                        </a:lnTo>
                        <a:lnTo>
                          <a:pt x="1008" y="113"/>
                        </a:lnTo>
                        <a:lnTo>
                          <a:pt x="896" y="57"/>
                        </a:lnTo>
                        <a:lnTo>
                          <a:pt x="7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1417;p57">
                    <a:extLst>
                      <a:ext uri="{FF2B5EF4-FFF2-40B4-BE49-F238E27FC236}">
                        <a16:creationId xmlns:a16="http://schemas.microsoft.com/office/drawing/2014/main" id="{CA1D4B5F-EDCF-9B01-07BD-12F415D2C9CD}"/>
                      </a:ext>
                    </a:extLst>
                  </p:cNvPr>
                  <p:cNvSpPr/>
                  <p:nvPr/>
                </p:nvSpPr>
                <p:spPr>
                  <a:xfrm>
                    <a:off x="3048293" y="1370593"/>
                    <a:ext cx="20382" cy="20405"/>
                  </a:xfrm>
                  <a:custGeom>
                    <a:avLst/>
                    <a:gdLst/>
                    <a:ahLst/>
                    <a:cxnLst/>
                    <a:rect l="l" t="t" r="r" b="b"/>
                    <a:pathLst>
                      <a:path w="1289" h="1290" fill="none" extrusionOk="0">
                        <a:moveTo>
                          <a:pt x="644" y="1"/>
                        </a:moveTo>
                        <a:lnTo>
                          <a:pt x="644" y="1"/>
                        </a:lnTo>
                        <a:lnTo>
                          <a:pt x="532" y="1"/>
                        </a:lnTo>
                        <a:lnTo>
                          <a:pt x="392" y="57"/>
                        </a:lnTo>
                        <a:lnTo>
                          <a:pt x="280" y="113"/>
                        </a:lnTo>
                        <a:lnTo>
                          <a:pt x="196" y="197"/>
                        </a:lnTo>
                        <a:lnTo>
                          <a:pt x="112" y="281"/>
                        </a:lnTo>
                        <a:lnTo>
                          <a:pt x="56" y="393"/>
                        </a:lnTo>
                        <a:lnTo>
                          <a:pt x="28" y="505"/>
                        </a:lnTo>
                        <a:lnTo>
                          <a:pt x="0" y="645"/>
                        </a:lnTo>
                        <a:lnTo>
                          <a:pt x="0" y="645"/>
                        </a:lnTo>
                        <a:lnTo>
                          <a:pt x="28" y="757"/>
                        </a:lnTo>
                        <a:lnTo>
                          <a:pt x="56" y="897"/>
                        </a:lnTo>
                        <a:lnTo>
                          <a:pt x="112" y="1009"/>
                        </a:lnTo>
                        <a:lnTo>
                          <a:pt x="196" y="1093"/>
                        </a:lnTo>
                        <a:lnTo>
                          <a:pt x="280" y="1177"/>
                        </a:lnTo>
                        <a:lnTo>
                          <a:pt x="392" y="1233"/>
                        </a:lnTo>
                        <a:lnTo>
                          <a:pt x="532" y="1261"/>
                        </a:lnTo>
                        <a:lnTo>
                          <a:pt x="644" y="1289"/>
                        </a:lnTo>
                        <a:lnTo>
                          <a:pt x="644" y="1289"/>
                        </a:lnTo>
                        <a:lnTo>
                          <a:pt x="784" y="1261"/>
                        </a:lnTo>
                        <a:lnTo>
                          <a:pt x="896" y="1233"/>
                        </a:lnTo>
                        <a:lnTo>
                          <a:pt x="1008" y="1177"/>
                        </a:lnTo>
                        <a:lnTo>
                          <a:pt x="1093" y="1093"/>
                        </a:lnTo>
                        <a:lnTo>
                          <a:pt x="1177" y="1009"/>
                        </a:lnTo>
                        <a:lnTo>
                          <a:pt x="1233" y="897"/>
                        </a:lnTo>
                        <a:lnTo>
                          <a:pt x="1289" y="757"/>
                        </a:lnTo>
                        <a:lnTo>
                          <a:pt x="1289" y="645"/>
                        </a:lnTo>
                        <a:lnTo>
                          <a:pt x="1289" y="645"/>
                        </a:lnTo>
                        <a:lnTo>
                          <a:pt x="1289" y="505"/>
                        </a:lnTo>
                        <a:lnTo>
                          <a:pt x="1233" y="393"/>
                        </a:lnTo>
                        <a:lnTo>
                          <a:pt x="1177" y="281"/>
                        </a:lnTo>
                        <a:lnTo>
                          <a:pt x="1093" y="197"/>
                        </a:lnTo>
                        <a:lnTo>
                          <a:pt x="1008" y="113"/>
                        </a:lnTo>
                        <a:lnTo>
                          <a:pt x="896" y="57"/>
                        </a:lnTo>
                        <a:lnTo>
                          <a:pt x="784" y="1"/>
                        </a:lnTo>
                        <a:lnTo>
                          <a:pt x="6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1418;p57">
                    <a:extLst>
                      <a:ext uri="{FF2B5EF4-FFF2-40B4-BE49-F238E27FC236}">
                        <a16:creationId xmlns:a16="http://schemas.microsoft.com/office/drawing/2014/main" id="{D59D93EC-0230-2924-9691-6A36EAFE68D4}"/>
                      </a:ext>
                    </a:extLst>
                  </p:cNvPr>
                  <p:cNvSpPr/>
                  <p:nvPr/>
                </p:nvSpPr>
                <p:spPr>
                  <a:xfrm>
                    <a:off x="3048293" y="1402940"/>
                    <a:ext cx="20382" cy="20405"/>
                  </a:xfrm>
                  <a:custGeom>
                    <a:avLst/>
                    <a:gdLst/>
                    <a:ahLst/>
                    <a:cxnLst/>
                    <a:rect l="l" t="t" r="r" b="b"/>
                    <a:pathLst>
                      <a:path w="1289" h="1290" extrusionOk="0">
                        <a:moveTo>
                          <a:pt x="644" y="1"/>
                        </a:moveTo>
                        <a:lnTo>
                          <a:pt x="532" y="29"/>
                        </a:lnTo>
                        <a:lnTo>
                          <a:pt x="392" y="57"/>
                        </a:lnTo>
                        <a:lnTo>
                          <a:pt x="280" y="113"/>
                        </a:lnTo>
                        <a:lnTo>
                          <a:pt x="196" y="197"/>
                        </a:lnTo>
                        <a:lnTo>
                          <a:pt x="112" y="281"/>
                        </a:lnTo>
                        <a:lnTo>
                          <a:pt x="56" y="393"/>
                        </a:lnTo>
                        <a:lnTo>
                          <a:pt x="28" y="533"/>
                        </a:lnTo>
                        <a:lnTo>
                          <a:pt x="0" y="645"/>
                        </a:lnTo>
                        <a:lnTo>
                          <a:pt x="28" y="785"/>
                        </a:lnTo>
                        <a:lnTo>
                          <a:pt x="56" y="897"/>
                        </a:lnTo>
                        <a:lnTo>
                          <a:pt x="112" y="1009"/>
                        </a:lnTo>
                        <a:lnTo>
                          <a:pt x="196" y="1093"/>
                        </a:lnTo>
                        <a:lnTo>
                          <a:pt x="280" y="1177"/>
                        </a:lnTo>
                        <a:lnTo>
                          <a:pt x="392" y="1233"/>
                        </a:lnTo>
                        <a:lnTo>
                          <a:pt x="532" y="1289"/>
                        </a:lnTo>
                        <a:lnTo>
                          <a:pt x="784" y="1289"/>
                        </a:lnTo>
                        <a:lnTo>
                          <a:pt x="896" y="1233"/>
                        </a:lnTo>
                        <a:lnTo>
                          <a:pt x="1008" y="1177"/>
                        </a:lnTo>
                        <a:lnTo>
                          <a:pt x="1093" y="1093"/>
                        </a:lnTo>
                        <a:lnTo>
                          <a:pt x="1177" y="1009"/>
                        </a:lnTo>
                        <a:lnTo>
                          <a:pt x="1233" y="897"/>
                        </a:lnTo>
                        <a:lnTo>
                          <a:pt x="1289" y="785"/>
                        </a:lnTo>
                        <a:lnTo>
                          <a:pt x="1289" y="645"/>
                        </a:lnTo>
                        <a:lnTo>
                          <a:pt x="1289" y="533"/>
                        </a:lnTo>
                        <a:lnTo>
                          <a:pt x="1233" y="393"/>
                        </a:lnTo>
                        <a:lnTo>
                          <a:pt x="1177" y="281"/>
                        </a:lnTo>
                        <a:lnTo>
                          <a:pt x="1093" y="197"/>
                        </a:lnTo>
                        <a:lnTo>
                          <a:pt x="1008" y="113"/>
                        </a:lnTo>
                        <a:lnTo>
                          <a:pt x="896" y="57"/>
                        </a:lnTo>
                        <a:lnTo>
                          <a:pt x="784" y="29"/>
                        </a:lnTo>
                        <a:lnTo>
                          <a:pt x="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1419;p57">
                    <a:extLst>
                      <a:ext uri="{FF2B5EF4-FFF2-40B4-BE49-F238E27FC236}">
                        <a16:creationId xmlns:a16="http://schemas.microsoft.com/office/drawing/2014/main" id="{A767C8DE-BF0B-C9F8-A376-7BA8478824C9}"/>
                      </a:ext>
                    </a:extLst>
                  </p:cNvPr>
                  <p:cNvSpPr/>
                  <p:nvPr/>
                </p:nvSpPr>
                <p:spPr>
                  <a:xfrm>
                    <a:off x="3048293" y="1402940"/>
                    <a:ext cx="20382" cy="20405"/>
                  </a:xfrm>
                  <a:custGeom>
                    <a:avLst/>
                    <a:gdLst/>
                    <a:ahLst/>
                    <a:cxnLst/>
                    <a:rect l="l" t="t" r="r" b="b"/>
                    <a:pathLst>
                      <a:path w="1289" h="1290" fill="none" extrusionOk="0">
                        <a:moveTo>
                          <a:pt x="644" y="1"/>
                        </a:moveTo>
                        <a:lnTo>
                          <a:pt x="644" y="1"/>
                        </a:lnTo>
                        <a:lnTo>
                          <a:pt x="532" y="29"/>
                        </a:lnTo>
                        <a:lnTo>
                          <a:pt x="392" y="57"/>
                        </a:lnTo>
                        <a:lnTo>
                          <a:pt x="280" y="113"/>
                        </a:lnTo>
                        <a:lnTo>
                          <a:pt x="196" y="197"/>
                        </a:lnTo>
                        <a:lnTo>
                          <a:pt x="112" y="281"/>
                        </a:lnTo>
                        <a:lnTo>
                          <a:pt x="56" y="393"/>
                        </a:lnTo>
                        <a:lnTo>
                          <a:pt x="28" y="533"/>
                        </a:lnTo>
                        <a:lnTo>
                          <a:pt x="0" y="645"/>
                        </a:lnTo>
                        <a:lnTo>
                          <a:pt x="0" y="645"/>
                        </a:lnTo>
                        <a:lnTo>
                          <a:pt x="28" y="785"/>
                        </a:lnTo>
                        <a:lnTo>
                          <a:pt x="56" y="897"/>
                        </a:lnTo>
                        <a:lnTo>
                          <a:pt x="112" y="1009"/>
                        </a:lnTo>
                        <a:lnTo>
                          <a:pt x="196" y="1093"/>
                        </a:lnTo>
                        <a:lnTo>
                          <a:pt x="280" y="1177"/>
                        </a:lnTo>
                        <a:lnTo>
                          <a:pt x="392" y="1233"/>
                        </a:lnTo>
                        <a:lnTo>
                          <a:pt x="532" y="1289"/>
                        </a:lnTo>
                        <a:lnTo>
                          <a:pt x="644" y="1289"/>
                        </a:lnTo>
                        <a:lnTo>
                          <a:pt x="644" y="1289"/>
                        </a:lnTo>
                        <a:lnTo>
                          <a:pt x="784" y="1289"/>
                        </a:lnTo>
                        <a:lnTo>
                          <a:pt x="896" y="1233"/>
                        </a:lnTo>
                        <a:lnTo>
                          <a:pt x="1008" y="1177"/>
                        </a:lnTo>
                        <a:lnTo>
                          <a:pt x="1093" y="1093"/>
                        </a:lnTo>
                        <a:lnTo>
                          <a:pt x="1177" y="1009"/>
                        </a:lnTo>
                        <a:lnTo>
                          <a:pt x="1233" y="897"/>
                        </a:lnTo>
                        <a:lnTo>
                          <a:pt x="1289" y="785"/>
                        </a:lnTo>
                        <a:lnTo>
                          <a:pt x="1289" y="645"/>
                        </a:lnTo>
                        <a:lnTo>
                          <a:pt x="1289" y="645"/>
                        </a:lnTo>
                        <a:lnTo>
                          <a:pt x="1289" y="645"/>
                        </a:lnTo>
                        <a:lnTo>
                          <a:pt x="1289" y="533"/>
                        </a:lnTo>
                        <a:lnTo>
                          <a:pt x="1233" y="393"/>
                        </a:lnTo>
                        <a:lnTo>
                          <a:pt x="1177" y="281"/>
                        </a:lnTo>
                        <a:lnTo>
                          <a:pt x="1093" y="197"/>
                        </a:lnTo>
                        <a:lnTo>
                          <a:pt x="1008" y="113"/>
                        </a:lnTo>
                        <a:lnTo>
                          <a:pt x="896" y="57"/>
                        </a:lnTo>
                        <a:lnTo>
                          <a:pt x="784" y="29"/>
                        </a:lnTo>
                        <a:lnTo>
                          <a:pt x="644"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1459;p57">
                    <a:extLst>
                      <a:ext uri="{FF2B5EF4-FFF2-40B4-BE49-F238E27FC236}">
                        <a16:creationId xmlns:a16="http://schemas.microsoft.com/office/drawing/2014/main" id="{96251DBF-45D0-CC66-2972-F5EF4A66E210}"/>
                      </a:ext>
                    </a:extLst>
                  </p:cNvPr>
                  <p:cNvSpPr/>
                  <p:nvPr/>
                </p:nvSpPr>
                <p:spPr>
                  <a:xfrm>
                    <a:off x="1830704" y="2914238"/>
                    <a:ext cx="1196337" cy="189193"/>
                  </a:xfrm>
                  <a:custGeom>
                    <a:avLst/>
                    <a:gdLst/>
                    <a:ahLst/>
                    <a:cxnLst/>
                    <a:rect l="l" t="t" r="r" b="b"/>
                    <a:pathLst>
                      <a:path w="75659" h="11961" fill="none" extrusionOk="0">
                        <a:moveTo>
                          <a:pt x="1654" y="0"/>
                        </a:moveTo>
                        <a:lnTo>
                          <a:pt x="73978" y="0"/>
                        </a:lnTo>
                        <a:lnTo>
                          <a:pt x="73978" y="0"/>
                        </a:lnTo>
                        <a:lnTo>
                          <a:pt x="74146" y="0"/>
                        </a:lnTo>
                        <a:lnTo>
                          <a:pt x="74314" y="28"/>
                        </a:lnTo>
                        <a:lnTo>
                          <a:pt x="74622" y="112"/>
                        </a:lnTo>
                        <a:lnTo>
                          <a:pt x="74902" y="280"/>
                        </a:lnTo>
                        <a:lnTo>
                          <a:pt x="75154" y="476"/>
                        </a:lnTo>
                        <a:lnTo>
                          <a:pt x="75350" y="728"/>
                        </a:lnTo>
                        <a:lnTo>
                          <a:pt x="75519" y="1009"/>
                        </a:lnTo>
                        <a:lnTo>
                          <a:pt x="75603" y="1317"/>
                        </a:lnTo>
                        <a:lnTo>
                          <a:pt x="75631" y="1485"/>
                        </a:lnTo>
                        <a:lnTo>
                          <a:pt x="75659" y="1653"/>
                        </a:lnTo>
                        <a:lnTo>
                          <a:pt x="75659" y="10280"/>
                        </a:lnTo>
                        <a:lnTo>
                          <a:pt x="75659" y="10280"/>
                        </a:lnTo>
                        <a:lnTo>
                          <a:pt x="75631" y="10448"/>
                        </a:lnTo>
                        <a:lnTo>
                          <a:pt x="75603" y="10616"/>
                        </a:lnTo>
                        <a:lnTo>
                          <a:pt x="75519" y="10952"/>
                        </a:lnTo>
                        <a:lnTo>
                          <a:pt x="75350" y="11233"/>
                        </a:lnTo>
                        <a:lnTo>
                          <a:pt x="75154" y="11485"/>
                        </a:lnTo>
                        <a:lnTo>
                          <a:pt x="74902" y="11681"/>
                        </a:lnTo>
                        <a:lnTo>
                          <a:pt x="74622" y="11821"/>
                        </a:lnTo>
                        <a:lnTo>
                          <a:pt x="74314" y="11933"/>
                        </a:lnTo>
                        <a:lnTo>
                          <a:pt x="74146" y="11961"/>
                        </a:lnTo>
                        <a:lnTo>
                          <a:pt x="73978" y="11961"/>
                        </a:lnTo>
                        <a:lnTo>
                          <a:pt x="1654" y="11961"/>
                        </a:lnTo>
                        <a:lnTo>
                          <a:pt x="1654" y="11961"/>
                        </a:lnTo>
                        <a:lnTo>
                          <a:pt x="1486" y="11961"/>
                        </a:lnTo>
                        <a:lnTo>
                          <a:pt x="1317" y="11933"/>
                        </a:lnTo>
                        <a:lnTo>
                          <a:pt x="1009" y="11821"/>
                        </a:lnTo>
                        <a:lnTo>
                          <a:pt x="729" y="11681"/>
                        </a:lnTo>
                        <a:lnTo>
                          <a:pt x="477" y="11485"/>
                        </a:lnTo>
                        <a:lnTo>
                          <a:pt x="281" y="11233"/>
                        </a:lnTo>
                        <a:lnTo>
                          <a:pt x="113" y="10952"/>
                        </a:lnTo>
                        <a:lnTo>
                          <a:pt x="29" y="10616"/>
                        </a:lnTo>
                        <a:lnTo>
                          <a:pt x="1" y="10448"/>
                        </a:lnTo>
                        <a:lnTo>
                          <a:pt x="1" y="10280"/>
                        </a:lnTo>
                        <a:lnTo>
                          <a:pt x="1" y="1653"/>
                        </a:lnTo>
                        <a:lnTo>
                          <a:pt x="1" y="1653"/>
                        </a:lnTo>
                        <a:lnTo>
                          <a:pt x="1" y="1485"/>
                        </a:lnTo>
                        <a:lnTo>
                          <a:pt x="29" y="1317"/>
                        </a:lnTo>
                        <a:lnTo>
                          <a:pt x="113" y="1009"/>
                        </a:lnTo>
                        <a:lnTo>
                          <a:pt x="281" y="728"/>
                        </a:lnTo>
                        <a:lnTo>
                          <a:pt x="477" y="476"/>
                        </a:lnTo>
                        <a:lnTo>
                          <a:pt x="729" y="280"/>
                        </a:lnTo>
                        <a:lnTo>
                          <a:pt x="1009" y="112"/>
                        </a:lnTo>
                        <a:lnTo>
                          <a:pt x="1317" y="28"/>
                        </a:lnTo>
                        <a:lnTo>
                          <a:pt x="1486" y="0"/>
                        </a:lnTo>
                        <a:lnTo>
                          <a:pt x="16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1461;p57">
                    <a:extLst>
                      <a:ext uri="{FF2B5EF4-FFF2-40B4-BE49-F238E27FC236}">
                        <a16:creationId xmlns:a16="http://schemas.microsoft.com/office/drawing/2014/main" id="{6EC142CE-107A-25BC-E315-46271FCFC554}"/>
                      </a:ext>
                    </a:extLst>
                  </p:cNvPr>
                  <p:cNvSpPr/>
                  <p:nvPr/>
                </p:nvSpPr>
                <p:spPr>
                  <a:xfrm>
                    <a:off x="2701483" y="2991776"/>
                    <a:ext cx="27482" cy="27032"/>
                  </a:xfrm>
                  <a:custGeom>
                    <a:avLst/>
                    <a:gdLst/>
                    <a:ahLst/>
                    <a:cxnLst/>
                    <a:rect l="l" t="t" r="r" b="b"/>
                    <a:pathLst>
                      <a:path w="1738" h="1709" fill="none" extrusionOk="0">
                        <a:moveTo>
                          <a:pt x="1065" y="0"/>
                        </a:moveTo>
                        <a:lnTo>
                          <a:pt x="673" y="0"/>
                        </a:lnTo>
                        <a:lnTo>
                          <a:pt x="673" y="672"/>
                        </a:lnTo>
                        <a:lnTo>
                          <a:pt x="1" y="672"/>
                        </a:lnTo>
                        <a:lnTo>
                          <a:pt x="1" y="1036"/>
                        </a:lnTo>
                        <a:lnTo>
                          <a:pt x="673" y="1036"/>
                        </a:lnTo>
                        <a:lnTo>
                          <a:pt x="673" y="1709"/>
                        </a:lnTo>
                        <a:lnTo>
                          <a:pt x="1065" y="1709"/>
                        </a:lnTo>
                        <a:lnTo>
                          <a:pt x="1065" y="1036"/>
                        </a:lnTo>
                        <a:lnTo>
                          <a:pt x="1737" y="1036"/>
                        </a:lnTo>
                        <a:lnTo>
                          <a:pt x="1737" y="672"/>
                        </a:lnTo>
                        <a:lnTo>
                          <a:pt x="1065" y="672"/>
                        </a:lnTo>
                        <a:lnTo>
                          <a:pt x="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1463;p57">
                    <a:extLst>
                      <a:ext uri="{FF2B5EF4-FFF2-40B4-BE49-F238E27FC236}">
                        <a16:creationId xmlns:a16="http://schemas.microsoft.com/office/drawing/2014/main" id="{F85D0A4D-5C52-2451-897B-BBBE890A54D7}"/>
                      </a:ext>
                    </a:extLst>
                  </p:cNvPr>
                  <p:cNvSpPr/>
                  <p:nvPr/>
                </p:nvSpPr>
                <p:spPr>
                  <a:xfrm>
                    <a:off x="2770583" y="3009491"/>
                    <a:ext cx="6214" cy="10645"/>
                  </a:xfrm>
                  <a:custGeom>
                    <a:avLst/>
                    <a:gdLst/>
                    <a:ahLst/>
                    <a:cxnLst/>
                    <a:rect l="l" t="t" r="r" b="b"/>
                    <a:pathLst>
                      <a:path w="393" h="673" fill="none" extrusionOk="0">
                        <a:moveTo>
                          <a:pt x="0" y="673"/>
                        </a:moveTo>
                        <a:lnTo>
                          <a:pt x="0" y="1"/>
                        </a:lnTo>
                        <a:lnTo>
                          <a:pt x="0" y="1"/>
                        </a:lnTo>
                        <a:lnTo>
                          <a:pt x="140" y="57"/>
                        </a:lnTo>
                        <a:lnTo>
                          <a:pt x="280" y="141"/>
                        </a:lnTo>
                        <a:lnTo>
                          <a:pt x="336" y="225"/>
                        </a:lnTo>
                        <a:lnTo>
                          <a:pt x="392" y="337"/>
                        </a:lnTo>
                        <a:lnTo>
                          <a:pt x="392" y="337"/>
                        </a:lnTo>
                        <a:lnTo>
                          <a:pt x="364" y="449"/>
                        </a:lnTo>
                        <a:lnTo>
                          <a:pt x="280" y="561"/>
                        </a:lnTo>
                        <a:lnTo>
                          <a:pt x="168" y="617"/>
                        </a:lnTo>
                        <a:lnTo>
                          <a:pt x="0"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1464;p57">
                    <a:extLst>
                      <a:ext uri="{FF2B5EF4-FFF2-40B4-BE49-F238E27FC236}">
                        <a16:creationId xmlns:a16="http://schemas.microsoft.com/office/drawing/2014/main" id="{384D5591-669F-05C3-E54D-1D6C604DE210}"/>
                      </a:ext>
                    </a:extLst>
                  </p:cNvPr>
                  <p:cNvSpPr/>
                  <p:nvPr/>
                </p:nvSpPr>
                <p:spPr>
                  <a:xfrm>
                    <a:off x="2759498" y="2990447"/>
                    <a:ext cx="6230" cy="10645"/>
                  </a:xfrm>
                  <a:custGeom>
                    <a:avLst/>
                    <a:gdLst/>
                    <a:ahLst/>
                    <a:cxnLst/>
                    <a:rect l="l" t="t" r="r" b="b"/>
                    <a:pathLst>
                      <a:path w="394" h="673" fill="none" extrusionOk="0">
                        <a:moveTo>
                          <a:pt x="393" y="672"/>
                        </a:moveTo>
                        <a:lnTo>
                          <a:pt x="393" y="672"/>
                        </a:lnTo>
                        <a:lnTo>
                          <a:pt x="225" y="616"/>
                        </a:lnTo>
                        <a:lnTo>
                          <a:pt x="113" y="560"/>
                        </a:lnTo>
                        <a:lnTo>
                          <a:pt x="29" y="476"/>
                        </a:lnTo>
                        <a:lnTo>
                          <a:pt x="1" y="364"/>
                        </a:lnTo>
                        <a:lnTo>
                          <a:pt x="1" y="364"/>
                        </a:lnTo>
                        <a:lnTo>
                          <a:pt x="29" y="224"/>
                        </a:lnTo>
                        <a:lnTo>
                          <a:pt x="85" y="140"/>
                        </a:lnTo>
                        <a:lnTo>
                          <a:pt x="225" y="56"/>
                        </a:lnTo>
                        <a:lnTo>
                          <a:pt x="393" y="0"/>
                        </a:lnTo>
                        <a:lnTo>
                          <a:pt x="393" y="6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1465;p57">
                    <a:extLst>
                      <a:ext uri="{FF2B5EF4-FFF2-40B4-BE49-F238E27FC236}">
                        <a16:creationId xmlns:a16="http://schemas.microsoft.com/office/drawing/2014/main" id="{A07C464F-1B29-6ADB-A0E4-8795D6953918}"/>
                      </a:ext>
                    </a:extLst>
                  </p:cNvPr>
                  <p:cNvSpPr/>
                  <p:nvPr/>
                </p:nvSpPr>
                <p:spPr>
                  <a:xfrm>
                    <a:off x="2751086" y="2977588"/>
                    <a:ext cx="33237" cy="55409"/>
                  </a:xfrm>
                  <a:custGeom>
                    <a:avLst/>
                    <a:gdLst/>
                    <a:ahLst/>
                    <a:cxnLst/>
                    <a:rect l="l" t="t" r="r" b="b"/>
                    <a:pathLst>
                      <a:path w="2102" h="3503" fill="none" extrusionOk="0">
                        <a:moveTo>
                          <a:pt x="1233" y="1"/>
                        </a:moveTo>
                        <a:lnTo>
                          <a:pt x="925" y="1"/>
                        </a:lnTo>
                        <a:lnTo>
                          <a:pt x="925" y="421"/>
                        </a:lnTo>
                        <a:lnTo>
                          <a:pt x="925" y="421"/>
                        </a:lnTo>
                        <a:lnTo>
                          <a:pt x="729" y="449"/>
                        </a:lnTo>
                        <a:lnTo>
                          <a:pt x="533" y="505"/>
                        </a:lnTo>
                        <a:lnTo>
                          <a:pt x="393" y="589"/>
                        </a:lnTo>
                        <a:lnTo>
                          <a:pt x="281" y="673"/>
                        </a:lnTo>
                        <a:lnTo>
                          <a:pt x="169" y="785"/>
                        </a:lnTo>
                        <a:lnTo>
                          <a:pt x="113" y="925"/>
                        </a:lnTo>
                        <a:lnTo>
                          <a:pt x="85" y="1065"/>
                        </a:lnTo>
                        <a:lnTo>
                          <a:pt x="57" y="1205"/>
                        </a:lnTo>
                        <a:lnTo>
                          <a:pt x="57" y="1205"/>
                        </a:lnTo>
                        <a:lnTo>
                          <a:pt x="85" y="1373"/>
                        </a:lnTo>
                        <a:lnTo>
                          <a:pt x="141" y="1513"/>
                        </a:lnTo>
                        <a:lnTo>
                          <a:pt x="225" y="1625"/>
                        </a:lnTo>
                        <a:lnTo>
                          <a:pt x="337" y="1737"/>
                        </a:lnTo>
                        <a:lnTo>
                          <a:pt x="477" y="1793"/>
                        </a:lnTo>
                        <a:lnTo>
                          <a:pt x="617" y="1849"/>
                        </a:lnTo>
                        <a:lnTo>
                          <a:pt x="925" y="1933"/>
                        </a:lnTo>
                        <a:lnTo>
                          <a:pt x="925" y="2690"/>
                        </a:lnTo>
                        <a:lnTo>
                          <a:pt x="925" y="2690"/>
                        </a:lnTo>
                        <a:lnTo>
                          <a:pt x="729" y="2662"/>
                        </a:lnTo>
                        <a:lnTo>
                          <a:pt x="533" y="2606"/>
                        </a:lnTo>
                        <a:lnTo>
                          <a:pt x="337" y="2522"/>
                        </a:lnTo>
                        <a:lnTo>
                          <a:pt x="169" y="2410"/>
                        </a:lnTo>
                        <a:lnTo>
                          <a:pt x="1" y="2802"/>
                        </a:lnTo>
                        <a:lnTo>
                          <a:pt x="1" y="2802"/>
                        </a:lnTo>
                        <a:lnTo>
                          <a:pt x="225" y="2914"/>
                        </a:lnTo>
                        <a:lnTo>
                          <a:pt x="449" y="3026"/>
                        </a:lnTo>
                        <a:lnTo>
                          <a:pt x="673" y="3082"/>
                        </a:lnTo>
                        <a:lnTo>
                          <a:pt x="925" y="3110"/>
                        </a:lnTo>
                        <a:lnTo>
                          <a:pt x="925" y="3502"/>
                        </a:lnTo>
                        <a:lnTo>
                          <a:pt x="1233" y="3502"/>
                        </a:lnTo>
                        <a:lnTo>
                          <a:pt x="1233" y="3082"/>
                        </a:lnTo>
                        <a:lnTo>
                          <a:pt x="1233" y="3082"/>
                        </a:lnTo>
                        <a:lnTo>
                          <a:pt x="1429" y="3054"/>
                        </a:lnTo>
                        <a:lnTo>
                          <a:pt x="1597" y="2998"/>
                        </a:lnTo>
                        <a:lnTo>
                          <a:pt x="1765" y="2942"/>
                        </a:lnTo>
                        <a:lnTo>
                          <a:pt x="1877" y="2830"/>
                        </a:lnTo>
                        <a:lnTo>
                          <a:pt x="1962" y="2746"/>
                        </a:lnTo>
                        <a:lnTo>
                          <a:pt x="2046" y="2606"/>
                        </a:lnTo>
                        <a:lnTo>
                          <a:pt x="2074" y="2466"/>
                        </a:lnTo>
                        <a:lnTo>
                          <a:pt x="2102" y="2326"/>
                        </a:lnTo>
                        <a:lnTo>
                          <a:pt x="2102" y="2326"/>
                        </a:lnTo>
                        <a:lnTo>
                          <a:pt x="2074" y="2158"/>
                        </a:lnTo>
                        <a:lnTo>
                          <a:pt x="2018" y="1990"/>
                        </a:lnTo>
                        <a:lnTo>
                          <a:pt x="1934" y="1877"/>
                        </a:lnTo>
                        <a:lnTo>
                          <a:pt x="1821" y="1793"/>
                        </a:lnTo>
                        <a:lnTo>
                          <a:pt x="1681" y="1709"/>
                        </a:lnTo>
                        <a:lnTo>
                          <a:pt x="1541" y="1653"/>
                        </a:lnTo>
                        <a:lnTo>
                          <a:pt x="1233" y="1569"/>
                        </a:lnTo>
                        <a:lnTo>
                          <a:pt x="1233" y="813"/>
                        </a:lnTo>
                        <a:lnTo>
                          <a:pt x="1233" y="813"/>
                        </a:lnTo>
                        <a:lnTo>
                          <a:pt x="1373" y="841"/>
                        </a:lnTo>
                        <a:lnTo>
                          <a:pt x="1541" y="897"/>
                        </a:lnTo>
                        <a:lnTo>
                          <a:pt x="1681" y="953"/>
                        </a:lnTo>
                        <a:lnTo>
                          <a:pt x="1821" y="1009"/>
                        </a:lnTo>
                        <a:lnTo>
                          <a:pt x="1990" y="645"/>
                        </a:lnTo>
                        <a:lnTo>
                          <a:pt x="1990" y="645"/>
                        </a:lnTo>
                        <a:lnTo>
                          <a:pt x="1793" y="561"/>
                        </a:lnTo>
                        <a:lnTo>
                          <a:pt x="1625" y="477"/>
                        </a:lnTo>
                        <a:lnTo>
                          <a:pt x="1429" y="421"/>
                        </a:lnTo>
                        <a:lnTo>
                          <a:pt x="1233" y="421"/>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1467;p57">
                    <a:extLst>
                      <a:ext uri="{FF2B5EF4-FFF2-40B4-BE49-F238E27FC236}">
                        <a16:creationId xmlns:a16="http://schemas.microsoft.com/office/drawing/2014/main" id="{692C7DB7-37A6-8CED-DC4A-2921D5810C65}"/>
                      </a:ext>
                    </a:extLst>
                  </p:cNvPr>
                  <p:cNvSpPr/>
                  <p:nvPr/>
                </p:nvSpPr>
                <p:spPr>
                  <a:xfrm>
                    <a:off x="2804247" y="2984674"/>
                    <a:ext cx="32336" cy="41220"/>
                  </a:xfrm>
                  <a:custGeom>
                    <a:avLst/>
                    <a:gdLst/>
                    <a:ahLst/>
                    <a:cxnLst/>
                    <a:rect l="l" t="t" r="r" b="b"/>
                    <a:pathLst>
                      <a:path w="2045" h="2606" fill="none" extrusionOk="0">
                        <a:moveTo>
                          <a:pt x="2045" y="1"/>
                        </a:moveTo>
                        <a:lnTo>
                          <a:pt x="0" y="1"/>
                        </a:lnTo>
                        <a:lnTo>
                          <a:pt x="0" y="869"/>
                        </a:lnTo>
                        <a:lnTo>
                          <a:pt x="448" y="869"/>
                        </a:lnTo>
                        <a:lnTo>
                          <a:pt x="448" y="393"/>
                        </a:lnTo>
                        <a:lnTo>
                          <a:pt x="1485" y="393"/>
                        </a:lnTo>
                        <a:lnTo>
                          <a:pt x="476" y="2606"/>
                        </a:lnTo>
                        <a:lnTo>
                          <a:pt x="1008" y="2606"/>
                        </a:lnTo>
                        <a:lnTo>
                          <a:pt x="2045" y="309"/>
                        </a:lnTo>
                        <a:lnTo>
                          <a:pt x="20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1469;p57">
                    <a:extLst>
                      <a:ext uri="{FF2B5EF4-FFF2-40B4-BE49-F238E27FC236}">
                        <a16:creationId xmlns:a16="http://schemas.microsoft.com/office/drawing/2014/main" id="{C58E747F-5B0E-3E0B-671B-029CC798D571}"/>
                      </a:ext>
                    </a:extLst>
                  </p:cNvPr>
                  <p:cNvSpPr/>
                  <p:nvPr/>
                </p:nvSpPr>
                <p:spPr>
                  <a:xfrm>
                    <a:off x="2838338" y="2984674"/>
                    <a:ext cx="31909" cy="42106"/>
                  </a:xfrm>
                  <a:custGeom>
                    <a:avLst/>
                    <a:gdLst/>
                    <a:ahLst/>
                    <a:cxnLst/>
                    <a:rect l="l" t="t" r="r" b="b"/>
                    <a:pathLst>
                      <a:path w="2018" h="2662" fill="none" extrusionOk="0">
                        <a:moveTo>
                          <a:pt x="1878" y="1"/>
                        </a:moveTo>
                        <a:lnTo>
                          <a:pt x="337" y="1"/>
                        </a:lnTo>
                        <a:lnTo>
                          <a:pt x="197" y="1429"/>
                        </a:lnTo>
                        <a:lnTo>
                          <a:pt x="841" y="1429"/>
                        </a:lnTo>
                        <a:lnTo>
                          <a:pt x="841" y="1429"/>
                        </a:lnTo>
                        <a:lnTo>
                          <a:pt x="1009" y="1429"/>
                        </a:lnTo>
                        <a:lnTo>
                          <a:pt x="1177" y="1457"/>
                        </a:lnTo>
                        <a:lnTo>
                          <a:pt x="1289" y="1485"/>
                        </a:lnTo>
                        <a:lnTo>
                          <a:pt x="1373" y="1542"/>
                        </a:lnTo>
                        <a:lnTo>
                          <a:pt x="1457" y="1598"/>
                        </a:lnTo>
                        <a:lnTo>
                          <a:pt x="1514" y="1654"/>
                        </a:lnTo>
                        <a:lnTo>
                          <a:pt x="1514" y="1738"/>
                        </a:lnTo>
                        <a:lnTo>
                          <a:pt x="1542" y="1822"/>
                        </a:lnTo>
                        <a:lnTo>
                          <a:pt x="1542" y="1822"/>
                        </a:lnTo>
                        <a:lnTo>
                          <a:pt x="1514" y="1906"/>
                        </a:lnTo>
                        <a:lnTo>
                          <a:pt x="1485" y="1990"/>
                        </a:lnTo>
                        <a:lnTo>
                          <a:pt x="1457" y="2074"/>
                        </a:lnTo>
                        <a:lnTo>
                          <a:pt x="1373" y="2130"/>
                        </a:lnTo>
                        <a:lnTo>
                          <a:pt x="1289" y="2158"/>
                        </a:lnTo>
                        <a:lnTo>
                          <a:pt x="1205" y="2214"/>
                        </a:lnTo>
                        <a:lnTo>
                          <a:pt x="981" y="2242"/>
                        </a:lnTo>
                        <a:lnTo>
                          <a:pt x="981" y="2242"/>
                        </a:lnTo>
                        <a:lnTo>
                          <a:pt x="953" y="2242"/>
                        </a:lnTo>
                        <a:lnTo>
                          <a:pt x="953" y="2242"/>
                        </a:lnTo>
                        <a:lnTo>
                          <a:pt x="757" y="2214"/>
                        </a:lnTo>
                        <a:lnTo>
                          <a:pt x="561" y="2158"/>
                        </a:lnTo>
                        <a:lnTo>
                          <a:pt x="365" y="2074"/>
                        </a:lnTo>
                        <a:lnTo>
                          <a:pt x="197" y="1990"/>
                        </a:lnTo>
                        <a:lnTo>
                          <a:pt x="1" y="2354"/>
                        </a:lnTo>
                        <a:lnTo>
                          <a:pt x="1" y="2354"/>
                        </a:lnTo>
                        <a:lnTo>
                          <a:pt x="197" y="2494"/>
                        </a:lnTo>
                        <a:lnTo>
                          <a:pt x="449" y="2578"/>
                        </a:lnTo>
                        <a:lnTo>
                          <a:pt x="701" y="2634"/>
                        </a:lnTo>
                        <a:lnTo>
                          <a:pt x="953" y="2662"/>
                        </a:lnTo>
                        <a:lnTo>
                          <a:pt x="953" y="2662"/>
                        </a:lnTo>
                        <a:lnTo>
                          <a:pt x="981" y="2662"/>
                        </a:lnTo>
                        <a:lnTo>
                          <a:pt x="981" y="2662"/>
                        </a:lnTo>
                        <a:lnTo>
                          <a:pt x="1233" y="2634"/>
                        </a:lnTo>
                        <a:lnTo>
                          <a:pt x="1429" y="2578"/>
                        </a:lnTo>
                        <a:lnTo>
                          <a:pt x="1626" y="2522"/>
                        </a:lnTo>
                        <a:lnTo>
                          <a:pt x="1766" y="2410"/>
                        </a:lnTo>
                        <a:lnTo>
                          <a:pt x="1878" y="2270"/>
                        </a:lnTo>
                        <a:lnTo>
                          <a:pt x="1962" y="2130"/>
                        </a:lnTo>
                        <a:lnTo>
                          <a:pt x="1990" y="1990"/>
                        </a:lnTo>
                        <a:lnTo>
                          <a:pt x="2018" y="1822"/>
                        </a:lnTo>
                        <a:lnTo>
                          <a:pt x="2018" y="1822"/>
                        </a:lnTo>
                        <a:lnTo>
                          <a:pt x="1990" y="1654"/>
                        </a:lnTo>
                        <a:lnTo>
                          <a:pt x="1962" y="1485"/>
                        </a:lnTo>
                        <a:lnTo>
                          <a:pt x="1878" y="1345"/>
                        </a:lnTo>
                        <a:lnTo>
                          <a:pt x="1766" y="1233"/>
                        </a:lnTo>
                        <a:lnTo>
                          <a:pt x="1626" y="1149"/>
                        </a:lnTo>
                        <a:lnTo>
                          <a:pt x="1429" y="1065"/>
                        </a:lnTo>
                        <a:lnTo>
                          <a:pt x="1205" y="1037"/>
                        </a:lnTo>
                        <a:lnTo>
                          <a:pt x="925" y="1009"/>
                        </a:lnTo>
                        <a:lnTo>
                          <a:pt x="701" y="1009"/>
                        </a:lnTo>
                        <a:lnTo>
                          <a:pt x="757" y="393"/>
                        </a:lnTo>
                        <a:lnTo>
                          <a:pt x="1878" y="393"/>
                        </a:lnTo>
                        <a:lnTo>
                          <a:pt x="18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1471;p57">
                    <a:extLst>
                      <a:ext uri="{FF2B5EF4-FFF2-40B4-BE49-F238E27FC236}">
                        <a16:creationId xmlns:a16="http://schemas.microsoft.com/office/drawing/2014/main" id="{A5CEF6F6-F3DF-B60A-9E12-BE78BE3439B5}"/>
                      </a:ext>
                    </a:extLst>
                  </p:cNvPr>
                  <p:cNvSpPr/>
                  <p:nvPr/>
                </p:nvSpPr>
                <p:spPr>
                  <a:xfrm>
                    <a:off x="2874659" y="3016135"/>
                    <a:ext cx="9329" cy="18633"/>
                  </a:xfrm>
                  <a:custGeom>
                    <a:avLst/>
                    <a:gdLst/>
                    <a:ahLst/>
                    <a:cxnLst/>
                    <a:rect l="l" t="t" r="r" b="b"/>
                    <a:pathLst>
                      <a:path w="590" h="1178" fill="none" extrusionOk="0">
                        <a:moveTo>
                          <a:pt x="281" y="1"/>
                        </a:moveTo>
                        <a:lnTo>
                          <a:pt x="281" y="1"/>
                        </a:lnTo>
                        <a:lnTo>
                          <a:pt x="253" y="1"/>
                        </a:lnTo>
                        <a:lnTo>
                          <a:pt x="253" y="1"/>
                        </a:lnTo>
                        <a:lnTo>
                          <a:pt x="141" y="57"/>
                        </a:lnTo>
                        <a:lnTo>
                          <a:pt x="57" y="113"/>
                        </a:lnTo>
                        <a:lnTo>
                          <a:pt x="1" y="225"/>
                        </a:lnTo>
                        <a:lnTo>
                          <a:pt x="1" y="337"/>
                        </a:lnTo>
                        <a:lnTo>
                          <a:pt x="1" y="337"/>
                        </a:lnTo>
                        <a:lnTo>
                          <a:pt x="1" y="449"/>
                        </a:lnTo>
                        <a:lnTo>
                          <a:pt x="29" y="505"/>
                        </a:lnTo>
                        <a:lnTo>
                          <a:pt x="85" y="589"/>
                        </a:lnTo>
                        <a:lnTo>
                          <a:pt x="169" y="617"/>
                        </a:lnTo>
                        <a:lnTo>
                          <a:pt x="1" y="1177"/>
                        </a:lnTo>
                        <a:lnTo>
                          <a:pt x="309" y="1177"/>
                        </a:lnTo>
                        <a:lnTo>
                          <a:pt x="505" y="673"/>
                        </a:lnTo>
                        <a:lnTo>
                          <a:pt x="505" y="673"/>
                        </a:lnTo>
                        <a:lnTo>
                          <a:pt x="561" y="505"/>
                        </a:lnTo>
                        <a:lnTo>
                          <a:pt x="589" y="337"/>
                        </a:lnTo>
                        <a:lnTo>
                          <a:pt x="589" y="337"/>
                        </a:lnTo>
                        <a:lnTo>
                          <a:pt x="589" y="337"/>
                        </a:lnTo>
                        <a:lnTo>
                          <a:pt x="589" y="253"/>
                        </a:lnTo>
                        <a:lnTo>
                          <a:pt x="589" y="253"/>
                        </a:lnTo>
                        <a:lnTo>
                          <a:pt x="561" y="169"/>
                        </a:lnTo>
                        <a:lnTo>
                          <a:pt x="477" y="85"/>
                        </a:lnTo>
                        <a:lnTo>
                          <a:pt x="393" y="29"/>
                        </a:lnTo>
                        <a:lnTo>
                          <a:pt x="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1473;p57">
                    <a:extLst>
                      <a:ext uri="{FF2B5EF4-FFF2-40B4-BE49-F238E27FC236}">
                        <a16:creationId xmlns:a16="http://schemas.microsoft.com/office/drawing/2014/main" id="{81157C13-04A2-6759-BCBD-4F831696835C}"/>
                      </a:ext>
                    </a:extLst>
                  </p:cNvPr>
                  <p:cNvSpPr/>
                  <p:nvPr/>
                </p:nvSpPr>
                <p:spPr>
                  <a:xfrm>
                    <a:off x="2895926" y="2990890"/>
                    <a:ext cx="19054" cy="29247"/>
                  </a:xfrm>
                  <a:custGeom>
                    <a:avLst/>
                    <a:gdLst/>
                    <a:ahLst/>
                    <a:cxnLst/>
                    <a:rect l="l" t="t" r="r" b="b"/>
                    <a:pathLst>
                      <a:path w="1205" h="1849" fill="none" extrusionOk="0">
                        <a:moveTo>
                          <a:pt x="589" y="1849"/>
                        </a:moveTo>
                        <a:lnTo>
                          <a:pt x="589" y="1849"/>
                        </a:lnTo>
                        <a:lnTo>
                          <a:pt x="477" y="1821"/>
                        </a:lnTo>
                        <a:lnTo>
                          <a:pt x="364" y="1793"/>
                        </a:lnTo>
                        <a:lnTo>
                          <a:pt x="252" y="1709"/>
                        </a:lnTo>
                        <a:lnTo>
                          <a:pt x="168" y="1625"/>
                        </a:lnTo>
                        <a:lnTo>
                          <a:pt x="84" y="1485"/>
                        </a:lnTo>
                        <a:lnTo>
                          <a:pt x="28" y="1317"/>
                        </a:lnTo>
                        <a:lnTo>
                          <a:pt x="0" y="1120"/>
                        </a:lnTo>
                        <a:lnTo>
                          <a:pt x="0" y="924"/>
                        </a:lnTo>
                        <a:lnTo>
                          <a:pt x="0" y="924"/>
                        </a:lnTo>
                        <a:lnTo>
                          <a:pt x="0" y="700"/>
                        </a:lnTo>
                        <a:lnTo>
                          <a:pt x="28" y="504"/>
                        </a:lnTo>
                        <a:lnTo>
                          <a:pt x="84" y="336"/>
                        </a:lnTo>
                        <a:lnTo>
                          <a:pt x="168" y="224"/>
                        </a:lnTo>
                        <a:lnTo>
                          <a:pt x="252" y="112"/>
                        </a:lnTo>
                        <a:lnTo>
                          <a:pt x="364" y="56"/>
                        </a:lnTo>
                        <a:lnTo>
                          <a:pt x="477" y="0"/>
                        </a:lnTo>
                        <a:lnTo>
                          <a:pt x="589" y="0"/>
                        </a:lnTo>
                        <a:lnTo>
                          <a:pt x="589" y="0"/>
                        </a:lnTo>
                        <a:lnTo>
                          <a:pt x="729" y="0"/>
                        </a:lnTo>
                        <a:lnTo>
                          <a:pt x="841" y="56"/>
                        </a:lnTo>
                        <a:lnTo>
                          <a:pt x="953" y="112"/>
                        </a:lnTo>
                        <a:lnTo>
                          <a:pt x="1037" y="224"/>
                        </a:lnTo>
                        <a:lnTo>
                          <a:pt x="1121" y="336"/>
                        </a:lnTo>
                        <a:lnTo>
                          <a:pt x="1149" y="504"/>
                        </a:lnTo>
                        <a:lnTo>
                          <a:pt x="1205" y="700"/>
                        </a:lnTo>
                        <a:lnTo>
                          <a:pt x="1205" y="924"/>
                        </a:lnTo>
                        <a:lnTo>
                          <a:pt x="1205" y="924"/>
                        </a:lnTo>
                        <a:lnTo>
                          <a:pt x="1205" y="924"/>
                        </a:lnTo>
                        <a:lnTo>
                          <a:pt x="1205" y="1149"/>
                        </a:lnTo>
                        <a:lnTo>
                          <a:pt x="1177" y="1317"/>
                        </a:lnTo>
                        <a:lnTo>
                          <a:pt x="1121" y="1485"/>
                        </a:lnTo>
                        <a:lnTo>
                          <a:pt x="1037" y="1625"/>
                        </a:lnTo>
                        <a:lnTo>
                          <a:pt x="953" y="1709"/>
                        </a:lnTo>
                        <a:lnTo>
                          <a:pt x="841" y="1793"/>
                        </a:lnTo>
                        <a:lnTo>
                          <a:pt x="729" y="1821"/>
                        </a:lnTo>
                        <a:lnTo>
                          <a:pt x="589" y="18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1474;p57">
                    <a:extLst>
                      <a:ext uri="{FF2B5EF4-FFF2-40B4-BE49-F238E27FC236}">
                        <a16:creationId xmlns:a16="http://schemas.microsoft.com/office/drawing/2014/main" id="{4338D667-94B1-1D88-F2E2-171FF44FD31D}"/>
                      </a:ext>
                    </a:extLst>
                  </p:cNvPr>
                  <p:cNvSpPr/>
                  <p:nvPr/>
                </p:nvSpPr>
                <p:spPr>
                  <a:xfrm>
                    <a:off x="2888400" y="2984231"/>
                    <a:ext cx="35008" cy="42549"/>
                  </a:xfrm>
                  <a:custGeom>
                    <a:avLst/>
                    <a:gdLst/>
                    <a:ahLst/>
                    <a:cxnLst/>
                    <a:rect l="l" t="t" r="r" b="b"/>
                    <a:pathLst>
                      <a:path w="2214" h="2690" fill="none" extrusionOk="0">
                        <a:moveTo>
                          <a:pt x="1093" y="1"/>
                        </a:moveTo>
                        <a:lnTo>
                          <a:pt x="1093" y="1"/>
                        </a:lnTo>
                        <a:lnTo>
                          <a:pt x="868" y="1"/>
                        </a:lnTo>
                        <a:lnTo>
                          <a:pt x="644" y="85"/>
                        </a:lnTo>
                        <a:lnTo>
                          <a:pt x="476" y="197"/>
                        </a:lnTo>
                        <a:lnTo>
                          <a:pt x="308" y="337"/>
                        </a:lnTo>
                        <a:lnTo>
                          <a:pt x="168" y="533"/>
                        </a:lnTo>
                        <a:lnTo>
                          <a:pt x="84" y="757"/>
                        </a:lnTo>
                        <a:lnTo>
                          <a:pt x="28" y="1037"/>
                        </a:lnTo>
                        <a:lnTo>
                          <a:pt x="0" y="1345"/>
                        </a:lnTo>
                        <a:lnTo>
                          <a:pt x="0" y="1345"/>
                        </a:lnTo>
                        <a:lnTo>
                          <a:pt x="0" y="1626"/>
                        </a:lnTo>
                        <a:lnTo>
                          <a:pt x="84" y="1906"/>
                        </a:lnTo>
                        <a:lnTo>
                          <a:pt x="168" y="2130"/>
                        </a:lnTo>
                        <a:lnTo>
                          <a:pt x="280" y="2326"/>
                        </a:lnTo>
                        <a:lnTo>
                          <a:pt x="448" y="2494"/>
                        </a:lnTo>
                        <a:lnTo>
                          <a:pt x="644" y="2606"/>
                        </a:lnTo>
                        <a:lnTo>
                          <a:pt x="840" y="2662"/>
                        </a:lnTo>
                        <a:lnTo>
                          <a:pt x="1093" y="2690"/>
                        </a:lnTo>
                        <a:lnTo>
                          <a:pt x="1093" y="2690"/>
                        </a:lnTo>
                        <a:lnTo>
                          <a:pt x="1317" y="2662"/>
                        </a:lnTo>
                        <a:lnTo>
                          <a:pt x="1541" y="2606"/>
                        </a:lnTo>
                        <a:lnTo>
                          <a:pt x="1737" y="2494"/>
                        </a:lnTo>
                        <a:lnTo>
                          <a:pt x="1905" y="2326"/>
                        </a:lnTo>
                        <a:lnTo>
                          <a:pt x="2017" y="2130"/>
                        </a:lnTo>
                        <a:lnTo>
                          <a:pt x="2129" y="1906"/>
                        </a:lnTo>
                        <a:lnTo>
                          <a:pt x="2185" y="1626"/>
                        </a:lnTo>
                        <a:lnTo>
                          <a:pt x="2213" y="1345"/>
                        </a:lnTo>
                        <a:lnTo>
                          <a:pt x="2213" y="1345"/>
                        </a:lnTo>
                        <a:lnTo>
                          <a:pt x="2185" y="1037"/>
                        </a:lnTo>
                        <a:lnTo>
                          <a:pt x="2129" y="757"/>
                        </a:lnTo>
                        <a:lnTo>
                          <a:pt x="2017" y="533"/>
                        </a:lnTo>
                        <a:lnTo>
                          <a:pt x="1877" y="337"/>
                        </a:lnTo>
                        <a:lnTo>
                          <a:pt x="1709" y="197"/>
                        </a:lnTo>
                        <a:lnTo>
                          <a:pt x="1513" y="85"/>
                        </a:lnTo>
                        <a:lnTo>
                          <a:pt x="1317" y="1"/>
                        </a:lnTo>
                        <a:lnTo>
                          <a:pt x="10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1476;p57">
                    <a:extLst>
                      <a:ext uri="{FF2B5EF4-FFF2-40B4-BE49-F238E27FC236}">
                        <a16:creationId xmlns:a16="http://schemas.microsoft.com/office/drawing/2014/main" id="{F7FE05EC-4735-4799-F768-403EA0ED67A0}"/>
                      </a:ext>
                    </a:extLst>
                  </p:cNvPr>
                  <p:cNvSpPr/>
                  <p:nvPr/>
                </p:nvSpPr>
                <p:spPr>
                  <a:xfrm>
                    <a:off x="2926048" y="2984674"/>
                    <a:ext cx="32336" cy="42106"/>
                  </a:xfrm>
                  <a:custGeom>
                    <a:avLst/>
                    <a:gdLst/>
                    <a:ahLst/>
                    <a:cxnLst/>
                    <a:rect l="l" t="t" r="r" b="b"/>
                    <a:pathLst>
                      <a:path w="2045" h="2662" fill="none" extrusionOk="0">
                        <a:moveTo>
                          <a:pt x="1905" y="1"/>
                        </a:moveTo>
                        <a:lnTo>
                          <a:pt x="364" y="1"/>
                        </a:lnTo>
                        <a:lnTo>
                          <a:pt x="224" y="1429"/>
                        </a:lnTo>
                        <a:lnTo>
                          <a:pt x="840" y="1429"/>
                        </a:lnTo>
                        <a:lnTo>
                          <a:pt x="840" y="1429"/>
                        </a:lnTo>
                        <a:lnTo>
                          <a:pt x="1036" y="1429"/>
                        </a:lnTo>
                        <a:lnTo>
                          <a:pt x="1205" y="1457"/>
                        </a:lnTo>
                        <a:lnTo>
                          <a:pt x="1317" y="1485"/>
                        </a:lnTo>
                        <a:lnTo>
                          <a:pt x="1401" y="1542"/>
                        </a:lnTo>
                        <a:lnTo>
                          <a:pt x="1485" y="1598"/>
                        </a:lnTo>
                        <a:lnTo>
                          <a:pt x="1513" y="1654"/>
                        </a:lnTo>
                        <a:lnTo>
                          <a:pt x="1541" y="1738"/>
                        </a:lnTo>
                        <a:lnTo>
                          <a:pt x="1569" y="1822"/>
                        </a:lnTo>
                        <a:lnTo>
                          <a:pt x="1569" y="1822"/>
                        </a:lnTo>
                        <a:lnTo>
                          <a:pt x="1541" y="1906"/>
                        </a:lnTo>
                        <a:lnTo>
                          <a:pt x="1513" y="1990"/>
                        </a:lnTo>
                        <a:lnTo>
                          <a:pt x="1457" y="2074"/>
                        </a:lnTo>
                        <a:lnTo>
                          <a:pt x="1401" y="2130"/>
                        </a:lnTo>
                        <a:lnTo>
                          <a:pt x="1317" y="2158"/>
                        </a:lnTo>
                        <a:lnTo>
                          <a:pt x="1233" y="2214"/>
                        </a:lnTo>
                        <a:lnTo>
                          <a:pt x="980" y="2242"/>
                        </a:lnTo>
                        <a:lnTo>
                          <a:pt x="980" y="2242"/>
                        </a:lnTo>
                        <a:lnTo>
                          <a:pt x="980" y="2242"/>
                        </a:lnTo>
                        <a:lnTo>
                          <a:pt x="980" y="2242"/>
                        </a:lnTo>
                        <a:lnTo>
                          <a:pt x="784" y="2214"/>
                        </a:lnTo>
                        <a:lnTo>
                          <a:pt x="588" y="2158"/>
                        </a:lnTo>
                        <a:lnTo>
                          <a:pt x="392" y="2074"/>
                        </a:lnTo>
                        <a:lnTo>
                          <a:pt x="224" y="1990"/>
                        </a:lnTo>
                        <a:lnTo>
                          <a:pt x="0" y="2354"/>
                        </a:lnTo>
                        <a:lnTo>
                          <a:pt x="0" y="2354"/>
                        </a:lnTo>
                        <a:lnTo>
                          <a:pt x="224" y="2494"/>
                        </a:lnTo>
                        <a:lnTo>
                          <a:pt x="476" y="2578"/>
                        </a:lnTo>
                        <a:lnTo>
                          <a:pt x="700" y="2634"/>
                        </a:lnTo>
                        <a:lnTo>
                          <a:pt x="952" y="2662"/>
                        </a:lnTo>
                        <a:lnTo>
                          <a:pt x="952" y="2662"/>
                        </a:lnTo>
                        <a:lnTo>
                          <a:pt x="1008" y="2662"/>
                        </a:lnTo>
                        <a:lnTo>
                          <a:pt x="1008" y="2662"/>
                        </a:lnTo>
                        <a:lnTo>
                          <a:pt x="1233" y="2634"/>
                        </a:lnTo>
                        <a:lnTo>
                          <a:pt x="1457" y="2578"/>
                        </a:lnTo>
                        <a:lnTo>
                          <a:pt x="1625" y="2522"/>
                        </a:lnTo>
                        <a:lnTo>
                          <a:pt x="1793" y="2410"/>
                        </a:lnTo>
                        <a:lnTo>
                          <a:pt x="1877" y="2270"/>
                        </a:lnTo>
                        <a:lnTo>
                          <a:pt x="1961" y="2130"/>
                        </a:lnTo>
                        <a:lnTo>
                          <a:pt x="2017" y="1990"/>
                        </a:lnTo>
                        <a:lnTo>
                          <a:pt x="2045" y="1822"/>
                        </a:lnTo>
                        <a:lnTo>
                          <a:pt x="2045" y="1822"/>
                        </a:lnTo>
                        <a:lnTo>
                          <a:pt x="2017" y="1654"/>
                        </a:lnTo>
                        <a:lnTo>
                          <a:pt x="1989" y="1485"/>
                        </a:lnTo>
                        <a:lnTo>
                          <a:pt x="1905" y="1345"/>
                        </a:lnTo>
                        <a:lnTo>
                          <a:pt x="1793" y="1233"/>
                        </a:lnTo>
                        <a:lnTo>
                          <a:pt x="1653" y="1149"/>
                        </a:lnTo>
                        <a:lnTo>
                          <a:pt x="1457" y="1065"/>
                        </a:lnTo>
                        <a:lnTo>
                          <a:pt x="1233" y="1037"/>
                        </a:lnTo>
                        <a:lnTo>
                          <a:pt x="952" y="1009"/>
                        </a:lnTo>
                        <a:lnTo>
                          <a:pt x="700" y="1009"/>
                        </a:lnTo>
                        <a:lnTo>
                          <a:pt x="756" y="393"/>
                        </a:lnTo>
                        <a:lnTo>
                          <a:pt x="1905" y="393"/>
                        </a:lnTo>
                        <a:lnTo>
                          <a:pt x="19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1478;p57">
                    <a:extLst>
                      <a:ext uri="{FF2B5EF4-FFF2-40B4-BE49-F238E27FC236}">
                        <a16:creationId xmlns:a16="http://schemas.microsoft.com/office/drawing/2014/main" id="{19210C15-B145-1096-5299-BF3D463B61AF}"/>
                      </a:ext>
                    </a:extLst>
                  </p:cNvPr>
                  <p:cNvSpPr/>
                  <p:nvPr/>
                </p:nvSpPr>
                <p:spPr>
                  <a:xfrm>
                    <a:off x="1906444" y="2972716"/>
                    <a:ext cx="299879" cy="21290"/>
                  </a:xfrm>
                  <a:custGeom>
                    <a:avLst/>
                    <a:gdLst/>
                    <a:ahLst/>
                    <a:cxnLst/>
                    <a:rect l="l" t="t" r="r" b="b"/>
                    <a:pathLst>
                      <a:path w="18965" h="1346" fill="none" extrusionOk="0">
                        <a:moveTo>
                          <a:pt x="18292" y="1"/>
                        </a:moveTo>
                        <a:lnTo>
                          <a:pt x="673" y="1"/>
                        </a:lnTo>
                        <a:lnTo>
                          <a:pt x="673" y="1"/>
                        </a:lnTo>
                        <a:lnTo>
                          <a:pt x="673" y="1"/>
                        </a:lnTo>
                        <a:lnTo>
                          <a:pt x="533" y="29"/>
                        </a:lnTo>
                        <a:lnTo>
                          <a:pt x="393" y="57"/>
                        </a:lnTo>
                        <a:lnTo>
                          <a:pt x="281" y="141"/>
                        </a:lnTo>
                        <a:lnTo>
                          <a:pt x="197" y="197"/>
                        </a:lnTo>
                        <a:lnTo>
                          <a:pt x="113" y="309"/>
                        </a:lnTo>
                        <a:lnTo>
                          <a:pt x="57" y="421"/>
                        </a:lnTo>
                        <a:lnTo>
                          <a:pt x="1" y="561"/>
                        </a:lnTo>
                        <a:lnTo>
                          <a:pt x="1" y="673"/>
                        </a:lnTo>
                        <a:lnTo>
                          <a:pt x="1" y="673"/>
                        </a:lnTo>
                        <a:lnTo>
                          <a:pt x="1" y="813"/>
                        </a:lnTo>
                        <a:lnTo>
                          <a:pt x="57" y="953"/>
                        </a:lnTo>
                        <a:lnTo>
                          <a:pt x="113" y="1065"/>
                        </a:lnTo>
                        <a:lnTo>
                          <a:pt x="197" y="1149"/>
                        </a:lnTo>
                        <a:lnTo>
                          <a:pt x="281" y="1233"/>
                        </a:lnTo>
                        <a:lnTo>
                          <a:pt x="393" y="1289"/>
                        </a:lnTo>
                        <a:lnTo>
                          <a:pt x="533" y="1345"/>
                        </a:lnTo>
                        <a:lnTo>
                          <a:pt x="673" y="1345"/>
                        </a:lnTo>
                        <a:lnTo>
                          <a:pt x="18292" y="1345"/>
                        </a:lnTo>
                        <a:lnTo>
                          <a:pt x="18292" y="1345"/>
                        </a:lnTo>
                        <a:lnTo>
                          <a:pt x="18404" y="1345"/>
                        </a:lnTo>
                        <a:lnTo>
                          <a:pt x="18544" y="1289"/>
                        </a:lnTo>
                        <a:lnTo>
                          <a:pt x="18656" y="1233"/>
                        </a:lnTo>
                        <a:lnTo>
                          <a:pt x="18768" y="1149"/>
                        </a:lnTo>
                        <a:lnTo>
                          <a:pt x="18824" y="1065"/>
                        </a:lnTo>
                        <a:lnTo>
                          <a:pt x="18908" y="953"/>
                        </a:lnTo>
                        <a:lnTo>
                          <a:pt x="18936" y="813"/>
                        </a:lnTo>
                        <a:lnTo>
                          <a:pt x="18964" y="673"/>
                        </a:lnTo>
                        <a:lnTo>
                          <a:pt x="18964" y="673"/>
                        </a:lnTo>
                        <a:lnTo>
                          <a:pt x="18936" y="561"/>
                        </a:lnTo>
                        <a:lnTo>
                          <a:pt x="18908" y="421"/>
                        </a:lnTo>
                        <a:lnTo>
                          <a:pt x="18852" y="309"/>
                        </a:lnTo>
                        <a:lnTo>
                          <a:pt x="18768" y="197"/>
                        </a:lnTo>
                        <a:lnTo>
                          <a:pt x="18656" y="113"/>
                        </a:lnTo>
                        <a:lnTo>
                          <a:pt x="18544" y="57"/>
                        </a:lnTo>
                        <a:lnTo>
                          <a:pt x="18432" y="29"/>
                        </a:lnTo>
                        <a:lnTo>
                          <a:pt x="18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1480;p57">
                    <a:extLst>
                      <a:ext uri="{FF2B5EF4-FFF2-40B4-BE49-F238E27FC236}">
                        <a16:creationId xmlns:a16="http://schemas.microsoft.com/office/drawing/2014/main" id="{48EC69B4-9994-8236-DB26-7D490CDFCD15}"/>
                      </a:ext>
                    </a:extLst>
                  </p:cNvPr>
                  <p:cNvSpPr/>
                  <p:nvPr/>
                </p:nvSpPr>
                <p:spPr>
                  <a:xfrm>
                    <a:off x="1906444" y="3023221"/>
                    <a:ext cx="174978" cy="21290"/>
                  </a:xfrm>
                  <a:custGeom>
                    <a:avLst/>
                    <a:gdLst/>
                    <a:ahLst/>
                    <a:cxnLst/>
                    <a:rect l="l" t="t" r="r" b="b"/>
                    <a:pathLst>
                      <a:path w="11066" h="1346" fill="none" extrusionOk="0">
                        <a:moveTo>
                          <a:pt x="10421" y="1"/>
                        </a:moveTo>
                        <a:lnTo>
                          <a:pt x="673" y="1"/>
                        </a:lnTo>
                        <a:lnTo>
                          <a:pt x="673" y="1"/>
                        </a:lnTo>
                        <a:lnTo>
                          <a:pt x="533" y="1"/>
                        </a:lnTo>
                        <a:lnTo>
                          <a:pt x="393" y="57"/>
                        </a:lnTo>
                        <a:lnTo>
                          <a:pt x="281" y="113"/>
                        </a:lnTo>
                        <a:lnTo>
                          <a:pt x="197" y="197"/>
                        </a:lnTo>
                        <a:lnTo>
                          <a:pt x="113" y="281"/>
                        </a:lnTo>
                        <a:lnTo>
                          <a:pt x="57" y="393"/>
                        </a:lnTo>
                        <a:lnTo>
                          <a:pt x="1" y="533"/>
                        </a:lnTo>
                        <a:lnTo>
                          <a:pt x="1" y="673"/>
                        </a:lnTo>
                        <a:lnTo>
                          <a:pt x="1" y="673"/>
                        </a:lnTo>
                        <a:lnTo>
                          <a:pt x="1" y="673"/>
                        </a:lnTo>
                        <a:lnTo>
                          <a:pt x="1" y="813"/>
                        </a:lnTo>
                        <a:lnTo>
                          <a:pt x="57" y="925"/>
                        </a:lnTo>
                        <a:lnTo>
                          <a:pt x="113" y="1037"/>
                        </a:lnTo>
                        <a:lnTo>
                          <a:pt x="197" y="1149"/>
                        </a:lnTo>
                        <a:lnTo>
                          <a:pt x="281" y="1233"/>
                        </a:lnTo>
                        <a:lnTo>
                          <a:pt x="393" y="1289"/>
                        </a:lnTo>
                        <a:lnTo>
                          <a:pt x="533" y="1317"/>
                        </a:lnTo>
                        <a:lnTo>
                          <a:pt x="673" y="1345"/>
                        </a:lnTo>
                        <a:lnTo>
                          <a:pt x="10421" y="1345"/>
                        </a:lnTo>
                        <a:lnTo>
                          <a:pt x="10421" y="1345"/>
                        </a:lnTo>
                        <a:lnTo>
                          <a:pt x="10533" y="1317"/>
                        </a:lnTo>
                        <a:lnTo>
                          <a:pt x="10673" y="1289"/>
                        </a:lnTo>
                        <a:lnTo>
                          <a:pt x="10785" y="1233"/>
                        </a:lnTo>
                        <a:lnTo>
                          <a:pt x="10869" y="1149"/>
                        </a:lnTo>
                        <a:lnTo>
                          <a:pt x="10953" y="1037"/>
                        </a:lnTo>
                        <a:lnTo>
                          <a:pt x="11037" y="925"/>
                        </a:lnTo>
                        <a:lnTo>
                          <a:pt x="11065" y="785"/>
                        </a:lnTo>
                        <a:lnTo>
                          <a:pt x="11065" y="673"/>
                        </a:lnTo>
                        <a:lnTo>
                          <a:pt x="11065" y="673"/>
                        </a:lnTo>
                        <a:lnTo>
                          <a:pt x="11065" y="533"/>
                        </a:lnTo>
                        <a:lnTo>
                          <a:pt x="11037" y="393"/>
                        </a:lnTo>
                        <a:lnTo>
                          <a:pt x="10953" y="281"/>
                        </a:lnTo>
                        <a:lnTo>
                          <a:pt x="10869" y="197"/>
                        </a:lnTo>
                        <a:lnTo>
                          <a:pt x="10785" y="113"/>
                        </a:lnTo>
                        <a:lnTo>
                          <a:pt x="10673" y="57"/>
                        </a:lnTo>
                        <a:lnTo>
                          <a:pt x="10533" y="1"/>
                        </a:lnTo>
                        <a:lnTo>
                          <a:pt x="1042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1482;p57">
                    <a:extLst>
                      <a:ext uri="{FF2B5EF4-FFF2-40B4-BE49-F238E27FC236}">
                        <a16:creationId xmlns:a16="http://schemas.microsoft.com/office/drawing/2014/main" id="{20EAA32B-3B8F-0118-1600-6DB02CB9C7AD}"/>
                      </a:ext>
                    </a:extLst>
                  </p:cNvPr>
                  <p:cNvSpPr/>
                  <p:nvPr/>
                </p:nvSpPr>
                <p:spPr>
                  <a:xfrm>
                    <a:off x="1830704" y="3172095"/>
                    <a:ext cx="1196337" cy="189209"/>
                  </a:xfrm>
                  <a:custGeom>
                    <a:avLst/>
                    <a:gdLst/>
                    <a:ahLst/>
                    <a:cxnLst/>
                    <a:rect l="l" t="t" r="r" b="b"/>
                    <a:pathLst>
                      <a:path w="75659" h="11962" fill="none" extrusionOk="0">
                        <a:moveTo>
                          <a:pt x="1654" y="1"/>
                        </a:moveTo>
                        <a:lnTo>
                          <a:pt x="73978" y="1"/>
                        </a:lnTo>
                        <a:lnTo>
                          <a:pt x="73978" y="1"/>
                        </a:lnTo>
                        <a:lnTo>
                          <a:pt x="74146" y="1"/>
                        </a:lnTo>
                        <a:lnTo>
                          <a:pt x="74314" y="29"/>
                        </a:lnTo>
                        <a:lnTo>
                          <a:pt x="74622" y="141"/>
                        </a:lnTo>
                        <a:lnTo>
                          <a:pt x="74902" y="281"/>
                        </a:lnTo>
                        <a:lnTo>
                          <a:pt x="75154" y="477"/>
                        </a:lnTo>
                        <a:lnTo>
                          <a:pt x="75350" y="729"/>
                        </a:lnTo>
                        <a:lnTo>
                          <a:pt x="75519" y="1009"/>
                        </a:lnTo>
                        <a:lnTo>
                          <a:pt x="75603" y="1345"/>
                        </a:lnTo>
                        <a:lnTo>
                          <a:pt x="75631" y="1513"/>
                        </a:lnTo>
                        <a:lnTo>
                          <a:pt x="75659" y="1681"/>
                        </a:lnTo>
                        <a:lnTo>
                          <a:pt x="75659" y="10309"/>
                        </a:lnTo>
                        <a:lnTo>
                          <a:pt x="75659" y="10309"/>
                        </a:lnTo>
                        <a:lnTo>
                          <a:pt x="75631" y="10477"/>
                        </a:lnTo>
                        <a:lnTo>
                          <a:pt x="75603" y="10645"/>
                        </a:lnTo>
                        <a:lnTo>
                          <a:pt x="75519" y="10953"/>
                        </a:lnTo>
                        <a:lnTo>
                          <a:pt x="75350" y="11233"/>
                        </a:lnTo>
                        <a:lnTo>
                          <a:pt x="75154" y="11485"/>
                        </a:lnTo>
                        <a:lnTo>
                          <a:pt x="74902" y="11681"/>
                        </a:lnTo>
                        <a:lnTo>
                          <a:pt x="74622" y="11849"/>
                        </a:lnTo>
                        <a:lnTo>
                          <a:pt x="74314" y="11933"/>
                        </a:lnTo>
                        <a:lnTo>
                          <a:pt x="74146" y="11961"/>
                        </a:lnTo>
                        <a:lnTo>
                          <a:pt x="73978" y="11961"/>
                        </a:lnTo>
                        <a:lnTo>
                          <a:pt x="1654" y="11961"/>
                        </a:lnTo>
                        <a:lnTo>
                          <a:pt x="1654" y="11961"/>
                        </a:lnTo>
                        <a:lnTo>
                          <a:pt x="1486" y="11961"/>
                        </a:lnTo>
                        <a:lnTo>
                          <a:pt x="1317" y="11933"/>
                        </a:lnTo>
                        <a:lnTo>
                          <a:pt x="1009" y="11849"/>
                        </a:lnTo>
                        <a:lnTo>
                          <a:pt x="729" y="11681"/>
                        </a:lnTo>
                        <a:lnTo>
                          <a:pt x="477" y="11485"/>
                        </a:lnTo>
                        <a:lnTo>
                          <a:pt x="281" y="11233"/>
                        </a:lnTo>
                        <a:lnTo>
                          <a:pt x="113" y="10953"/>
                        </a:lnTo>
                        <a:lnTo>
                          <a:pt x="29" y="10645"/>
                        </a:lnTo>
                        <a:lnTo>
                          <a:pt x="1" y="10477"/>
                        </a:lnTo>
                        <a:lnTo>
                          <a:pt x="1" y="10309"/>
                        </a:lnTo>
                        <a:lnTo>
                          <a:pt x="1" y="1681"/>
                        </a:lnTo>
                        <a:lnTo>
                          <a:pt x="1" y="1681"/>
                        </a:lnTo>
                        <a:lnTo>
                          <a:pt x="1" y="1513"/>
                        </a:lnTo>
                        <a:lnTo>
                          <a:pt x="29" y="1345"/>
                        </a:lnTo>
                        <a:lnTo>
                          <a:pt x="113" y="1009"/>
                        </a:lnTo>
                        <a:lnTo>
                          <a:pt x="281" y="729"/>
                        </a:lnTo>
                        <a:lnTo>
                          <a:pt x="477" y="477"/>
                        </a:lnTo>
                        <a:lnTo>
                          <a:pt x="729" y="281"/>
                        </a:lnTo>
                        <a:lnTo>
                          <a:pt x="1009" y="141"/>
                        </a:lnTo>
                        <a:lnTo>
                          <a:pt x="1317" y="29"/>
                        </a:lnTo>
                        <a:lnTo>
                          <a:pt x="1486" y="1"/>
                        </a:lnTo>
                        <a:lnTo>
                          <a:pt x="16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1484;p57">
                    <a:extLst>
                      <a:ext uri="{FF2B5EF4-FFF2-40B4-BE49-F238E27FC236}">
                        <a16:creationId xmlns:a16="http://schemas.microsoft.com/office/drawing/2014/main" id="{E4A51C22-49F6-0E41-23AC-15BF9F7F3BB5}"/>
                      </a:ext>
                    </a:extLst>
                  </p:cNvPr>
                  <p:cNvSpPr/>
                  <p:nvPr/>
                </p:nvSpPr>
                <p:spPr>
                  <a:xfrm>
                    <a:off x="2708567" y="3264691"/>
                    <a:ext cx="15970" cy="6216"/>
                  </a:xfrm>
                  <a:custGeom>
                    <a:avLst/>
                    <a:gdLst/>
                    <a:ahLst/>
                    <a:cxnLst/>
                    <a:rect l="l" t="t" r="r" b="b"/>
                    <a:pathLst>
                      <a:path w="1010" h="393" fill="none" extrusionOk="0">
                        <a:moveTo>
                          <a:pt x="1009" y="1"/>
                        </a:moveTo>
                        <a:lnTo>
                          <a:pt x="1" y="1"/>
                        </a:lnTo>
                        <a:lnTo>
                          <a:pt x="1" y="393"/>
                        </a:lnTo>
                        <a:lnTo>
                          <a:pt x="1009" y="393"/>
                        </a:lnTo>
                        <a:lnTo>
                          <a:pt x="10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1486;p57">
                    <a:extLst>
                      <a:ext uri="{FF2B5EF4-FFF2-40B4-BE49-F238E27FC236}">
                        <a16:creationId xmlns:a16="http://schemas.microsoft.com/office/drawing/2014/main" id="{09C171D3-A197-7819-4FA9-C7842444FDAE}"/>
                      </a:ext>
                    </a:extLst>
                  </p:cNvPr>
                  <p:cNvSpPr/>
                  <p:nvPr/>
                </p:nvSpPr>
                <p:spPr>
                  <a:xfrm>
                    <a:off x="2765712" y="3267791"/>
                    <a:ext cx="6214" cy="10218"/>
                  </a:xfrm>
                  <a:custGeom>
                    <a:avLst/>
                    <a:gdLst/>
                    <a:ahLst/>
                    <a:cxnLst/>
                    <a:rect l="l" t="t" r="r" b="b"/>
                    <a:pathLst>
                      <a:path w="393" h="646" fill="none" extrusionOk="0">
                        <a:moveTo>
                          <a:pt x="0" y="645"/>
                        </a:moveTo>
                        <a:lnTo>
                          <a:pt x="0" y="1"/>
                        </a:lnTo>
                        <a:lnTo>
                          <a:pt x="0" y="1"/>
                        </a:lnTo>
                        <a:lnTo>
                          <a:pt x="168" y="29"/>
                        </a:lnTo>
                        <a:lnTo>
                          <a:pt x="280" y="113"/>
                        </a:lnTo>
                        <a:lnTo>
                          <a:pt x="364" y="197"/>
                        </a:lnTo>
                        <a:lnTo>
                          <a:pt x="392" y="309"/>
                        </a:lnTo>
                        <a:lnTo>
                          <a:pt x="392" y="309"/>
                        </a:lnTo>
                        <a:lnTo>
                          <a:pt x="364" y="421"/>
                        </a:lnTo>
                        <a:lnTo>
                          <a:pt x="308" y="533"/>
                        </a:lnTo>
                        <a:lnTo>
                          <a:pt x="168" y="617"/>
                        </a:lnTo>
                        <a:lnTo>
                          <a:pt x="0" y="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1487;p57">
                    <a:extLst>
                      <a:ext uri="{FF2B5EF4-FFF2-40B4-BE49-F238E27FC236}">
                        <a16:creationId xmlns:a16="http://schemas.microsoft.com/office/drawing/2014/main" id="{DE67640C-2F87-28F2-DB1F-EE04EF356C6B}"/>
                      </a:ext>
                    </a:extLst>
                  </p:cNvPr>
                  <p:cNvSpPr/>
                  <p:nvPr/>
                </p:nvSpPr>
                <p:spPr>
                  <a:xfrm>
                    <a:off x="2755071" y="3248747"/>
                    <a:ext cx="5771" cy="10202"/>
                  </a:xfrm>
                  <a:custGeom>
                    <a:avLst/>
                    <a:gdLst/>
                    <a:ahLst/>
                    <a:cxnLst/>
                    <a:rect l="l" t="t" r="r" b="b"/>
                    <a:pathLst>
                      <a:path w="365" h="645" fill="none" extrusionOk="0">
                        <a:moveTo>
                          <a:pt x="365" y="645"/>
                        </a:moveTo>
                        <a:lnTo>
                          <a:pt x="365" y="645"/>
                        </a:lnTo>
                        <a:lnTo>
                          <a:pt x="225" y="617"/>
                        </a:lnTo>
                        <a:lnTo>
                          <a:pt x="85" y="533"/>
                        </a:lnTo>
                        <a:lnTo>
                          <a:pt x="29" y="449"/>
                        </a:lnTo>
                        <a:lnTo>
                          <a:pt x="1" y="337"/>
                        </a:lnTo>
                        <a:lnTo>
                          <a:pt x="1" y="337"/>
                        </a:lnTo>
                        <a:lnTo>
                          <a:pt x="1" y="225"/>
                        </a:lnTo>
                        <a:lnTo>
                          <a:pt x="85" y="112"/>
                        </a:lnTo>
                        <a:lnTo>
                          <a:pt x="197" y="28"/>
                        </a:lnTo>
                        <a:lnTo>
                          <a:pt x="365" y="0"/>
                        </a:lnTo>
                        <a:lnTo>
                          <a:pt x="365" y="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1488;p57">
                    <a:extLst>
                      <a:ext uri="{FF2B5EF4-FFF2-40B4-BE49-F238E27FC236}">
                        <a16:creationId xmlns:a16="http://schemas.microsoft.com/office/drawing/2014/main" id="{CF969F5B-E2FB-A72B-AFDC-59D944AC6BF5}"/>
                      </a:ext>
                    </a:extLst>
                  </p:cNvPr>
                  <p:cNvSpPr/>
                  <p:nvPr/>
                </p:nvSpPr>
                <p:spPr>
                  <a:xfrm>
                    <a:off x="2746216" y="3235460"/>
                    <a:ext cx="33680" cy="55836"/>
                  </a:xfrm>
                  <a:custGeom>
                    <a:avLst/>
                    <a:gdLst/>
                    <a:ahLst/>
                    <a:cxnLst/>
                    <a:rect l="l" t="t" r="r" b="b"/>
                    <a:pathLst>
                      <a:path w="2130" h="3530" fill="none" extrusionOk="0">
                        <a:moveTo>
                          <a:pt x="1233" y="0"/>
                        </a:moveTo>
                        <a:lnTo>
                          <a:pt x="925" y="0"/>
                        </a:lnTo>
                        <a:lnTo>
                          <a:pt x="925" y="420"/>
                        </a:lnTo>
                        <a:lnTo>
                          <a:pt x="925" y="420"/>
                        </a:lnTo>
                        <a:lnTo>
                          <a:pt x="729" y="476"/>
                        </a:lnTo>
                        <a:lnTo>
                          <a:pt x="533" y="532"/>
                        </a:lnTo>
                        <a:lnTo>
                          <a:pt x="393" y="588"/>
                        </a:lnTo>
                        <a:lnTo>
                          <a:pt x="281" y="700"/>
                        </a:lnTo>
                        <a:lnTo>
                          <a:pt x="197" y="812"/>
                        </a:lnTo>
                        <a:lnTo>
                          <a:pt x="113" y="924"/>
                        </a:lnTo>
                        <a:lnTo>
                          <a:pt x="85" y="1065"/>
                        </a:lnTo>
                        <a:lnTo>
                          <a:pt x="57" y="1205"/>
                        </a:lnTo>
                        <a:lnTo>
                          <a:pt x="57" y="1205"/>
                        </a:lnTo>
                        <a:lnTo>
                          <a:pt x="85" y="1373"/>
                        </a:lnTo>
                        <a:lnTo>
                          <a:pt x="141" y="1513"/>
                        </a:lnTo>
                        <a:lnTo>
                          <a:pt x="225" y="1653"/>
                        </a:lnTo>
                        <a:lnTo>
                          <a:pt x="337" y="1737"/>
                        </a:lnTo>
                        <a:lnTo>
                          <a:pt x="477" y="1821"/>
                        </a:lnTo>
                        <a:lnTo>
                          <a:pt x="617" y="1877"/>
                        </a:lnTo>
                        <a:lnTo>
                          <a:pt x="925" y="1961"/>
                        </a:lnTo>
                        <a:lnTo>
                          <a:pt x="925" y="2689"/>
                        </a:lnTo>
                        <a:lnTo>
                          <a:pt x="925" y="2689"/>
                        </a:lnTo>
                        <a:lnTo>
                          <a:pt x="729" y="2661"/>
                        </a:lnTo>
                        <a:lnTo>
                          <a:pt x="533" y="2605"/>
                        </a:lnTo>
                        <a:lnTo>
                          <a:pt x="337" y="2521"/>
                        </a:lnTo>
                        <a:lnTo>
                          <a:pt x="169" y="2409"/>
                        </a:lnTo>
                        <a:lnTo>
                          <a:pt x="1" y="2801"/>
                        </a:lnTo>
                        <a:lnTo>
                          <a:pt x="1" y="2801"/>
                        </a:lnTo>
                        <a:lnTo>
                          <a:pt x="225" y="2913"/>
                        </a:lnTo>
                        <a:lnTo>
                          <a:pt x="449" y="3025"/>
                        </a:lnTo>
                        <a:lnTo>
                          <a:pt x="673" y="3081"/>
                        </a:lnTo>
                        <a:lnTo>
                          <a:pt x="925" y="3109"/>
                        </a:lnTo>
                        <a:lnTo>
                          <a:pt x="925" y="3529"/>
                        </a:lnTo>
                        <a:lnTo>
                          <a:pt x="1233" y="3529"/>
                        </a:lnTo>
                        <a:lnTo>
                          <a:pt x="1233" y="3109"/>
                        </a:lnTo>
                        <a:lnTo>
                          <a:pt x="1233" y="3109"/>
                        </a:lnTo>
                        <a:lnTo>
                          <a:pt x="1429" y="3081"/>
                        </a:lnTo>
                        <a:lnTo>
                          <a:pt x="1625" y="3025"/>
                        </a:lnTo>
                        <a:lnTo>
                          <a:pt x="1765" y="2941"/>
                        </a:lnTo>
                        <a:lnTo>
                          <a:pt x="1877" y="2857"/>
                        </a:lnTo>
                        <a:lnTo>
                          <a:pt x="1989" y="2745"/>
                        </a:lnTo>
                        <a:lnTo>
                          <a:pt x="2045" y="2633"/>
                        </a:lnTo>
                        <a:lnTo>
                          <a:pt x="2101" y="2493"/>
                        </a:lnTo>
                        <a:lnTo>
                          <a:pt x="2129" y="2353"/>
                        </a:lnTo>
                        <a:lnTo>
                          <a:pt x="2129" y="2353"/>
                        </a:lnTo>
                        <a:lnTo>
                          <a:pt x="2101" y="2185"/>
                        </a:lnTo>
                        <a:lnTo>
                          <a:pt x="2045" y="2045"/>
                        </a:lnTo>
                        <a:lnTo>
                          <a:pt x="1961" y="1933"/>
                        </a:lnTo>
                        <a:lnTo>
                          <a:pt x="1849" y="1821"/>
                        </a:lnTo>
                        <a:lnTo>
                          <a:pt x="1709" y="1765"/>
                        </a:lnTo>
                        <a:lnTo>
                          <a:pt x="1569" y="1709"/>
                        </a:lnTo>
                        <a:lnTo>
                          <a:pt x="1261" y="1625"/>
                        </a:lnTo>
                        <a:lnTo>
                          <a:pt x="1261" y="840"/>
                        </a:lnTo>
                        <a:lnTo>
                          <a:pt x="1261" y="840"/>
                        </a:lnTo>
                        <a:lnTo>
                          <a:pt x="1569" y="924"/>
                        </a:lnTo>
                        <a:lnTo>
                          <a:pt x="1877" y="1065"/>
                        </a:lnTo>
                        <a:lnTo>
                          <a:pt x="1989" y="644"/>
                        </a:lnTo>
                        <a:lnTo>
                          <a:pt x="1989" y="644"/>
                        </a:lnTo>
                        <a:lnTo>
                          <a:pt x="1821" y="560"/>
                        </a:lnTo>
                        <a:lnTo>
                          <a:pt x="1625" y="476"/>
                        </a:lnTo>
                        <a:lnTo>
                          <a:pt x="1429" y="448"/>
                        </a:lnTo>
                        <a:lnTo>
                          <a:pt x="1233" y="420"/>
                        </a:lnTo>
                        <a:lnTo>
                          <a:pt x="12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1490;p57">
                    <a:extLst>
                      <a:ext uri="{FF2B5EF4-FFF2-40B4-BE49-F238E27FC236}">
                        <a16:creationId xmlns:a16="http://schemas.microsoft.com/office/drawing/2014/main" id="{7758ED76-9996-879B-49DF-E3024D03EEA8}"/>
                      </a:ext>
                    </a:extLst>
                  </p:cNvPr>
                  <p:cNvSpPr/>
                  <p:nvPr/>
                </p:nvSpPr>
                <p:spPr>
                  <a:xfrm>
                    <a:off x="2798475" y="3242546"/>
                    <a:ext cx="31909" cy="42106"/>
                  </a:xfrm>
                  <a:custGeom>
                    <a:avLst/>
                    <a:gdLst/>
                    <a:ahLst/>
                    <a:cxnLst/>
                    <a:rect l="l" t="t" r="r" b="b"/>
                    <a:pathLst>
                      <a:path w="2018" h="2662" fill="none" extrusionOk="0">
                        <a:moveTo>
                          <a:pt x="1878" y="0"/>
                        </a:moveTo>
                        <a:lnTo>
                          <a:pt x="337" y="0"/>
                        </a:lnTo>
                        <a:lnTo>
                          <a:pt x="197" y="1429"/>
                        </a:lnTo>
                        <a:lnTo>
                          <a:pt x="841" y="1429"/>
                        </a:lnTo>
                        <a:lnTo>
                          <a:pt x="841" y="1429"/>
                        </a:lnTo>
                        <a:lnTo>
                          <a:pt x="1037" y="1429"/>
                        </a:lnTo>
                        <a:lnTo>
                          <a:pt x="1177" y="1457"/>
                        </a:lnTo>
                        <a:lnTo>
                          <a:pt x="1289" y="1485"/>
                        </a:lnTo>
                        <a:lnTo>
                          <a:pt x="1401" y="1541"/>
                        </a:lnTo>
                        <a:lnTo>
                          <a:pt x="1457" y="1597"/>
                        </a:lnTo>
                        <a:lnTo>
                          <a:pt x="1514" y="1681"/>
                        </a:lnTo>
                        <a:lnTo>
                          <a:pt x="1542" y="1737"/>
                        </a:lnTo>
                        <a:lnTo>
                          <a:pt x="1542" y="1849"/>
                        </a:lnTo>
                        <a:lnTo>
                          <a:pt x="1542" y="1849"/>
                        </a:lnTo>
                        <a:lnTo>
                          <a:pt x="1542" y="1933"/>
                        </a:lnTo>
                        <a:lnTo>
                          <a:pt x="1514" y="2017"/>
                        </a:lnTo>
                        <a:lnTo>
                          <a:pt x="1457" y="2073"/>
                        </a:lnTo>
                        <a:lnTo>
                          <a:pt x="1401" y="2129"/>
                        </a:lnTo>
                        <a:lnTo>
                          <a:pt x="1317" y="2185"/>
                        </a:lnTo>
                        <a:lnTo>
                          <a:pt x="1205" y="2213"/>
                        </a:lnTo>
                        <a:lnTo>
                          <a:pt x="981" y="2241"/>
                        </a:lnTo>
                        <a:lnTo>
                          <a:pt x="981" y="2241"/>
                        </a:lnTo>
                        <a:lnTo>
                          <a:pt x="981" y="2241"/>
                        </a:lnTo>
                        <a:lnTo>
                          <a:pt x="981" y="2241"/>
                        </a:lnTo>
                        <a:lnTo>
                          <a:pt x="785" y="2213"/>
                        </a:lnTo>
                        <a:lnTo>
                          <a:pt x="561" y="2185"/>
                        </a:lnTo>
                        <a:lnTo>
                          <a:pt x="393" y="2101"/>
                        </a:lnTo>
                        <a:lnTo>
                          <a:pt x="225" y="1989"/>
                        </a:lnTo>
                        <a:lnTo>
                          <a:pt x="1" y="2353"/>
                        </a:lnTo>
                        <a:lnTo>
                          <a:pt x="1" y="2353"/>
                        </a:lnTo>
                        <a:lnTo>
                          <a:pt x="225" y="2493"/>
                        </a:lnTo>
                        <a:lnTo>
                          <a:pt x="449" y="2577"/>
                        </a:lnTo>
                        <a:lnTo>
                          <a:pt x="701" y="2633"/>
                        </a:lnTo>
                        <a:lnTo>
                          <a:pt x="953" y="2661"/>
                        </a:lnTo>
                        <a:lnTo>
                          <a:pt x="953" y="2661"/>
                        </a:lnTo>
                        <a:lnTo>
                          <a:pt x="981" y="2661"/>
                        </a:lnTo>
                        <a:lnTo>
                          <a:pt x="981" y="2661"/>
                        </a:lnTo>
                        <a:lnTo>
                          <a:pt x="1233" y="2661"/>
                        </a:lnTo>
                        <a:lnTo>
                          <a:pt x="1457" y="2605"/>
                        </a:lnTo>
                        <a:lnTo>
                          <a:pt x="1626" y="2521"/>
                        </a:lnTo>
                        <a:lnTo>
                          <a:pt x="1766" y="2409"/>
                        </a:lnTo>
                        <a:lnTo>
                          <a:pt x="1878" y="2297"/>
                        </a:lnTo>
                        <a:lnTo>
                          <a:pt x="1962" y="2157"/>
                        </a:lnTo>
                        <a:lnTo>
                          <a:pt x="2018" y="1989"/>
                        </a:lnTo>
                        <a:lnTo>
                          <a:pt x="2018" y="1821"/>
                        </a:lnTo>
                        <a:lnTo>
                          <a:pt x="2018" y="1821"/>
                        </a:lnTo>
                        <a:lnTo>
                          <a:pt x="2018" y="1653"/>
                        </a:lnTo>
                        <a:lnTo>
                          <a:pt x="1962" y="1513"/>
                        </a:lnTo>
                        <a:lnTo>
                          <a:pt x="1878" y="1373"/>
                        </a:lnTo>
                        <a:lnTo>
                          <a:pt x="1766" y="1233"/>
                        </a:lnTo>
                        <a:lnTo>
                          <a:pt x="1626" y="1149"/>
                        </a:lnTo>
                        <a:lnTo>
                          <a:pt x="1429" y="1093"/>
                        </a:lnTo>
                        <a:lnTo>
                          <a:pt x="1205" y="1037"/>
                        </a:lnTo>
                        <a:lnTo>
                          <a:pt x="953" y="1009"/>
                        </a:lnTo>
                        <a:lnTo>
                          <a:pt x="701" y="1009"/>
                        </a:lnTo>
                        <a:lnTo>
                          <a:pt x="757" y="420"/>
                        </a:lnTo>
                        <a:lnTo>
                          <a:pt x="1878" y="420"/>
                        </a:lnTo>
                        <a:lnTo>
                          <a:pt x="18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1492;p57">
                    <a:extLst>
                      <a:ext uri="{FF2B5EF4-FFF2-40B4-BE49-F238E27FC236}">
                        <a16:creationId xmlns:a16="http://schemas.microsoft.com/office/drawing/2014/main" id="{72DDE2C6-865E-5DE6-137B-6B3381961230}"/>
                      </a:ext>
                    </a:extLst>
                  </p:cNvPr>
                  <p:cNvSpPr/>
                  <p:nvPr/>
                </p:nvSpPr>
                <p:spPr>
                  <a:xfrm>
                    <a:off x="2832582" y="3242546"/>
                    <a:ext cx="32352" cy="42106"/>
                  </a:xfrm>
                  <a:custGeom>
                    <a:avLst/>
                    <a:gdLst/>
                    <a:ahLst/>
                    <a:cxnLst/>
                    <a:rect l="l" t="t" r="r" b="b"/>
                    <a:pathLst>
                      <a:path w="2046" h="2662" fill="none" extrusionOk="0">
                        <a:moveTo>
                          <a:pt x="1878" y="0"/>
                        </a:moveTo>
                        <a:lnTo>
                          <a:pt x="337" y="0"/>
                        </a:lnTo>
                        <a:lnTo>
                          <a:pt x="197" y="1429"/>
                        </a:lnTo>
                        <a:lnTo>
                          <a:pt x="841" y="1429"/>
                        </a:lnTo>
                        <a:lnTo>
                          <a:pt x="841" y="1429"/>
                        </a:lnTo>
                        <a:lnTo>
                          <a:pt x="1037" y="1429"/>
                        </a:lnTo>
                        <a:lnTo>
                          <a:pt x="1177" y="1457"/>
                        </a:lnTo>
                        <a:lnTo>
                          <a:pt x="1317" y="1485"/>
                        </a:lnTo>
                        <a:lnTo>
                          <a:pt x="1401" y="1541"/>
                        </a:lnTo>
                        <a:lnTo>
                          <a:pt x="1457" y="1597"/>
                        </a:lnTo>
                        <a:lnTo>
                          <a:pt x="1513" y="1681"/>
                        </a:lnTo>
                        <a:lnTo>
                          <a:pt x="1541" y="1737"/>
                        </a:lnTo>
                        <a:lnTo>
                          <a:pt x="1541" y="1849"/>
                        </a:lnTo>
                        <a:lnTo>
                          <a:pt x="1541" y="1849"/>
                        </a:lnTo>
                        <a:lnTo>
                          <a:pt x="1541" y="1933"/>
                        </a:lnTo>
                        <a:lnTo>
                          <a:pt x="1513" y="2017"/>
                        </a:lnTo>
                        <a:lnTo>
                          <a:pt x="1457" y="2073"/>
                        </a:lnTo>
                        <a:lnTo>
                          <a:pt x="1401" y="2129"/>
                        </a:lnTo>
                        <a:lnTo>
                          <a:pt x="1317" y="2185"/>
                        </a:lnTo>
                        <a:lnTo>
                          <a:pt x="1233" y="2213"/>
                        </a:lnTo>
                        <a:lnTo>
                          <a:pt x="981" y="2241"/>
                        </a:lnTo>
                        <a:lnTo>
                          <a:pt x="981" y="2241"/>
                        </a:lnTo>
                        <a:lnTo>
                          <a:pt x="981" y="2241"/>
                        </a:lnTo>
                        <a:lnTo>
                          <a:pt x="981" y="2241"/>
                        </a:lnTo>
                        <a:lnTo>
                          <a:pt x="785" y="2213"/>
                        </a:lnTo>
                        <a:lnTo>
                          <a:pt x="589" y="2185"/>
                        </a:lnTo>
                        <a:lnTo>
                          <a:pt x="393" y="2101"/>
                        </a:lnTo>
                        <a:lnTo>
                          <a:pt x="225" y="1989"/>
                        </a:lnTo>
                        <a:lnTo>
                          <a:pt x="1" y="2353"/>
                        </a:lnTo>
                        <a:lnTo>
                          <a:pt x="1" y="2353"/>
                        </a:lnTo>
                        <a:lnTo>
                          <a:pt x="225" y="2493"/>
                        </a:lnTo>
                        <a:lnTo>
                          <a:pt x="449" y="2577"/>
                        </a:lnTo>
                        <a:lnTo>
                          <a:pt x="701" y="2633"/>
                        </a:lnTo>
                        <a:lnTo>
                          <a:pt x="953" y="2661"/>
                        </a:lnTo>
                        <a:lnTo>
                          <a:pt x="953" y="2661"/>
                        </a:lnTo>
                        <a:lnTo>
                          <a:pt x="981" y="2661"/>
                        </a:lnTo>
                        <a:lnTo>
                          <a:pt x="981" y="2661"/>
                        </a:lnTo>
                        <a:lnTo>
                          <a:pt x="1233" y="2661"/>
                        </a:lnTo>
                        <a:lnTo>
                          <a:pt x="1457" y="2605"/>
                        </a:lnTo>
                        <a:lnTo>
                          <a:pt x="1625" y="2521"/>
                        </a:lnTo>
                        <a:lnTo>
                          <a:pt x="1765" y="2409"/>
                        </a:lnTo>
                        <a:lnTo>
                          <a:pt x="1878" y="2297"/>
                        </a:lnTo>
                        <a:lnTo>
                          <a:pt x="1962" y="2157"/>
                        </a:lnTo>
                        <a:lnTo>
                          <a:pt x="2018" y="1989"/>
                        </a:lnTo>
                        <a:lnTo>
                          <a:pt x="2046" y="1821"/>
                        </a:lnTo>
                        <a:lnTo>
                          <a:pt x="2046" y="1821"/>
                        </a:lnTo>
                        <a:lnTo>
                          <a:pt x="2018" y="1653"/>
                        </a:lnTo>
                        <a:lnTo>
                          <a:pt x="1962" y="1513"/>
                        </a:lnTo>
                        <a:lnTo>
                          <a:pt x="1906" y="1373"/>
                        </a:lnTo>
                        <a:lnTo>
                          <a:pt x="1793" y="1233"/>
                        </a:lnTo>
                        <a:lnTo>
                          <a:pt x="1625" y="1149"/>
                        </a:lnTo>
                        <a:lnTo>
                          <a:pt x="1457" y="1093"/>
                        </a:lnTo>
                        <a:lnTo>
                          <a:pt x="1233" y="1037"/>
                        </a:lnTo>
                        <a:lnTo>
                          <a:pt x="953" y="1009"/>
                        </a:lnTo>
                        <a:lnTo>
                          <a:pt x="701" y="1009"/>
                        </a:lnTo>
                        <a:lnTo>
                          <a:pt x="757" y="420"/>
                        </a:lnTo>
                        <a:lnTo>
                          <a:pt x="1878" y="420"/>
                        </a:lnTo>
                        <a:lnTo>
                          <a:pt x="18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1494;p57">
                    <a:extLst>
                      <a:ext uri="{FF2B5EF4-FFF2-40B4-BE49-F238E27FC236}">
                        <a16:creationId xmlns:a16="http://schemas.microsoft.com/office/drawing/2014/main" id="{E74FA052-09E8-78CC-F165-F63F15FC3245}"/>
                      </a:ext>
                    </a:extLst>
                  </p:cNvPr>
                  <p:cNvSpPr/>
                  <p:nvPr/>
                </p:nvSpPr>
                <p:spPr>
                  <a:xfrm>
                    <a:off x="2868903" y="3274893"/>
                    <a:ext cx="9756" cy="18174"/>
                  </a:xfrm>
                  <a:custGeom>
                    <a:avLst/>
                    <a:gdLst/>
                    <a:ahLst/>
                    <a:cxnLst/>
                    <a:rect l="l" t="t" r="r" b="b"/>
                    <a:pathLst>
                      <a:path w="617" h="1149" fill="none" extrusionOk="0">
                        <a:moveTo>
                          <a:pt x="309" y="0"/>
                        </a:moveTo>
                        <a:lnTo>
                          <a:pt x="309" y="0"/>
                        </a:lnTo>
                        <a:lnTo>
                          <a:pt x="309" y="0"/>
                        </a:lnTo>
                        <a:lnTo>
                          <a:pt x="281" y="0"/>
                        </a:lnTo>
                        <a:lnTo>
                          <a:pt x="281" y="0"/>
                        </a:lnTo>
                        <a:lnTo>
                          <a:pt x="169" y="28"/>
                        </a:lnTo>
                        <a:lnTo>
                          <a:pt x="85" y="84"/>
                        </a:lnTo>
                        <a:lnTo>
                          <a:pt x="29" y="196"/>
                        </a:lnTo>
                        <a:lnTo>
                          <a:pt x="1" y="308"/>
                        </a:lnTo>
                        <a:lnTo>
                          <a:pt x="1" y="308"/>
                        </a:lnTo>
                        <a:lnTo>
                          <a:pt x="29" y="392"/>
                        </a:lnTo>
                        <a:lnTo>
                          <a:pt x="57" y="476"/>
                        </a:lnTo>
                        <a:lnTo>
                          <a:pt x="113" y="532"/>
                        </a:lnTo>
                        <a:lnTo>
                          <a:pt x="197" y="588"/>
                        </a:lnTo>
                        <a:lnTo>
                          <a:pt x="29" y="1149"/>
                        </a:lnTo>
                        <a:lnTo>
                          <a:pt x="337" y="1149"/>
                        </a:lnTo>
                        <a:lnTo>
                          <a:pt x="533" y="616"/>
                        </a:lnTo>
                        <a:lnTo>
                          <a:pt x="533" y="616"/>
                        </a:lnTo>
                        <a:lnTo>
                          <a:pt x="589" y="448"/>
                        </a:lnTo>
                        <a:lnTo>
                          <a:pt x="617" y="280"/>
                        </a:lnTo>
                        <a:lnTo>
                          <a:pt x="617" y="280"/>
                        </a:lnTo>
                        <a:lnTo>
                          <a:pt x="617" y="280"/>
                        </a:lnTo>
                        <a:lnTo>
                          <a:pt x="589" y="168"/>
                        </a:lnTo>
                        <a:lnTo>
                          <a:pt x="533" y="84"/>
                        </a:lnTo>
                        <a:lnTo>
                          <a:pt x="449" y="0"/>
                        </a:lnTo>
                        <a:lnTo>
                          <a:pt x="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1496;p57">
                    <a:extLst>
                      <a:ext uri="{FF2B5EF4-FFF2-40B4-BE49-F238E27FC236}">
                        <a16:creationId xmlns:a16="http://schemas.microsoft.com/office/drawing/2014/main" id="{FB4DFD4E-D10A-A7AD-24B2-7FD66A43CDE2}"/>
                      </a:ext>
                    </a:extLst>
                  </p:cNvPr>
                  <p:cNvSpPr/>
                  <p:nvPr/>
                </p:nvSpPr>
                <p:spPr>
                  <a:xfrm>
                    <a:off x="2882644" y="3242546"/>
                    <a:ext cx="37649" cy="41663"/>
                  </a:xfrm>
                  <a:custGeom>
                    <a:avLst/>
                    <a:gdLst/>
                    <a:ahLst/>
                    <a:cxnLst/>
                    <a:rect l="l" t="t" r="r" b="b"/>
                    <a:pathLst>
                      <a:path w="2381" h="2634" fill="none" extrusionOk="0">
                        <a:moveTo>
                          <a:pt x="1793" y="0"/>
                        </a:moveTo>
                        <a:lnTo>
                          <a:pt x="1289" y="0"/>
                        </a:lnTo>
                        <a:lnTo>
                          <a:pt x="0" y="1681"/>
                        </a:lnTo>
                        <a:lnTo>
                          <a:pt x="0" y="2017"/>
                        </a:lnTo>
                        <a:lnTo>
                          <a:pt x="1429" y="2017"/>
                        </a:lnTo>
                        <a:lnTo>
                          <a:pt x="1429" y="2633"/>
                        </a:lnTo>
                        <a:lnTo>
                          <a:pt x="1905" y="2633"/>
                        </a:lnTo>
                        <a:lnTo>
                          <a:pt x="1905" y="2017"/>
                        </a:lnTo>
                        <a:lnTo>
                          <a:pt x="2381" y="2017"/>
                        </a:lnTo>
                        <a:lnTo>
                          <a:pt x="2353" y="1625"/>
                        </a:lnTo>
                        <a:lnTo>
                          <a:pt x="1905" y="1625"/>
                        </a:lnTo>
                        <a:lnTo>
                          <a:pt x="1905" y="1093"/>
                        </a:lnTo>
                        <a:lnTo>
                          <a:pt x="1429" y="1093"/>
                        </a:lnTo>
                        <a:lnTo>
                          <a:pt x="1429" y="1625"/>
                        </a:lnTo>
                        <a:lnTo>
                          <a:pt x="588" y="1625"/>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1498;p57">
                    <a:extLst>
                      <a:ext uri="{FF2B5EF4-FFF2-40B4-BE49-F238E27FC236}">
                        <a16:creationId xmlns:a16="http://schemas.microsoft.com/office/drawing/2014/main" id="{E9043FC9-581E-EE07-9359-088B3055F798}"/>
                      </a:ext>
                    </a:extLst>
                  </p:cNvPr>
                  <p:cNvSpPr/>
                  <p:nvPr/>
                </p:nvSpPr>
                <p:spPr>
                  <a:xfrm>
                    <a:off x="2932247" y="3265577"/>
                    <a:ext cx="17726" cy="13318"/>
                  </a:xfrm>
                  <a:custGeom>
                    <a:avLst/>
                    <a:gdLst/>
                    <a:ahLst/>
                    <a:cxnLst/>
                    <a:rect l="l" t="t" r="r" b="b"/>
                    <a:pathLst>
                      <a:path w="1121" h="842" fill="none" extrusionOk="0">
                        <a:moveTo>
                          <a:pt x="560" y="841"/>
                        </a:moveTo>
                        <a:lnTo>
                          <a:pt x="560" y="841"/>
                        </a:lnTo>
                        <a:lnTo>
                          <a:pt x="336" y="813"/>
                        </a:lnTo>
                        <a:lnTo>
                          <a:pt x="224" y="785"/>
                        </a:lnTo>
                        <a:lnTo>
                          <a:pt x="140" y="729"/>
                        </a:lnTo>
                        <a:lnTo>
                          <a:pt x="84" y="673"/>
                        </a:lnTo>
                        <a:lnTo>
                          <a:pt x="28" y="589"/>
                        </a:lnTo>
                        <a:lnTo>
                          <a:pt x="0" y="505"/>
                        </a:lnTo>
                        <a:lnTo>
                          <a:pt x="0" y="421"/>
                        </a:lnTo>
                        <a:lnTo>
                          <a:pt x="0" y="421"/>
                        </a:lnTo>
                        <a:lnTo>
                          <a:pt x="0" y="337"/>
                        </a:lnTo>
                        <a:lnTo>
                          <a:pt x="28" y="253"/>
                        </a:lnTo>
                        <a:lnTo>
                          <a:pt x="84" y="169"/>
                        </a:lnTo>
                        <a:lnTo>
                          <a:pt x="140" y="113"/>
                        </a:lnTo>
                        <a:lnTo>
                          <a:pt x="224" y="57"/>
                        </a:lnTo>
                        <a:lnTo>
                          <a:pt x="336" y="29"/>
                        </a:lnTo>
                        <a:lnTo>
                          <a:pt x="560" y="1"/>
                        </a:lnTo>
                        <a:lnTo>
                          <a:pt x="560" y="1"/>
                        </a:lnTo>
                        <a:lnTo>
                          <a:pt x="785" y="29"/>
                        </a:lnTo>
                        <a:lnTo>
                          <a:pt x="869" y="57"/>
                        </a:lnTo>
                        <a:lnTo>
                          <a:pt x="953" y="113"/>
                        </a:lnTo>
                        <a:lnTo>
                          <a:pt x="1037" y="169"/>
                        </a:lnTo>
                        <a:lnTo>
                          <a:pt x="1065" y="225"/>
                        </a:lnTo>
                        <a:lnTo>
                          <a:pt x="1093" y="309"/>
                        </a:lnTo>
                        <a:lnTo>
                          <a:pt x="1121" y="421"/>
                        </a:lnTo>
                        <a:lnTo>
                          <a:pt x="1121" y="421"/>
                        </a:lnTo>
                        <a:lnTo>
                          <a:pt x="1093" y="505"/>
                        </a:lnTo>
                        <a:lnTo>
                          <a:pt x="1065" y="589"/>
                        </a:lnTo>
                        <a:lnTo>
                          <a:pt x="1037" y="673"/>
                        </a:lnTo>
                        <a:lnTo>
                          <a:pt x="953" y="729"/>
                        </a:lnTo>
                        <a:lnTo>
                          <a:pt x="869" y="785"/>
                        </a:lnTo>
                        <a:lnTo>
                          <a:pt x="785" y="813"/>
                        </a:lnTo>
                        <a:lnTo>
                          <a:pt x="560" y="8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1499;p57">
                    <a:extLst>
                      <a:ext uri="{FF2B5EF4-FFF2-40B4-BE49-F238E27FC236}">
                        <a16:creationId xmlns:a16="http://schemas.microsoft.com/office/drawing/2014/main" id="{DEF36E32-4117-FBF2-7F40-1B3E979A9FF1}"/>
                      </a:ext>
                    </a:extLst>
                  </p:cNvPr>
                  <p:cNvSpPr/>
                  <p:nvPr/>
                </p:nvSpPr>
                <p:spPr>
                  <a:xfrm>
                    <a:off x="2933132" y="3248304"/>
                    <a:ext cx="15512" cy="11974"/>
                  </a:xfrm>
                  <a:custGeom>
                    <a:avLst/>
                    <a:gdLst/>
                    <a:ahLst/>
                    <a:cxnLst/>
                    <a:rect l="l" t="t" r="r" b="b"/>
                    <a:pathLst>
                      <a:path w="981" h="757" fill="none" extrusionOk="0">
                        <a:moveTo>
                          <a:pt x="476" y="757"/>
                        </a:moveTo>
                        <a:lnTo>
                          <a:pt x="476" y="757"/>
                        </a:lnTo>
                        <a:lnTo>
                          <a:pt x="280" y="729"/>
                        </a:lnTo>
                        <a:lnTo>
                          <a:pt x="112" y="645"/>
                        </a:lnTo>
                        <a:lnTo>
                          <a:pt x="56" y="589"/>
                        </a:lnTo>
                        <a:lnTo>
                          <a:pt x="28" y="533"/>
                        </a:lnTo>
                        <a:lnTo>
                          <a:pt x="0" y="477"/>
                        </a:lnTo>
                        <a:lnTo>
                          <a:pt x="0" y="393"/>
                        </a:lnTo>
                        <a:lnTo>
                          <a:pt x="0" y="365"/>
                        </a:lnTo>
                        <a:lnTo>
                          <a:pt x="0" y="365"/>
                        </a:lnTo>
                        <a:lnTo>
                          <a:pt x="0" y="281"/>
                        </a:lnTo>
                        <a:lnTo>
                          <a:pt x="28" y="196"/>
                        </a:lnTo>
                        <a:lnTo>
                          <a:pt x="56" y="140"/>
                        </a:lnTo>
                        <a:lnTo>
                          <a:pt x="112" y="84"/>
                        </a:lnTo>
                        <a:lnTo>
                          <a:pt x="280" y="28"/>
                        </a:lnTo>
                        <a:lnTo>
                          <a:pt x="476" y="0"/>
                        </a:lnTo>
                        <a:lnTo>
                          <a:pt x="476" y="0"/>
                        </a:lnTo>
                        <a:lnTo>
                          <a:pt x="673" y="28"/>
                        </a:lnTo>
                        <a:lnTo>
                          <a:pt x="841" y="112"/>
                        </a:lnTo>
                        <a:lnTo>
                          <a:pt x="897" y="168"/>
                        </a:lnTo>
                        <a:lnTo>
                          <a:pt x="953" y="225"/>
                        </a:lnTo>
                        <a:lnTo>
                          <a:pt x="981" y="309"/>
                        </a:lnTo>
                        <a:lnTo>
                          <a:pt x="981" y="393"/>
                        </a:lnTo>
                        <a:lnTo>
                          <a:pt x="981" y="393"/>
                        </a:lnTo>
                        <a:lnTo>
                          <a:pt x="981" y="477"/>
                        </a:lnTo>
                        <a:lnTo>
                          <a:pt x="953" y="533"/>
                        </a:lnTo>
                        <a:lnTo>
                          <a:pt x="897" y="589"/>
                        </a:lnTo>
                        <a:lnTo>
                          <a:pt x="841" y="645"/>
                        </a:lnTo>
                        <a:lnTo>
                          <a:pt x="673" y="729"/>
                        </a:lnTo>
                        <a:lnTo>
                          <a:pt x="476" y="7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1500;p57">
                    <a:extLst>
                      <a:ext uri="{FF2B5EF4-FFF2-40B4-BE49-F238E27FC236}">
                        <a16:creationId xmlns:a16="http://schemas.microsoft.com/office/drawing/2014/main" id="{9AB9D0B0-6E63-8BEA-CEE3-2AFD4093872F}"/>
                      </a:ext>
                    </a:extLst>
                  </p:cNvPr>
                  <p:cNvSpPr/>
                  <p:nvPr/>
                </p:nvSpPr>
                <p:spPr>
                  <a:xfrm>
                    <a:off x="2923835" y="3242104"/>
                    <a:ext cx="33664" cy="42549"/>
                  </a:xfrm>
                  <a:custGeom>
                    <a:avLst/>
                    <a:gdLst/>
                    <a:ahLst/>
                    <a:cxnLst/>
                    <a:rect l="l" t="t" r="r" b="b"/>
                    <a:pathLst>
                      <a:path w="2129" h="2690" fill="none" extrusionOk="0">
                        <a:moveTo>
                          <a:pt x="1064" y="0"/>
                        </a:moveTo>
                        <a:lnTo>
                          <a:pt x="1064" y="0"/>
                        </a:lnTo>
                        <a:lnTo>
                          <a:pt x="868" y="0"/>
                        </a:lnTo>
                        <a:lnTo>
                          <a:pt x="672" y="28"/>
                        </a:lnTo>
                        <a:lnTo>
                          <a:pt x="504" y="112"/>
                        </a:lnTo>
                        <a:lnTo>
                          <a:pt x="364" y="196"/>
                        </a:lnTo>
                        <a:lnTo>
                          <a:pt x="252" y="280"/>
                        </a:lnTo>
                        <a:lnTo>
                          <a:pt x="168" y="420"/>
                        </a:lnTo>
                        <a:lnTo>
                          <a:pt x="112" y="560"/>
                        </a:lnTo>
                        <a:lnTo>
                          <a:pt x="84" y="701"/>
                        </a:lnTo>
                        <a:lnTo>
                          <a:pt x="84" y="701"/>
                        </a:lnTo>
                        <a:lnTo>
                          <a:pt x="112" y="897"/>
                        </a:lnTo>
                        <a:lnTo>
                          <a:pt x="168" y="1037"/>
                        </a:lnTo>
                        <a:lnTo>
                          <a:pt x="280" y="1177"/>
                        </a:lnTo>
                        <a:lnTo>
                          <a:pt x="420" y="1289"/>
                        </a:lnTo>
                        <a:lnTo>
                          <a:pt x="420" y="1289"/>
                        </a:lnTo>
                        <a:lnTo>
                          <a:pt x="252" y="1373"/>
                        </a:lnTo>
                        <a:lnTo>
                          <a:pt x="112" y="1513"/>
                        </a:lnTo>
                        <a:lnTo>
                          <a:pt x="28" y="1709"/>
                        </a:lnTo>
                        <a:lnTo>
                          <a:pt x="0" y="1905"/>
                        </a:lnTo>
                        <a:lnTo>
                          <a:pt x="0" y="1905"/>
                        </a:lnTo>
                        <a:lnTo>
                          <a:pt x="28" y="2073"/>
                        </a:lnTo>
                        <a:lnTo>
                          <a:pt x="84" y="2241"/>
                        </a:lnTo>
                        <a:lnTo>
                          <a:pt x="168" y="2353"/>
                        </a:lnTo>
                        <a:lnTo>
                          <a:pt x="280" y="2493"/>
                        </a:lnTo>
                        <a:lnTo>
                          <a:pt x="448" y="2577"/>
                        </a:lnTo>
                        <a:lnTo>
                          <a:pt x="616" y="2633"/>
                        </a:lnTo>
                        <a:lnTo>
                          <a:pt x="840" y="2689"/>
                        </a:lnTo>
                        <a:lnTo>
                          <a:pt x="1064" y="2689"/>
                        </a:lnTo>
                        <a:lnTo>
                          <a:pt x="1064" y="2689"/>
                        </a:lnTo>
                        <a:lnTo>
                          <a:pt x="1289" y="2689"/>
                        </a:lnTo>
                        <a:lnTo>
                          <a:pt x="1513" y="2633"/>
                        </a:lnTo>
                        <a:lnTo>
                          <a:pt x="1681" y="2577"/>
                        </a:lnTo>
                        <a:lnTo>
                          <a:pt x="1849" y="2493"/>
                        </a:lnTo>
                        <a:lnTo>
                          <a:pt x="1961" y="2353"/>
                        </a:lnTo>
                        <a:lnTo>
                          <a:pt x="2073" y="2241"/>
                        </a:lnTo>
                        <a:lnTo>
                          <a:pt x="2129" y="2073"/>
                        </a:lnTo>
                        <a:lnTo>
                          <a:pt x="2129" y="1905"/>
                        </a:lnTo>
                        <a:lnTo>
                          <a:pt x="2129" y="1905"/>
                        </a:lnTo>
                        <a:lnTo>
                          <a:pt x="2101" y="1709"/>
                        </a:lnTo>
                        <a:lnTo>
                          <a:pt x="2017" y="1513"/>
                        </a:lnTo>
                        <a:lnTo>
                          <a:pt x="1877" y="1373"/>
                        </a:lnTo>
                        <a:lnTo>
                          <a:pt x="1709" y="1289"/>
                        </a:lnTo>
                        <a:lnTo>
                          <a:pt x="1709" y="1289"/>
                        </a:lnTo>
                        <a:lnTo>
                          <a:pt x="1849" y="1177"/>
                        </a:lnTo>
                        <a:lnTo>
                          <a:pt x="1961" y="1037"/>
                        </a:lnTo>
                        <a:lnTo>
                          <a:pt x="2017" y="897"/>
                        </a:lnTo>
                        <a:lnTo>
                          <a:pt x="2045" y="701"/>
                        </a:lnTo>
                        <a:lnTo>
                          <a:pt x="2045" y="701"/>
                        </a:lnTo>
                        <a:lnTo>
                          <a:pt x="2017" y="560"/>
                        </a:lnTo>
                        <a:lnTo>
                          <a:pt x="1989" y="420"/>
                        </a:lnTo>
                        <a:lnTo>
                          <a:pt x="1877" y="280"/>
                        </a:lnTo>
                        <a:lnTo>
                          <a:pt x="1765" y="196"/>
                        </a:lnTo>
                        <a:lnTo>
                          <a:pt x="1625" y="112"/>
                        </a:lnTo>
                        <a:lnTo>
                          <a:pt x="1457" y="28"/>
                        </a:lnTo>
                        <a:lnTo>
                          <a:pt x="1261" y="0"/>
                        </a:lnTo>
                        <a:lnTo>
                          <a:pt x="10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1502;p57">
                    <a:extLst>
                      <a:ext uri="{FF2B5EF4-FFF2-40B4-BE49-F238E27FC236}">
                        <a16:creationId xmlns:a16="http://schemas.microsoft.com/office/drawing/2014/main" id="{652EEA03-38F7-4803-4C4F-2BAFBE29D54D}"/>
                      </a:ext>
                    </a:extLst>
                  </p:cNvPr>
                  <p:cNvSpPr/>
                  <p:nvPr/>
                </p:nvSpPr>
                <p:spPr>
                  <a:xfrm>
                    <a:off x="1906444" y="3231015"/>
                    <a:ext cx="299879" cy="21290"/>
                  </a:xfrm>
                  <a:custGeom>
                    <a:avLst/>
                    <a:gdLst/>
                    <a:ahLst/>
                    <a:cxnLst/>
                    <a:rect l="l" t="t" r="r" b="b"/>
                    <a:pathLst>
                      <a:path w="18965" h="1346" fill="none" extrusionOk="0">
                        <a:moveTo>
                          <a:pt x="18292" y="1"/>
                        </a:moveTo>
                        <a:lnTo>
                          <a:pt x="673" y="1"/>
                        </a:lnTo>
                        <a:lnTo>
                          <a:pt x="673" y="1"/>
                        </a:lnTo>
                        <a:lnTo>
                          <a:pt x="673" y="1"/>
                        </a:lnTo>
                        <a:lnTo>
                          <a:pt x="533" y="1"/>
                        </a:lnTo>
                        <a:lnTo>
                          <a:pt x="393" y="57"/>
                        </a:lnTo>
                        <a:lnTo>
                          <a:pt x="281" y="113"/>
                        </a:lnTo>
                        <a:lnTo>
                          <a:pt x="197" y="197"/>
                        </a:lnTo>
                        <a:lnTo>
                          <a:pt x="113" y="281"/>
                        </a:lnTo>
                        <a:lnTo>
                          <a:pt x="57" y="393"/>
                        </a:lnTo>
                        <a:lnTo>
                          <a:pt x="1" y="533"/>
                        </a:lnTo>
                        <a:lnTo>
                          <a:pt x="1" y="673"/>
                        </a:lnTo>
                        <a:lnTo>
                          <a:pt x="1" y="673"/>
                        </a:lnTo>
                        <a:lnTo>
                          <a:pt x="1" y="813"/>
                        </a:lnTo>
                        <a:lnTo>
                          <a:pt x="57" y="925"/>
                        </a:lnTo>
                        <a:lnTo>
                          <a:pt x="113" y="1037"/>
                        </a:lnTo>
                        <a:lnTo>
                          <a:pt x="197" y="1149"/>
                        </a:lnTo>
                        <a:lnTo>
                          <a:pt x="281" y="1233"/>
                        </a:lnTo>
                        <a:lnTo>
                          <a:pt x="393" y="1289"/>
                        </a:lnTo>
                        <a:lnTo>
                          <a:pt x="533" y="1318"/>
                        </a:lnTo>
                        <a:lnTo>
                          <a:pt x="673" y="1346"/>
                        </a:lnTo>
                        <a:lnTo>
                          <a:pt x="18292" y="1346"/>
                        </a:lnTo>
                        <a:lnTo>
                          <a:pt x="18292" y="1346"/>
                        </a:lnTo>
                        <a:lnTo>
                          <a:pt x="18404" y="1318"/>
                        </a:lnTo>
                        <a:lnTo>
                          <a:pt x="18544" y="1289"/>
                        </a:lnTo>
                        <a:lnTo>
                          <a:pt x="18656" y="1205"/>
                        </a:lnTo>
                        <a:lnTo>
                          <a:pt x="18768" y="1149"/>
                        </a:lnTo>
                        <a:lnTo>
                          <a:pt x="18824" y="1037"/>
                        </a:lnTo>
                        <a:lnTo>
                          <a:pt x="18908" y="925"/>
                        </a:lnTo>
                        <a:lnTo>
                          <a:pt x="18936" y="813"/>
                        </a:lnTo>
                        <a:lnTo>
                          <a:pt x="18964" y="673"/>
                        </a:lnTo>
                        <a:lnTo>
                          <a:pt x="18964" y="673"/>
                        </a:lnTo>
                        <a:lnTo>
                          <a:pt x="18936" y="533"/>
                        </a:lnTo>
                        <a:lnTo>
                          <a:pt x="18908" y="393"/>
                        </a:lnTo>
                        <a:lnTo>
                          <a:pt x="18852" y="281"/>
                        </a:lnTo>
                        <a:lnTo>
                          <a:pt x="18768" y="197"/>
                        </a:lnTo>
                        <a:lnTo>
                          <a:pt x="18656" y="113"/>
                        </a:lnTo>
                        <a:lnTo>
                          <a:pt x="18544" y="57"/>
                        </a:lnTo>
                        <a:lnTo>
                          <a:pt x="18432" y="1"/>
                        </a:lnTo>
                        <a:lnTo>
                          <a:pt x="18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1504;p57">
                    <a:extLst>
                      <a:ext uri="{FF2B5EF4-FFF2-40B4-BE49-F238E27FC236}">
                        <a16:creationId xmlns:a16="http://schemas.microsoft.com/office/drawing/2014/main" id="{CF11E2A4-05E4-583A-1805-F0828E250651}"/>
                      </a:ext>
                    </a:extLst>
                  </p:cNvPr>
                  <p:cNvSpPr/>
                  <p:nvPr/>
                </p:nvSpPr>
                <p:spPr>
                  <a:xfrm>
                    <a:off x="1906444" y="3281094"/>
                    <a:ext cx="174978" cy="21275"/>
                  </a:xfrm>
                  <a:custGeom>
                    <a:avLst/>
                    <a:gdLst/>
                    <a:ahLst/>
                    <a:cxnLst/>
                    <a:rect l="l" t="t" r="r" b="b"/>
                    <a:pathLst>
                      <a:path w="11066" h="1345" fill="none" extrusionOk="0">
                        <a:moveTo>
                          <a:pt x="10421" y="0"/>
                        </a:moveTo>
                        <a:lnTo>
                          <a:pt x="673" y="0"/>
                        </a:lnTo>
                        <a:lnTo>
                          <a:pt x="673" y="0"/>
                        </a:lnTo>
                        <a:lnTo>
                          <a:pt x="533" y="28"/>
                        </a:lnTo>
                        <a:lnTo>
                          <a:pt x="393" y="56"/>
                        </a:lnTo>
                        <a:lnTo>
                          <a:pt x="281" y="112"/>
                        </a:lnTo>
                        <a:lnTo>
                          <a:pt x="197" y="196"/>
                        </a:lnTo>
                        <a:lnTo>
                          <a:pt x="113" y="308"/>
                        </a:lnTo>
                        <a:lnTo>
                          <a:pt x="57" y="420"/>
                        </a:lnTo>
                        <a:lnTo>
                          <a:pt x="1" y="532"/>
                        </a:lnTo>
                        <a:lnTo>
                          <a:pt x="1" y="672"/>
                        </a:lnTo>
                        <a:lnTo>
                          <a:pt x="1" y="672"/>
                        </a:lnTo>
                        <a:lnTo>
                          <a:pt x="1" y="672"/>
                        </a:lnTo>
                        <a:lnTo>
                          <a:pt x="1" y="813"/>
                        </a:lnTo>
                        <a:lnTo>
                          <a:pt x="57" y="925"/>
                        </a:lnTo>
                        <a:lnTo>
                          <a:pt x="113" y="1065"/>
                        </a:lnTo>
                        <a:lnTo>
                          <a:pt x="197" y="1149"/>
                        </a:lnTo>
                        <a:lnTo>
                          <a:pt x="281" y="1233"/>
                        </a:lnTo>
                        <a:lnTo>
                          <a:pt x="393" y="1289"/>
                        </a:lnTo>
                        <a:lnTo>
                          <a:pt x="533" y="1345"/>
                        </a:lnTo>
                        <a:lnTo>
                          <a:pt x="673" y="1345"/>
                        </a:lnTo>
                        <a:lnTo>
                          <a:pt x="10421" y="1345"/>
                        </a:lnTo>
                        <a:lnTo>
                          <a:pt x="10421" y="1345"/>
                        </a:lnTo>
                        <a:lnTo>
                          <a:pt x="10533" y="1345"/>
                        </a:lnTo>
                        <a:lnTo>
                          <a:pt x="10673" y="1289"/>
                        </a:lnTo>
                        <a:lnTo>
                          <a:pt x="10785" y="1233"/>
                        </a:lnTo>
                        <a:lnTo>
                          <a:pt x="10869" y="1149"/>
                        </a:lnTo>
                        <a:lnTo>
                          <a:pt x="10953" y="1037"/>
                        </a:lnTo>
                        <a:lnTo>
                          <a:pt x="11037" y="925"/>
                        </a:lnTo>
                        <a:lnTo>
                          <a:pt x="11065" y="813"/>
                        </a:lnTo>
                        <a:lnTo>
                          <a:pt x="11065" y="672"/>
                        </a:lnTo>
                        <a:lnTo>
                          <a:pt x="11065" y="672"/>
                        </a:lnTo>
                        <a:lnTo>
                          <a:pt x="11065" y="532"/>
                        </a:lnTo>
                        <a:lnTo>
                          <a:pt x="11037" y="420"/>
                        </a:lnTo>
                        <a:lnTo>
                          <a:pt x="10953" y="308"/>
                        </a:lnTo>
                        <a:lnTo>
                          <a:pt x="10869" y="196"/>
                        </a:lnTo>
                        <a:lnTo>
                          <a:pt x="10785" y="112"/>
                        </a:lnTo>
                        <a:lnTo>
                          <a:pt x="10673" y="56"/>
                        </a:lnTo>
                        <a:lnTo>
                          <a:pt x="10533" y="28"/>
                        </a:lnTo>
                        <a:lnTo>
                          <a:pt x="1042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1506;p57">
                    <a:extLst>
                      <a:ext uri="{FF2B5EF4-FFF2-40B4-BE49-F238E27FC236}">
                        <a16:creationId xmlns:a16="http://schemas.microsoft.com/office/drawing/2014/main" id="{3F150272-13BA-FCD4-BD8A-0B8DA2EAB9A3}"/>
                      </a:ext>
                    </a:extLst>
                  </p:cNvPr>
                  <p:cNvSpPr/>
                  <p:nvPr/>
                </p:nvSpPr>
                <p:spPr>
                  <a:xfrm>
                    <a:off x="1830704" y="3429952"/>
                    <a:ext cx="1196337" cy="189652"/>
                  </a:xfrm>
                  <a:custGeom>
                    <a:avLst/>
                    <a:gdLst/>
                    <a:ahLst/>
                    <a:cxnLst/>
                    <a:rect l="l" t="t" r="r" b="b"/>
                    <a:pathLst>
                      <a:path w="75659" h="11990" fill="none" extrusionOk="0">
                        <a:moveTo>
                          <a:pt x="1654" y="1"/>
                        </a:moveTo>
                        <a:lnTo>
                          <a:pt x="73978" y="1"/>
                        </a:lnTo>
                        <a:lnTo>
                          <a:pt x="73978" y="1"/>
                        </a:lnTo>
                        <a:lnTo>
                          <a:pt x="74146" y="29"/>
                        </a:lnTo>
                        <a:lnTo>
                          <a:pt x="74314" y="29"/>
                        </a:lnTo>
                        <a:lnTo>
                          <a:pt x="74622" y="141"/>
                        </a:lnTo>
                        <a:lnTo>
                          <a:pt x="74902" y="281"/>
                        </a:lnTo>
                        <a:lnTo>
                          <a:pt x="75154" y="505"/>
                        </a:lnTo>
                        <a:lnTo>
                          <a:pt x="75350" y="757"/>
                        </a:lnTo>
                        <a:lnTo>
                          <a:pt x="75519" y="1037"/>
                        </a:lnTo>
                        <a:lnTo>
                          <a:pt x="75603" y="1345"/>
                        </a:lnTo>
                        <a:lnTo>
                          <a:pt x="75631" y="1514"/>
                        </a:lnTo>
                        <a:lnTo>
                          <a:pt x="75659" y="1682"/>
                        </a:lnTo>
                        <a:lnTo>
                          <a:pt x="75659" y="10309"/>
                        </a:lnTo>
                        <a:lnTo>
                          <a:pt x="75659" y="10309"/>
                        </a:lnTo>
                        <a:lnTo>
                          <a:pt x="75631" y="10477"/>
                        </a:lnTo>
                        <a:lnTo>
                          <a:pt x="75603" y="10645"/>
                        </a:lnTo>
                        <a:lnTo>
                          <a:pt x="75519" y="10953"/>
                        </a:lnTo>
                        <a:lnTo>
                          <a:pt x="75350" y="11233"/>
                        </a:lnTo>
                        <a:lnTo>
                          <a:pt x="75154" y="11485"/>
                        </a:lnTo>
                        <a:lnTo>
                          <a:pt x="74902" y="11709"/>
                        </a:lnTo>
                        <a:lnTo>
                          <a:pt x="74622" y="11850"/>
                        </a:lnTo>
                        <a:lnTo>
                          <a:pt x="74314" y="11962"/>
                        </a:lnTo>
                        <a:lnTo>
                          <a:pt x="74146" y="11962"/>
                        </a:lnTo>
                        <a:lnTo>
                          <a:pt x="73978" y="11990"/>
                        </a:lnTo>
                        <a:lnTo>
                          <a:pt x="1654" y="11990"/>
                        </a:lnTo>
                        <a:lnTo>
                          <a:pt x="1654" y="11990"/>
                        </a:lnTo>
                        <a:lnTo>
                          <a:pt x="1486" y="11962"/>
                        </a:lnTo>
                        <a:lnTo>
                          <a:pt x="1317" y="11962"/>
                        </a:lnTo>
                        <a:lnTo>
                          <a:pt x="1009" y="11850"/>
                        </a:lnTo>
                        <a:lnTo>
                          <a:pt x="729" y="11709"/>
                        </a:lnTo>
                        <a:lnTo>
                          <a:pt x="477" y="11485"/>
                        </a:lnTo>
                        <a:lnTo>
                          <a:pt x="281" y="11233"/>
                        </a:lnTo>
                        <a:lnTo>
                          <a:pt x="113" y="10953"/>
                        </a:lnTo>
                        <a:lnTo>
                          <a:pt x="29" y="10645"/>
                        </a:lnTo>
                        <a:lnTo>
                          <a:pt x="1" y="10477"/>
                        </a:lnTo>
                        <a:lnTo>
                          <a:pt x="1" y="10309"/>
                        </a:lnTo>
                        <a:lnTo>
                          <a:pt x="1" y="1682"/>
                        </a:lnTo>
                        <a:lnTo>
                          <a:pt x="1" y="1682"/>
                        </a:lnTo>
                        <a:lnTo>
                          <a:pt x="1" y="1514"/>
                        </a:lnTo>
                        <a:lnTo>
                          <a:pt x="29" y="1345"/>
                        </a:lnTo>
                        <a:lnTo>
                          <a:pt x="113" y="1037"/>
                        </a:lnTo>
                        <a:lnTo>
                          <a:pt x="281" y="757"/>
                        </a:lnTo>
                        <a:lnTo>
                          <a:pt x="477" y="505"/>
                        </a:lnTo>
                        <a:lnTo>
                          <a:pt x="729" y="281"/>
                        </a:lnTo>
                        <a:lnTo>
                          <a:pt x="1009" y="141"/>
                        </a:lnTo>
                        <a:lnTo>
                          <a:pt x="1317" y="29"/>
                        </a:lnTo>
                        <a:lnTo>
                          <a:pt x="1486" y="29"/>
                        </a:lnTo>
                        <a:lnTo>
                          <a:pt x="16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1508;p57">
                    <a:extLst>
                      <a:ext uri="{FF2B5EF4-FFF2-40B4-BE49-F238E27FC236}">
                        <a16:creationId xmlns:a16="http://schemas.microsoft.com/office/drawing/2014/main" id="{C8340129-BC14-B061-FC77-ABD80BA5987F}"/>
                      </a:ext>
                    </a:extLst>
                  </p:cNvPr>
                  <p:cNvSpPr/>
                  <p:nvPr/>
                </p:nvSpPr>
                <p:spPr>
                  <a:xfrm>
                    <a:off x="2708567" y="3507932"/>
                    <a:ext cx="27039" cy="26605"/>
                  </a:xfrm>
                  <a:custGeom>
                    <a:avLst/>
                    <a:gdLst/>
                    <a:ahLst/>
                    <a:cxnLst/>
                    <a:rect l="l" t="t" r="r" b="b"/>
                    <a:pathLst>
                      <a:path w="1710" h="1682" fill="none" extrusionOk="0">
                        <a:moveTo>
                          <a:pt x="1037" y="1"/>
                        </a:moveTo>
                        <a:lnTo>
                          <a:pt x="645" y="1"/>
                        </a:lnTo>
                        <a:lnTo>
                          <a:pt x="645" y="673"/>
                        </a:lnTo>
                        <a:lnTo>
                          <a:pt x="1" y="673"/>
                        </a:lnTo>
                        <a:lnTo>
                          <a:pt x="1" y="1037"/>
                        </a:lnTo>
                        <a:lnTo>
                          <a:pt x="645" y="1037"/>
                        </a:lnTo>
                        <a:lnTo>
                          <a:pt x="645" y="1682"/>
                        </a:lnTo>
                        <a:lnTo>
                          <a:pt x="1037" y="1682"/>
                        </a:lnTo>
                        <a:lnTo>
                          <a:pt x="1037" y="1037"/>
                        </a:lnTo>
                        <a:lnTo>
                          <a:pt x="1709" y="1037"/>
                        </a:lnTo>
                        <a:lnTo>
                          <a:pt x="1709" y="673"/>
                        </a:lnTo>
                        <a:lnTo>
                          <a:pt x="1037" y="673"/>
                        </a:lnTo>
                        <a:lnTo>
                          <a:pt x="10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1510;p57">
                    <a:extLst>
                      <a:ext uri="{FF2B5EF4-FFF2-40B4-BE49-F238E27FC236}">
                        <a16:creationId xmlns:a16="http://schemas.microsoft.com/office/drawing/2014/main" id="{1DE81A3E-94C9-3E75-BC77-AFB020657611}"/>
                      </a:ext>
                    </a:extLst>
                  </p:cNvPr>
                  <p:cNvSpPr/>
                  <p:nvPr/>
                </p:nvSpPr>
                <p:spPr>
                  <a:xfrm>
                    <a:off x="2777224" y="3525664"/>
                    <a:ext cx="6214" cy="10645"/>
                  </a:xfrm>
                  <a:custGeom>
                    <a:avLst/>
                    <a:gdLst/>
                    <a:ahLst/>
                    <a:cxnLst/>
                    <a:rect l="l" t="t" r="r" b="b"/>
                    <a:pathLst>
                      <a:path w="393" h="673" fill="none" extrusionOk="0">
                        <a:moveTo>
                          <a:pt x="0" y="673"/>
                        </a:moveTo>
                        <a:lnTo>
                          <a:pt x="0" y="0"/>
                        </a:lnTo>
                        <a:lnTo>
                          <a:pt x="0" y="0"/>
                        </a:lnTo>
                        <a:lnTo>
                          <a:pt x="140" y="56"/>
                        </a:lnTo>
                        <a:lnTo>
                          <a:pt x="281" y="112"/>
                        </a:lnTo>
                        <a:lnTo>
                          <a:pt x="365" y="196"/>
                        </a:lnTo>
                        <a:lnTo>
                          <a:pt x="393" y="336"/>
                        </a:lnTo>
                        <a:lnTo>
                          <a:pt x="393" y="336"/>
                        </a:lnTo>
                        <a:lnTo>
                          <a:pt x="365" y="448"/>
                        </a:lnTo>
                        <a:lnTo>
                          <a:pt x="309" y="532"/>
                        </a:lnTo>
                        <a:lnTo>
                          <a:pt x="168" y="617"/>
                        </a:lnTo>
                        <a:lnTo>
                          <a:pt x="0"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1511;p57">
                    <a:extLst>
                      <a:ext uri="{FF2B5EF4-FFF2-40B4-BE49-F238E27FC236}">
                        <a16:creationId xmlns:a16="http://schemas.microsoft.com/office/drawing/2014/main" id="{17538B5F-6719-B8FE-3620-C234A1337599}"/>
                      </a:ext>
                    </a:extLst>
                  </p:cNvPr>
                  <p:cNvSpPr/>
                  <p:nvPr/>
                </p:nvSpPr>
                <p:spPr>
                  <a:xfrm>
                    <a:off x="2766155" y="3506604"/>
                    <a:ext cx="6214" cy="10661"/>
                  </a:xfrm>
                  <a:custGeom>
                    <a:avLst/>
                    <a:gdLst/>
                    <a:ahLst/>
                    <a:cxnLst/>
                    <a:rect l="l" t="t" r="r" b="b"/>
                    <a:pathLst>
                      <a:path w="393" h="674" fill="none" extrusionOk="0">
                        <a:moveTo>
                          <a:pt x="392" y="673"/>
                        </a:moveTo>
                        <a:lnTo>
                          <a:pt x="392" y="673"/>
                        </a:lnTo>
                        <a:lnTo>
                          <a:pt x="252" y="617"/>
                        </a:lnTo>
                        <a:lnTo>
                          <a:pt x="112" y="561"/>
                        </a:lnTo>
                        <a:lnTo>
                          <a:pt x="28" y="449"/>
                        </a:lnTo>
                        <a:lnTo>
                          <a:pt x="0" y="337"/>
                        </a:lnTo>
                        <a:lnTo>
                          <a:pt x="0" y="337"/>
                        </a:lnTo>
                        <a:lnTo>
                          <a:pt x="28" y="225"/>
                        </a:lnTo>
                        <a:lnTo>
                          <a:pt x="112" y="141"/>
                        </a:lnTo>
                        <a:lnTo>
                          <a:pt x="224" y="57"/>
                        </a:lnTo>
                        <a:lnTo>
                          <a:pt x="392" y="1"/>
                        </a:lnTo>
                        <a:lnTo>
                          <a:pt x="392"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1512;p57">
                    <a:extLst>
                      <a:ext uri="{FF2B5EF4-FFF2-40B4-BE49-F238E27FC236}">
                        <a16:creationId xmlns:a16="http://schemas.microsoft.com/office/drawing/2014/main" id="{EEF5CAF2-526C-7ADB-46DE-88568D82938B}"/>
                      </a:ext>
                    </a:extLst>
                  </p:cNvPr>
                  <p:cNvSpPr/>
                  <p:nvPr/>
                </p:nvSpPr>
                <p:spPr>
                  <a:xfrm>
                    <a:off x="2757727" y="3493317"/>
                    <a:ext cx="33237" cy="55836"/>
                  </a:xfrm>
                  <a:custGeom>
                    <a:avLst/>
                    <a:gdLst/>
                    <a:ahLst/>
                    <a:cxnLst/>
                    <a:rect l="l" t="t" r="r" b="b"/>
                    <a:pathLst>
                      <a:path w="2102" h="3530" fill="none" extrusionOk="0">
                        <a:moveTo>
                          <a:pt x="1233" y="0"/>
                        </a:moveTo>
                        <a:lnTo>
                          <a:pt x="925" y="0"/>
                        </a:lnTo>
                        <a:lnTo>
                          <a:pt x="925" y="449"/>
                        </a:lnTo>
                        <a:lnTo>
                          <a:pt x="925" y="449"/>
                        </a:lnTo>
                        <a:lnTo>
                          <a:pt x="729" y="477"/>
                        </a:lnTo>
                        <a:lnTo>
                          <a:pt x="533" y="533"/>
                        </a:lnTo>
                        <a:lnTo>
                          <a:pt x="393" y="617"/>
                        </a:lnTo>
                        <a:lnTo>
                          <a:pt x="281" y="701"/>
                        </a:lnTo>
                        <a:lnTo>
                          <a:pt x="169" y="813"/>
                        </a:lnTo>
                        <a:lnTo>
                          <a:pt x="113" y="925"/>
                        </a:lnTo>
                        <a:lnTo>
                          <a:pt x="85" y="1065"/>
                        </a:lnTo>
                        <a:lnTo>
                          <a:pt x="57" y="1205"/>
                        </a:lnTo>
                        <a:lnTo>
                          <a:pt x="57" y="1205"/>
                        </a:lnTo>
                        <a:lnTo>
                          <a:pt x="85" y="1373"/>
                        </a:lnTo>
                        <a:lnTo>
                          <a:pt x="141" y="1541"/>
                        </a:lnTo>
                        <a:lnTo>
                          <a:pt x="225" y="1653"/>
                        </a:lnTo>
                        <a:lnTo>
                          <a:pt x="337" y="1737"/>
                        </a:lnTo>
                        <a:lnTo>
                          <a:pt x="477" y="1821"/>
                        </a:lnTo>
                        <a:lnTo>
                          <a:pt x="617" y="1877"/>
                        </a:lnTo>
                        <a:lnTo>
                          <a:pt x="925" y="1961"/>
                        </a:lnTo>
                        <a:lnTo>
                          <a:pt x="925" y="2718"/>
                        </a:lnTo>
                        <a:lnTo>
                          <a:pt x="925" y="2718"/>
                        </a:lnTo>
                        <a:lnTo>
                          <a:pt x="729" y="2690"/>
                        </a:lnTo>
                        <a:lnTo>
                          <a:pt x="533" y="2634"/>
                        </a:lnTo>
                        <a:lnTo>
                          <a:pt x="337" y="2549"/>
                        </a:lnTo>
                        <a:lnTo>
                          <a:pt x="169" y="2437"/>
                        </a:lnTo>
                        <a:lnTo>
                          <a:pt x="1" y="2802"/>
                        </a:lnTo>
                        <a:lnTo>
                          <a:pt x="1" y="2802"/>
                        </a:lnTo>
                        <a:lnTo>
                          <a:pt x="225" y="2942"/>
                        </a:lnTo>
                        <a:lnTo>
                          <a:pt x="449" y="3026"/>
                        </a:lnTo>
                        <a:lnTo>
                          <a:pt x="673" y="3082"/>
                        </a:lnTo>
                        <a:lnTo>
                          <a:pt x="925" y="3110"/>
                        </a:lnTo>
                        <a:lnTo>
                          <a:pt x="925" y="3530"/>
                        </a:lnTo>
                        <a:lnTo>
                          <a:pt x="1233" y="3530"/>
                        </a:lnTo>
                        <a:lnTo>
                          <a:pt x="1233" y="3110"/>
                        </a:lnTo>
                        <a:lnTo>
                          <a:pt x="1233" y="3110"/>
                        </a:lnTo>
                        <a:lnTo>
                          <a:pt x="1429" y="3082"/>
                        </a:lnTo>
                        <a:lnTo>
                          <a:pt x="1626" y="3026"/>
                        </a:lnTo>
                        <a:lnTo>
                          <a:pt x="1766" y="2942"/>
                        </a:lnTo>
                        <a:lnTo>
                          <a:pt x="1878" y="2858"/>
                        </a:lnTo>
                        <a:lnTo>
                          <a:pt x="1990" y="2746"/>
                        </a:lnTo>
                        <a:lnTo>
                          <a:pt x="2046" y="2634"/>
                        </a:lnTo>
                        <a:lnTo>
                          <a:pt x="2074" y="2493"/>
                        </a:lnTo>
                        <a:lnTo>
                          <a:pt x="2102" y="2353"/>
                        </a:lnTo>
                        <a:lnTo>
                          <a:pt x="2102" y="2353"/>
                        </a:lnTo>
                        <a:lnTo>
                          <a:pt x="2074" y="2157"/>
                        </a:lnTo>
                        <a:lnTo>
                          <a:pt x="2018" y="2017"/>
                        </a:lnTo>
                        <a:lnTo>
                          <a:pt x="1934" y="1905"/>
                        </a:lnTo>
                        <a:lnTo>
                          <a:pt x="1822" y="1821"/>
                        </a:lnTo>
                        <a:lnTo>
                          <a:pt x="1682" y="1737"/>
                        </a:lnTo>
                        <a:lnTo>
                          <a:pt x="1542" y="1681"/>
                        </a:lnTo>
                        <a:lnTo>
                          <a:pt x="1233" y="1597"/>
                        </a:lnTo>
                        <a:lnTo>
                          <a:pt x="1233" y="841"/>
                        </a:lnTo>
                        <a:lnTo>
                          <a:pt x="1233" y="841"/>
                        </a:lnTo>
                        <a:lnTo>
                          <a:pt x="1542" y="897"/>
                        </a:lnTo>
                        <a:lnTo>
                          <a:pt x="1850" y="1037"/>
                        </a:lnTo>
                        <a:lnTo>
                          <a:pt x="1990" y="645"/>
                        </a:lnTo>
                        <a:lnTo>
                          <a:pt x="1990" y="645"/>
                        </a:lnTo>
                        <a:lnTo>
                          <a:pt x="1822" y="561"/>
                        </a:lnTo>
                        <a:lnTo>
                          <a:pt x="1626" y="505"/>
                        </a:lnTo>
                        <a:lnTo>
                          <a:pt x="1429" y="449"/>
                        </a:lnTo>
                        <a:lnTo>
                          <a:pt x="1233" y="421"/>
                        </a:lnTo>
                        <a:lnTo>
                          <a:pt x="12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1514;p57">
                    <a:extLst>
                      <a:ext uri="{FF2B5EF4-FFF2-40B4-BE49-F238E27FC236}">
                        <a16:creationId xmlns:a16="http://schemas.microsoft.com/office/drawing/2014/main" id="{8F0E2242-2EAA-1EFD-81D5-389E6841F743}"/>
                      </a:ext>
                    </a:extLst>
                  </p:cNvPr>
                  <p:cNvSpPr/>
                  <p:nvPr/>
                </p:nvSpPr>
                <p:spPr>
                  <a:xfrm>
                    <a:off x="2809560" y="3500403"/>
                    <a:ext cx="16840" cy="41663"/>
                  </a:xfrm>
                  <a:custGeom>
                    <a:avLst/>
                    <a:gdLst/>
                    <a:ahLst/>
                    <a:cxnLst/>
                    <a:rect l="l" t="t" r="r" b="b"/>
                    <a:pathLst>
                      <a:path w="1065" h="2634" fill="none" extrusionOk="0">
                        <a:moveTo>
                          <a:pt x="1065" y="1"/>
                        </a:moveTo>
                        <a:lnTo>
                          <a:pt x="0" y="1"/>
                        </a:lnTo>
                        <a:lnTo>
                          <a:pt x="0" y="421"/>
                        </a:lnTo>
                        <a:lnTo>
                          <a:pt x="560" y="421"/>
                        </a:lnTo>
                        <a:lnTo>
                          <a:pt x="560" y="2634"/>
                        </a:lnTo>
                        <a:lnTo>
                          <a:pt x="1065" y="2634"/>
                        </a:lnTo>
                        <a:lnTo>
                          <a:pt x="10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1516;p57">
                    <a:extLst>
                      <a:ext uri="{FF2B5EF4-FFF2-40B4-BE49-F238E27FC236}">
                        <a16:creationId xmlns:a16="http://schemas.microsoft.com/office/drawing/2014/main" id="{EF523C56-AE8A-5AD5-A9AE-67773BE337E6}"/>
                      </a:ext>
                    </a:extLst>
                  </p:cNvPr>
                  <p:cNvSpPr/>
                  <p:nvPr/>
                </p:nvSpPr>
                <p:spPr>
                  <a:xfrm>
                    <a:off x="2842339" y="3523449"/>
                    <a:ext cx="17726" cy="13303"/>
                  </a:xfrm>
                  <a:custGeom>
                    <a:avLst/>
                    <a:gdLst/>
                    <a:ahLst/>
                    <a:cxnLst/>
                    <a:rect l="l" t="t" r="r" b="b"/>
                    <a:pathLst>
                      <a:path w="1121" h="841" fill="none" extrusionOk="0">
                        <a:moveTo>
                          <a:pt x="560" y="841"/>
                        </a:moveTo>
                        <a:lnTo>
                          <a:pt x="560" y="841"/>
                        </a:lnTo>
                        <a:lnTo>
                          <a:pt x="336" y="813"/>
                        </a:lnTo>
                        <a:lnTo>
                          <a:pt x="252" y="785"/>
                        </a:lnTo>
                        <a:lnTo>
                          <a:pt x="168" y="729"/>
                        </a:lnTo>
                        <a:lnTo>
                          <a:pt x="84" y="672"/>
                        </a:lnTo>
                        <a:lnTo>
                          <a:pt x="56" y="588"/>
                        </a:lnTo>
                        <a:lnTo>
                          <a:pt x="28" y="504"/>
                        </a:lnTo>
                        <a:lnTo>
                          <a:pt x="0" y="420"/>
                        </a:lnTo>
                        <a:lnTo>
                          <a:pt x="0" y="420"/>
                        </a:lnTo>
                        <a:lnTo>
                          <a:pt x="28" y="336"/>
                        </a:lnTo>
                        <a:lnTo>
                          <a:pt x="56" y="252"/>
                        </a:lnTo>
                        <a:lnTo>
                          <a:pt x="112" y="168"/>
                        </a:lnTo>
                        <a:lnTo>
                          <a:pt x="168" y="112"/>
                        </a:lnTo>
                        <a:lnTo>
                          <a:pt x="252" y="56"/>
                        </a:lnTo>
                        <a:lnTo>
                          <a:pt x="336" y="28"/>
                        </a:lnTo>
                        <a:lnTo>
                          <a:pt x="560" y="0"/>
                        </a:lnTo>
                        <a:lnTo>
                          <a:pt x="560" y="0"/>
                        </a:lnTo>
                        <a:lnTo>
                          <a:pt x="812" y="28"/>
                        </a:lnTo>
                        <a:lnTo>
                          <a:pt x="896" y="56"/>
                        </a:lnTo>
                        <a:lnTo>
                          <a:pt x="980" y="112"/>
                        </a:lnTo>
                        <a:lnTo>
                          <a:pt x="1036" y="168"/>
                        </a:lnTo>
                        <a:lnTo>
                          <a:pt x="1092" y="252"/>
                        </a:lnTo>
                        <a:lnTo>
                          <a:pt x="1120" y="336"/>
                        </a:lnTo>
                        <a:lnTo>
                          <a:pt x="1120" y="420"/>
                        </a:lnTo>
                        <a:lnTo>
                          <a:pt x="1120" y="420"/>
                        </a:lnTo>
                        <a:lnTo>
                          <a:pt x="1120" y="504"/>
                        </a:lnTo>
                        <a:lnTo>
                          <a:pt x="1092" y="588"/>
                        </a:lnTo>
                        <a:lnTo>
                          <a:pt x="1036" y="672"/>
                        </a:lnTo>
                        <a:lnTo>
                          <a:pt x="980" y="729"/>
                        </a:lnTo>
                        <a:lnTo>
                          <a:pt x="896" y="785"/>
                        </a:lnTo>
                        <a:lnTo>
                          <a:pt x="812" y="813"/>
                        </a:lnTo>
                        <a:lnTo>
                          <a:pt x="560" y="8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1517;p57">
                    <a:extLst>
                      <a:ext uri="{FF2B5EF4-FFF2-40B4-BE49-F238E27FC236}">
                        <a16:creationId xmlns:a16="http://schemas.microsoft.com/office/drawing/2014/main" id="{0660C6F0-02D6-73F4-01C9-35248856F6AF}"/>
                      </a:ext>
                    </a:extLst>
                  </p:cNvPr>
                  <p:cNvSpPr/>
                  <p:nvPr/>
                </p:nvSpPr>
                <p:spPr>
                  <a:xfrm>
                    <a:off x="2843224" y="3506604"/>
                    <a:ext cx="15955" cy="11547"/>
                  </a:xfrm>
                  <a:custGeom>
                    <a:avLst/>
                    <a:gdLst/>
                    <a:ahLst/>
                    <a:cxnLst/>
                    <a:rect l="l" t="t" r="r" b="b"/>
                    <a:pathLst>
                      <a:path w="1009" h="730" fill="none" extrusionOk="0">
                        <a:moveTo>
                          <a:pt x="504" y="729"/>
                        </a:moveTo>
                        <a:lnTo>
                          <a:pt x="504" y="729"/>
                        </a:lnTo>
                        <a:lnTo>
                          <a:pt x="280" y="701"/>
                        </a:lnTo>
                        <a:lnTo>
                          <a:pt x="140" y="645"/>
                        </a:lnTo>
                        <a:lnTo>
                          <a:pt x="84" y="589"/>
                        </a:lnTo>
                        <a:lnTo>
                          <a:pt x="28" y="505"/>
                        </a:lnTo>
                        <a:lnTo>
                          <a:pt x="0" y="449"/>
                        </a:lnTo>
                        <a:lnTo>
                          <a:pt x="0" y="365"/>
                        </a:lnTo>
                        <a:lnTo>
                          <a:pt x="0" y="337"/>
                        </a:lnTo>
                        <a:lnTo>
                          <a:pt x="0" y="337"/>
                        </a:lnTo>
                        <a:lnTo>
                          <a:pt x="0" y="253"/>
                        </a:lnTo>
                        <a:lnTo>
                          <a:pt x="28" y="197"/>
                        </a:lnTo>
                        <a:lnTo>
                          <a:pt x="84" y="113"/>
                        </a:lnTo>
                        <a:lnTo>
                          <a:pt x="140" y="85"/>
                        </a:lnTo>
                        <a:lnTo>
                          <a:pt x="280" y="1"/>
                        </a:lnTo>
                        <a:lnTo>
                          <a:pt x="504" y="1"/>
                        </a:lnTo>
                        <a:lnTo>
                          <a:pt x="504" y="1"/>
                        </a:lnTo>
                        <a:lnTo>
                          <a:pt x="700" y="29"/>
                        </a:lnTo>
                        <a:lnTo>
                          <a:pt x="868" y="85"/>
                        </a:lnTo>
                        <a:lnTo>
                          <a:pt x="924" y="141"/>
                        </a:lnTo>
                        <a:lnTo>
                          <a:pt x="952" y="225"/>
                        </a:lnTo>
                        <a:lnTo>
                          <a:pt x="980" y="281"/>
                        </a:lnTo>
                        <a:lnTo>
                          <a:pt x="1008" y="365"/>
                        </a:lnTo>
                        <a:lnTo>
                          <a:pt x="1008" y="365"/>
                        </a:lnTo>
                        <a:lnTo>
                          <a:pt x="980" y="449"/>
                        </a:lnTo>
                        <a:lnTo>
                          <a:pt x="952" y="505"/>
                        </a:lnTo>
                        <a:lnTo>
                          <a:pt x="924" y="589"/>
                        </a:lnTo>
                        <a:lnTo>
                          <a:pt x="868" y="645"/>
                        </a:lnTo>
                        <a:lnTo>
                          <a:pt x="700" y="701"/>
                        </a:lnTo>
                        <a:lnTo>
                          <a:pt x="504" y="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1518;p57">
                    <a:extLst>
                      <a:ext uri="{FF2B5EF4-FFF2-40B4-BE49-F238E27FC236}">
                        <a16:creationId xmlns:a16="http://schemas.microsoft.com/office/drawing/2014/main" id="{E116D17D-1B46-7F29-9F6F-AFF43445324C}"/>
                      </a:ext>
                    </a:extLst>
                  </p:cNvPr>
                  <p:cNvSpPr/>
                  <p:nvPr/>
                </p:nvSpPr>
                <p:spPr>
                  <a:xfrm>
                    <a:off x="2834353" y="3499960"/>
                    <a:ext cx="33680" cy="42549"/>
                  </a:xfrm>
                  <a:custGeom>
                    <a:avLst/>
                    <a:gdLst/>
                    <a:ahLst/>
                    <a:cxnLst/>
                    <a:rect l="l" t="t" r="r" b="b"/>
                    <a:pathLst>
                      <a:path w="2130" h="2690" fill="none" extrusionOk="0">
                        <a:moveTo>
                          <a:pt x="1065" y="1"/>
                        </a:moveTo>
                        <a:lnTo>
                          <a:pt x="1065" y="1"/>
                        </a:lnTo>
                        <a:lnTo>
                          <a:pt x="841" y="1"/>
                        </a:lnTo>
                        <a:lnTo>
                          <a:pt x="645" y="57"/>
                        </a:lnTo>
                        <a:lnTo>
                          <a:pt x="505" y="113"/>
                        </a:lnTo>
                        <a:lnTo>
                          <a:pt x="337" y="197"/>
                        </a:lnTo>
                        <a:lnTo>
                          <a:pt x="225" y="309"/>
                        </a:lnTo>
                        <a:lnTo>
                          <a:pt x="141" y="421"/>
                        </a:lnTo>
                        <a:lnTo>
                          <a:pt x="113" y="561"/>
                        </a:lnTo>
                        <a:lnTo>
                          <a:pt x="85" y="729"/>
                        </a:lnTo>
                        <a:lnTo>
                          <a:pt x="85" y="729"/>
                        </a:lnTo>
                        <a:lnTo>
                          <a:pt x="85" y="897"/>
                        </a:lnTo>
                        <a:lnTo>
                          <a:pt x="169" y="1065"/>
                        </a:lnTo>
                        <a:lnTo>
                          <a:pt x="253" y="1177"/>
                        </a:lnTo>
                        <a:lnTo>
                          <a:pt x="421" y="1289"/>
                        </a:lnTo>
                        <a:lnTo>
                          <a:pt x="421" y="1289"/>
                        </a:lnTo>
                        <a:lnTo>
                          <a:pt x="225" y="1373"/>
                        </a:lnTo>
                        <a:lnTo>
                          <a:pt x="113" y="1541"/>
                        </a:lnTo>
                        <a:lnTo>
                          <a:pt x="29" y="1709"/>
                        </a:lnTo>
                        <a:lnTo>
                          <a:pt x="1" y="1905"/>
                        </a:lnTo>
                        <a:lnTo>
                          <a:pt x="1" y="1905"/>
                        </a:lnTo>
                        <a:lnTo>
                          <a:pt x="1" y="2073"/>
                        </a:lnTo>
                        <a:lnTo>
                          <a:pt x="57" y="2242"/>
                        </a:lnTo>
                        <a:lnTo>
                          <a:pt x="169" y="2382"/>
                        </a:lnTo>
                        <a:lnTo>
                          <a:pt x="281" y="2494"/>
                        </a:lnTo>
                        <a:lnTo>
                          <a:pt x="421" y="2578"/>
                        </a:lnTo>
                        <a:lnTo>
                          <a:pt x="617" y="2634"/>
                        </a:lnTo>
                        <a:lnTo>
                          <a:pt x="813" y="2690"/>
                        </a:lnTo>
                        <a:lnTo>
                          <a:pt x="1065" y="2690"/>
                        </a:lnTo>
                        <a:lnTo>
                          <a:pt x="1065" y="2690"/>
                        </a:lnTo>
                        <a:lnTo>
                          <a:pt x="1289" y="2690"/>
                        </a:lnTo>
                        <a:lnTo>
                          <a:pt x="1485" y="2634"/>
                        </a:lnTo>
                        <a:lnTo>
                          <a:pt x="1681" y="2578"/>
                        </a:lnTo>
                        <a:lnTo>
                          <a:pt x="1850" y="2494"/>
                        </a:lnTo>
                        <a:lnTo>
                          <a:pt x="1962" y="2382"/>
                        </a:lnTo>
                        <a:lnTo>
                          <a:pt x="2046" y="2242"/>
                        </a:lnTo>
                        <a:lnTo>
                          <a:pt x="2102" y="2073"/>
                        </a:lnTo>
                        <a:lnTo>
                          <a:pt x="2130" y="1905"/>
                        </a:lnTo>
                        <a:lnTo>
                          <a:pt x="2130" y="1905"/>
                        </a:lnTo>
                        <a:lnTo>
                          <a:pt x="2102" y="1709"/>
                        </a:lnTo>
                        <a:lnTo>
                          <a:pt x="2018" y="1541"/>
                        </a:lnTo>
                        <a:lnTo>
                          <a:pt x="1878" y="1373"/>
                        </a:lnTo>
                        <a:lnTo>
                          <a:pt x="1709" y="1289"/>
                        </a:lnTo>
                        <a:lnTo>
                          <a:pt x="1709" y="1289"/>
                        </a:lnTo>
                        <a:lnTo>
                          <a:pt x="1850" y="1177"/>
                        </a:lnTo>
                        <a:lnTo>
                          <a:pt x="1962" y="1065"/>
                        </a:lnTo>
                        <a:lnTo>
                          <a:pt x="2018" y="897"/>
                        </a:lnTo>
                        <a:lnTo>
                          <a:pt x="2046" y="729"/>
                        </a:lnTo>
                        <a:lnTo>
                          <a:pt x="2046" y="729"/>
                        </a:lnTo>
                        <a:lnTo>
                          <a:pt x="2018" y="561"/>
                        </a:lnTo>
                        <a:lnTo>
                          <a:pt x="1962" y="421"/>
                        </a:lnTo>
                        <a:lnTo>
                          <a:pt x="1878" y="309"/>
                        </a:lnTo>
                        <a:lnTo>
                          <a:pt x="1766" y="197"/>
                        </a:lnTo>
                        <a:lnTo>
                          <a:pt x="1625" y="113"/>
                        </a:lnTo>
                        <a:lnTo>
                          <a:pt x="1457" y="57"/>
                        </a:lnTo>
                        <a:lnTo>
                          <a:pt x="1261" y="1"/>
                        </a:lnTo>
                        <a:lnTo>
                          <a:pt x="10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1520;p57">
                    <a:extLst>
                      <a:ext uri="{FF2B5EF4-FFF2-40B4-BE49-F238E27FC236}">
                        <a16:creationId xmlns:a16="http://schemas.microsoft.com/office/drawing/2014/main" id="{D3AB025A-CE66-6909-B4D5-142241B867C0}"/>
                      </a:ext>
                    </a:extLst>
                  </p:cNvPr>
                  <p:cNvSpPr/>
                  <p:nvPr/>
                </p:nvSpPr>
                <p:spPr>
                  <a:xfrm>
                    <a:off x="2873330" y="3532750"/>
                    <a:ext cx="9772" cy="18174"/>
                  </a:xfrm>
                  <a:custGeom>
                    <a:avLst/>
                    <a:gdLst/>
                    <a:ahLst/>
                    <a:cxnLst/>
                    <a:rect l="l" t="t" r="r" b="b"/>
                    <a:pathLst>
                      <a:path w="618" h="1149" fill="none" extrusionOk="0">
                        <a:moveTo>
                          <a:pt x="281" y="0"/>
                        </a:moveTo>
                        <a:lnTo>
                          <a:pt x="281" y="0"/>
                        </a:lnTo>
                        <a:lnTo>
                          <a:pt x="281" y="0"/>
                        </a:lnTo>
                        <a:lnTo>
                          <a:pt x="281" y="0"/>
                        </a:lnTo>
                        <a:lnTo>
                          <a:pt x="169" y="28"/>
                        </a:lnTo>
                        <a:lnTo>
                          <a:pt x="85" y="84"/>
                        </a:lnTo>
                        <a:lnTo>
                          <a:pt x="1" y="197"/>
                        </a:lnTo>
                        <a:lnTo>
                          <a:pt x="1" y="309"/>
                        </a:lnTo>
                        <a:lnTo>
                          <a:pt x="1" y="309"/>
                        </a:lnTo>
                        <a:lnTo>
                          <a:pt x="1" y="393"/>
                        </a:lnTo>
                        <a:lnTo>
                          <a:pt x="29" y="477"/>
                        </a:lnTo>
                        <a:lnTo>
                          <a:pt x="85" y="533"/>
                        </a:lnTo>
                        <a:lnTo>
                          <a:pt x="169" y="589"/>
                        </a:lnTo>
                        <a:lnTo>
                          <a:pt x="29" y="1149"/>
                        </a:lnTo>
                        <a:lnTo>
                          <a:pt x="337" y="1149"/>
                        </a:lnTo>
                        <a:lnTo>
                          <a:pt x="533" y="617"/>
                        </a:lnTo>
                        <a:lnTo>
                          <a:pt x="533" y="617"/>
                        </a:lnTo>
                        <a:lnTo>
                          <a:pt x="589" y="477"/>
                        </a:lnTo>
                        <a:lnTo>
                          <a:pt x="617" y="309"/>
                        </a:lnTo>
                        <a:lnTo>
                          <a:pt x="589" y="309"/>
                        </a:lnTo>
                        <a:lnTo>
                          <a:pt x="589" y="309"/>
                        </a:lnTo>
                        <a:lnTo>
                          <a:pt x="589" y="309"/>
                        </a:lnTo>
                        <a:lnTo>
                          <a:pt x="561" y="197"/>
                        </a:lnTo>
                        <a:lnTo>
                          <a:pt x="505" y="84"/>
                        </a:lnTo>
                        <a:lnTo>
                          <a:pt x="421" y="28"/>
                        </a:lnTo>
                        <a:lnTo>
                          <a:pt x="2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1522;p57">
                    <a:extLst>
                      <a:ext uri="{FF2B5EF4-FFF2-40B4-BE49-F238E27FC236}">
                        <a16:creationId xmlns:a16="http://schemas.microsoft.com/office/drawing/2014/main" id="{6BD5D9C7-3AB1-1ECF-460A-E1457DC12B0B}"/>
                      </a:ext>
                    </a:extLst>
                  </p:cNvPr>
                  <p:cNvSpPr/>
                  <p:nvPr/>
                </p:nvSpPr>
                <p:spPr>
                  <a:xfrm>
                    <a:off x="2886629" y="3499518"/>
                    <a:ext cx="31893" cy="42549"/>
                  </a:xfrm>
                  <a:custGeom>
                    <a:avLst/>
                    <a:gdLst/>
                    <a:ahLst/>
                    <a:cxnLst/>
                    <a:rect l="l" t="t" r="r" b="b"/>
                    <a:pathLst>
                      <a:path w="2017" h="2690" fill="none" extrusionOk="0">
                        <a:moveTo>
                          <a:pt x="924" y="1"/>
                        </a:moveTo>
                        <a:lnTo>
                          <a:pt x="924" y="1"/>
                        </a:lnTo>
                        <a:lnTo>
                          <a:pt x="644" y="29"/>
                        </a:lnTo>
                        <a:lnTo>
                          <a:pt x="420" y="113"/>
                        </a:lnTo>
                        <a:lnTo>
                          <a:pt x="196" y="253"/>
                        </a:lnTo>
                        <a:lnTo>
                          <a:pt x="0" y="449"/>
                        </a:lnTo>
                        <a:lnTo>
                          <a:pt x="336" y="701"/>
                        </a:lnTo>
                        <a:lnTo>
                          <a:pt x="336" y="701"/>
                        </a:lnTo>
                        <a:lnTo>
                          <a:pt x="448" y="589"/>
                        </a:lnTo>
                        <a:lnTo>
                          <a:pt x="588" y="505"/>
                        </a:lnTo>
                        <a:lnTo>
                          <a:pt x="728" y="449"/>
                        </a:lnTo>
                        <a:lnTo>
                          <a:pt x="896" y="421"/>
                        </a:lnTo>
                        <a:lnTo>
                          <a:pt x="896" y="421"/>
                        </a:lnTo>
                        <a:lnTo>
                          <a:pt x="952" y="421"/>
                        </a:lnTo>
                        <a:lnTo>
                          <a:pt x="952" y="421"/>
                        </a:lnTo>
                        <a:lnTo>
                          <a:pt x="1149" y="449"/>
                        </a:lnTo>
                        <a:lnTo>
                          <a:pt x="1233" y="477"/>
                        </a:lnTo>
                        <a:lnTo>
                          <a:pt x="1317" y="533"/>
                        </a:lnTo>
                        <a:lnTo>
                          <a:pt x="1373" y="589"/>
                        </a:lnTo>
                        <a:lnTo>
                          <a:pt x="1401" y="645"/>
                        </a:lnTo>
                        <a:lnTo>
                          <a:pt x="1429" y="729"/>
                        </a:lnTo>
                        <a:lnTo>
                          <a:pt x="1429" y="813"/>
                        </a:lnTo>
                        <a:lnTo>
                          <a:pt x="1429" y="813"/>
                        </a:lnTo>
                        <a:lnTo>
                          <a:pt x="1429" y="925"/>
                        </a:lnTo>
                        <a:lnTo>
                          <a:pt x="1373" y="1065"/>
                        </a:lnTo>
                        <a:lnTo>
                          <a:pt x="1289" y="1205"/>
                        </a:lnTo>
                        <a:lnTo>
                          <a:pt x="1121" y="1373"/>
                        </a:lnTo>
                        <a:lnTo>
                          <a:pt x="84" y="2354"/>
                        </a:lnTo>
                        <a:lnTo>
                          <a:pt x="84" y="2690"/>
                        </a:lnTo>
                        <a:lnTo>
                          <a:pt x="2017" y="2690"/>
                        </a:lnTo>
                        <a:lnTo>
                          <a:pt x="2017" y="2270"/>
                        </a:lnTo>
                        <a:lnTo>
                          <a:pt x="784" y="2242"/>
                        </a:lnTo>
                        <a:lnTo>
                          <a:pt x="1485" y="1569"/>
                        </a:lnTo>
                        <a:lnTo>
                          <a:pt x="1485" y="1569"/>
                        </a:lnTo>
                        <a:lnTo>
                          <a:pt x="1681" y="1429"/>
                        </a:lnTo>
                        <a:lnTo>
                          <a:pt x="1793" y="1233"/>
                        </a:lnTo>
                        <a:lnTo>
                          <a:pt x="1877" y="1009"/>
                        </a:lnTo>
                        <a:lnTo>
                          <a:pt x="1933" y="757"/>
                        </a:lnTo>
                        <a:lnTo>
                          <a:pt x="1933" y="757"/>
                        </a:lnTo>
                        <a:lnTo>
                          <a:pt x="1905" y="589"/>
                        </a:lnTo>
                        <a:lnTo>
                          <a:pt x="1849" y="449"/>
                        </a:lnTo>
                        <a:lnTo>
                          <a:pt x="1765" y="309"/>
                        </a:lnTo>
                        <a:lnTo>
                          <a:pt x="1653" y="197"/>
                        </a:lnTo>
                        <a:lnTo>
                          <a:pt x="1541" y="113"/>
                        </a:lnTo>
                        <a:lnTo>
                          <a:pt x="1373" y="57"/>
                        </a:lnTo>
                        <a:lnTo>
                          <a:pt x="1177" y="29"/>
                        </a:lnTo>
                        <a:lnTo>
                          <a:pt x="980" y="1"/>
                        </a:lnTo>
                        <a:lnTo>
                          <a:pt x="980" y="1"/>
                        </a:lnTo>
                        <a:lnTo>
                          <a:pt x="9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1524;p57">
                    <a:extLst>
                      <a:ext uri="{FF2B5EF4-FFF2-40B4-BE49-F238E27FC236}">
                        <a16:creationId xmlns:a16="http://schemas.microsoft.com/office/drawing/2014/main" id="{7FC2429A-F0F3-5214-2114-10434755F630}"/>
                      </a:ext>
                    </a:extLst>
                  </p:cNvPr>
                  <p:cNvSpPr/>
                  <p:nvPr/>
                </p:nvSpPr>
                <p:spPr>
                  <a:xfrm>
                    <a:off x="2930476" y="3506604"/>
                    <a:ext cx="19054" cy="29262"/>
                  </a:xfrm>
                  <a:custGeom>
                    <a:avLst/>
                    <a:gdLst/>
                    <a:ahLst/>
                    <a:cxnLst/>
                    <a:rect l="l" t="t" r="r" b="b"/>
                    <a:pathLst>
                      <a:path w="1205" h="1850" fill="none" extrusionOk="0">
                        <a:moveTo>
                          <a:pt x="588" y="1850"/>
                        </a:moveTo>
                        <a:lnTo>
                          <a:pt x="588" y="1850"/>
                        </a:lnTo>
                        <a:lnTo>
                          <a:pt x="476" y="1850"/>
                        </a:lnTo>
                        <a:lnTo>
                          <a:pt x="364" y="1794"/>
                        </a:lnTo>
                        <a:lnTo>
                          <a:pt x="252" y="1737"/>
                        </a:lnTo>
                        <a:lnTo>
                          <a:pt x="168" y="1625"/>
                        </a:lnTo>
                        <a:lnTo>
                          <a:pt x="84" y="1513"/>
                        </a:lnTo>
                        <a:lnTo>
                          <a:pt x="28" y="1345"/>
                        </a:lnTo>
                        <a:lnTo>
                          <a:pt x="0" y="1149"/>
                        </a:lnTo>
                        <a:lnTo>
                          <a:pt x="0" y="925"/>
                        </a:lnTo>
                        <a:lnTo>
                          <a:pt x="0" y="925"/>
                        </a:lnTo>
                        <a:lnTo>
                          <a:pt x="0" y="701"/>
                        </a:lnTo>
                        <a:lnTo>
                          <a:pt x="28" y="533"/>
                        </a:lnTo>
                        <a:lnTo>
                          <a:pt x="84" y="365"/>
                        </a:lnTo>
                        <a:lnTo>
                          <a:pt x="168" y="225"/>
                        </a:lnTo>
                        <a:lnTo>
                          <a:pt x="252" y="141"/>
                        </a:lnTo>
                        <a:lnTo>
                          <a:pt x="364" y="57"/>
                        </a:lnTo>
                        <a:lnTo>
                          <a:pt x="476" y="29"/>
                        </a:lnTo>
                        <a:lnTo>
                          <a:pt x="588" y="1"/>
                        </a:lnTo>
                        <a:lnTo>
                          <a:pt x="588" y="1"/>
                        </a:lnTo>
                        <a:lnTo>
                          <a:pt x="728" y="29"/>
                        </a:lnTo>
                        <a:lnTo>
                          <a:pt x="841" y="57"/>
                        </a:lnTo>
                        <a:lnTo>
                          <a:pt x="953" y="141"/>
                        </a:lnTo>
                        <a:lnTo>
                          <a:pt x="1037" y="225"/>
                        </a:lnTo>
                        <a:lnTo>
                          <a:pt x="1121" y="365"/>
                        </a:lnTo>
                        <a:lnTo>
                          <a:pt x="1177" y="533"/>
                        </a:lnTo>
                        <a:lnTo>
                          <a:pt x="1205" y="701"/>
                        </a:lnTo>
                        <a:lnTo>
                          <a:pt x="1205" y="925"/>
                        </a:lnTo>
                        <a:lnTo>
                          <a:pt x="1205" y="925"/>
                        </a:lnTo>
                        <a:lnTo>
                          <a:pt x="1205" y="925"/>
                        </a:lnTo>
                        <a:lnTo>
                          <a:pt x="1205" y="1149"/>
                        </a:lnTo>
                        <a:lnTo>
                          <a:pt x="1177" y="1345"/>
                        </a:lnTo>
                        <a:lnTo>
                          <a:pt x="1121" y="1513"/>
                        </a:lnTo>
                        <a:lnTo>
                          <a:pt x="1037" y="1625"/>
                        </a:lnTo>
                        <a:lnTo>
                          <a:pt x="953" y="1737"/>
                        </a:lnTo>
                        <a:lnTo>
                          <a:pt x="841" y="1794"/>
                        </a:lnTo>
                        <a:lnTo>
                          <a:pt x="728" y="1850"/>
                        </a:lnTo>
                        <a:lnTo>
                          <a:pt x="588" y="18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1525;p57">
                    <a:extLst>
                      <a:ext uri="{FF2B5EF4-FFF2-40B4-BE49-F238E27FC236}">
                        <a16:creationId xmlns:a16="http://schemas.microsoft.com/office/drawing/2014/main" id="{4E8C9F84-B198-68C2-BA37-B6BB63991D67}"/>
                      </a:ext>
                    </a:extLst>
                  </p:cNvPr>
                  <p:cNvSpPr/>
                  <p:nvPr/>
                </p:nvSpPr>
                <p:spPr>
                  <a:xfrm>
                    <a:off x="2922949" y="3499960"/>
                    <a:ext cx="34550" cy="42549"/>
                  </a:xfrm>
                  <a:custGeom>
                    <a:avLst/>
                    <a:gdLst/>
                    <a:ahLst/>
                    <a:cxnLst/>
                    <a:rect l="l" t="t" r="r" b="b"/>
                    <a:pathLst>
                      <a:path w="2185" h="2690" fill="none" extrusionOk="0">
                        <a:moveTo>
                          <a:pt x="1092" y="1"/>
                        </a:moveTo>
                        <a:lnTo>
                          <a:pt x="1092" y="1"/>
                        </a:lnTo>
                        <a:lnTo>
                          <a:pt x="868" y="29"/>
                        </a:lnTo>
                        <a:lnTo>
                          <a:pt x="644" y="85"/>
                        </a:lnTo>
                        <a:lnTo>
                          <a:pt x="476" y="197"/>
                        </a:lnTo>
                        <a:lnTo>
                          <a:pt x="308" y="365"/>
                        </a:lnTo>
                        <a:lnTo>
                          <a:pt x="168" y="561"/>
                        </a:lnTo>
                        <a:lnTo>
                          <a:pt x="84" y="785"/>
                        </a:lnTo>
                        <a:lnTo>
                          <a:pt x="28" y="1037"/>
                        </a:lnTo>
                        <a:lnTo>
                          <a:pt x="0" y="1345"/>
                        </a:lnTo>
                        <a:lnTo>
                          <a:pt x="0" y="1345"/>
                        </a:lnTo>
                        <a:lnTo>
                          <a:pt x="28" y="1653"/>
                        </a:lnTo>
                        <a:lnTo>
                          <a:pt x="84" y="1933"/>
                        </a:lnTo>
                        <a:lnTo>
                          <a:pt x="168" y="2157"/>
                        </a:lnTo>
                        <a:lnTo>
                          <a:pt x="308" y="2354"/>
                        </a:lnTo>
                        <a:lnTo>
                          <a:pt x="476" y="2494"/>
                        </a:lnTo>
                        <a:lnTo>
                          <a:pt x="644" y="2606"/>
                        </a:lnTo>
                        <a:lnTo>
                          <a:pt x="868" y="2690"/>
                        </a:lnTo>
                        <a:lnTo>
                          <a:pt x="1092" y="2690"/>
                        </a:lnTo>
                        <a:lnTo>
                          <a:pt x="1092" y="2690"/>
                        </a:lnTo>
                        <a:lnTo>
                          <a:pt x="1317" y="2690"/>
                        </a:lnTo>
                        <a:lnTo>
                          <a:pt x="1513" y="2606"/>
                        </a:lnTo>
                        <a:lnTo>
                          <a:pt x="1709" y="2494"/>
                        </a:lnTo>
                        <a:lnTo>
                          <a:pt x="1877" y="2354"/>
                        </a:lnTo>
                        <a:lnTo>
                          <a:pt x="1989" y="2157"/>
                        </a:lnTo>
                        <a:lnTo>
                          <a:pt x="2101" y="1933"/>
                        </a:lnTo>
                        <a:lnTo>
                          <a:pt x="2157" y="1653"/>
                        </a:lnTo>
                        <a:lnTo>
                          <a:pt x="2185" y="1345"/>
                        </a:lnTo>
                        <a:lnTo>
                          <a:pt x="2185" y="1345"/>
                        </a:lnTo>
                        <a:lnTo>
                          <a:pt x="2157" y="1037"/>
                        </a:lnTo>
                        <a:lnTo>
                          <a:pt x="2101" y="785"/>
                        </a:lnTo>
                        <a:lnTo>
                          <a:pt x="1989" y="561"/>
                        </a:lnTo>
                        <a:lnTo>
                          <a:pt x="1877" y="365"/>
                        </a:lnTo>
                        <a:lnTo>
                          <a:pt x="1709" y="197"/>
                        </a:lnTo>
                        <a:lnTo>
                          <a:pt x="1513" y="85"/>
                        </a:lnTo>
                        <a:lnTo>
                          <a:pt x="1317" y="29"/>
                        </a:lnTo>
                        <a:lnTo>
                          <a:pt x="10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1527;p57">
                    <a:extLst>
                      <a:ext uri="{FF2B5EF4-FFF2-40B4-BE49-F238E27FC236}">
                        <a16:creationId xmlns:a16="http://schemas.microsoft.com/office/drawing/2014/main" id="{F94DD049-2752-E6F1-0770-E6B90CAB695C}"/>
                      </a:ext>
                    </a:extLst>
                  </p:cNvPr>
                  <p:cNvSpPr/>
                  <p:nvPr/>
                </p:nvSpPr>
                <p:spPr>
                  <a:xfrm>
                    <a:off x="1906444" y="3488888"/>
                    <a:ext cx="299879" cy="21275"/>
                  </a:xfrm>
                  <a:custGeom>
                    <a:avLst/>
                    <a:gdLst/>
                    <a:ahLst/>
                    <a:cxnLst/>
                    <a:rect l="l" t="t" r="r" b="b"/>
                    <a:pathLst>
                      <a:path w="18965" h="1345" fill="none" extrusionOk="0">
                        <a:moveTo>
                          <a:pt x="18292" y="0"/>
                        </a:moveTo>
                        <a:lnTo>
                          <a:pt x="673" y="0"/>
                        </a:lnTo>
                        <a:lnTo>
                          <a:pt x="673" y="0"/>
                        </a:lnTo>
                        <a:lnTo>
                          <a:pt x="673" y="0"/>
                        </a:lnTo>
                        <a:lnTo>
                          <a:pt x="533" y="0"/>
                        </a:lnTo>
                        <a:lnTo>
                          <a:pt x="393" y="56"/>
                        </a:lnTo>
                        <a:lnTo>
                          <a:pt x="281" y="112"/>
                        </a:lnTo>
                        <a:lnTo>
                          <a:pt x="197" y="196"/>
                        </a:lnTo>
                        <a:lnTo>
                          <a:pt x="113" y="308"/>
                        </a:lnTo>
                        <a:lnTo>
                          <a:pt x="57" y="421"/>
                        </a:lnTo>
                        <a:lnTo>
                          <a:pt x="1" y="533"/>
                        </a:lnTo>
                        <a:lnTo>
                          <a:pt x="1" y="673"/>
                        </a:lnTo>
                        <a:lnTo>
                          <a:pt x="1" y="673"/>
                        </a:lnTo>
                        <a:lnTo>
                          <a:pt x="1" y="813"/>
                        </a:lnTo>
                        <a:lnTo>
                          <a:pt x="57" y="925"/>
                        </a:lnTo>
                        <a:lnTo>
                          <a:pt x="113" y="1037"/>
                        </a:lnTo>
                        <a:lnTo>
                          <a:pt x="197" y="1149"/>
                        </a:lnTo>
                        <a:lnTo>
                          <a:pt x="281" y="1233"/>
                        </a:lnTo>
                        <a:lnTo>
                          <a:pt x="393" y="1289"/>
                        </a:lnTo>
                        <a:lnTo>
                          <a:pt x="533" y="1317"/>
                        </a:lnTo>
                        <a:lnTo>
                          <a:pt x="673" y="1345"/>
                        </a:lnTo>
                        <a:lnTo>
                          <a:pt x="18292" y="1345"/>
                        </a:lnTo>
                        <a:lnTo>
                          <a:pt x="18292" y="1345"/>
                        </a:lnTo>
                        <a:lnTo>
                          <a:pt x="18404" y="1317"/>
                        </a:lnTo>
                        <a:lnTo>
                          <a:pt x="18544" y="1289"/>
                        </a:lnTo>
                        <a:lnTo>
                          <a:pt x="18656" y="1233"/>
                        </a:lnTo>
                        <a:lnTo>
                          <a:pt x="18768" y="1149"/>
                        </a:lnTo>
                        <a:lnTo>
                          <a:pt x="18824" y="1037"/>
                        </a:lnTo>
                        <a:lnTo>
                          <a:pt x="18908" y="925"/>
                        </a:lnTo>
                        <a:lnTo>
                          <a:pt x="18936" y="813"/>
                        </a:lnTo>
                        <a:lnTo>
                          <a:pt x="18964" y="673"/>
                        </a:lnTo>
                        <a:lnTo>
                          <a:pt x="18964" y="673"/>
                        </a:lnTo>
                        <a:lnTo>
                          <a:pt x="18936" y="533"/>
                        </a:lnTo>
                        <a:lnTo>
                          <a:pt x="18908" y="421"/>
                        </a:lnTo>
                        <a:lnTo>
                          <a:pt x="18852" y="308"/>
                        </a:lnTo>
                        <a:lnTo>
                          <a:pt x="18768" y="196"/>
                        </a:lnTo>
                        <a:lnTo>
                          <a:pt x="18656" y="112"/>
                        </a:lnTo>
                        <a:lnTo>
                          <a:pt x="18544" y="56"/>
                        </a:lnTo>
                        <a:lnTo>
                          <a:pt x="18432" y="0"/>
                        </a:lnTo>
                        <a:lnTo>
                          <a:pt x="18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1529;p57">
                    <a:extLst>
                      <a:ext uri="{FF2B5EF4-FFF2-40B4-BE49-F238E27FC236}">
                        <a16:creationId xmlns:a16="http://schemas.microsoft.com/office/drawing/2014/main" id="{64C0E1F7-EE8A-3E1A-92B0-49CD77AB096A}"/>
                      </a:ext>
                    </a:extLst>
                  </p:cNvPr>
                  <p:cNvSpPr/>
                  <p:nvPr/>
                </p:nvSpPr>
                <p:spPr>
                  <a:xfrm>
                    <a:off x="1906444" y="3538951"/>
                    <a:ext cx="174978" cy="21290"/>
                  </a:xfrm>
                  <a:custGeom>
                    <a:avLst/>
                    <a:gdLst/>
                    <a:ahLst/>
                    <a:cxnLst/>
                    <a:rect l="l" t="t" r="r" b="b"/>
                    <a:pathLst>
                      <a:path w="11066" h="1346" fill="none" extrusionOk="0">
                        <a:moveTo>
                          <a:pt x="10421" y="1"/>
                        </a:moveTo>
                        <a:lnTo>
                          <a:pt x="673" y="1"/>
                        </a:lnTo>
                        <a:lnTo>
                          <a:pt x="673" y="1"/>
                        </a:lnTo>
                        <a:lnTo>
                          <a:pt x="533" y="29"/>
                        </a:lnTo>
                        <a:lnTo>
                          <a:pt x="393" y="57"/>
                        </a:lnTo>
                        <a:lnTo>
                          <a:pt x="281" y="113"/>
                        </a:lnTo>
                        <a:lnTo>
                          <a:pt x="197" y="197"/>
                        </a:lnTo>
                        <a:lnTo>
                          <a:pt x="113" y="309"/>
                        </a:lnTo>
                        <a:lnTo>
                          <a:pt x="57" y="421"/>
                        </a:lnTo>
                        <a:lnTo>
                          <a:pt x="1" y="533"/>
                        </a:lnTo>
                        <a:lnTo>
                          <a:pt x="1" y="673"/>
                        </a:lnTo>
                        <a:lnTo>
                          <a:pt x="1" y="701"/>
                        </a:lnTo>
                        <a:lnTo>
                          <a:pt x="1" y="701"/>
                        </a:lnTo>
                        <a:lnTo>
                          <a:pt x="1" y="813"/>
                        </a:lnTo>
                        <a:lnTo>
                          <a:pt x="57" y="953"/>
                        </a:lnTo>
                        <a:lnTo>
                          <a:pt x="113" y="1065"/>
                        </a:lnTo>
                        <a:lnTo>
                          <a:pt x="197" y="1149"/>
                        </a:lnTo>
                        <a:lnTo>
                          <a:pt x="281" y="1233"/>
                        </a:lnTo>
                        <a:lnTo>
                          <a:pt x="393" y="1317"/>
                        </a:lnTo>
                        <a:lnTo>
                          <a:pt x="533" y="1345"/>
                        </a:lnTo>
                        <a:lnTo>
                          <a:pt x="673" y="1345"/>
                        </a:lnTo>
                        <a:lnTo>
                          <a:pt x="10421" y="1345"/>
                        </a:lnTo>
                        <a:lnTo>
                          <a:pt x="10421" y="1345"/>
                        </a:lnTo>
                        <a:lnTo>
                          <a:pt x="10533" y="1345"/>
                        </a:lnTo>
                        <a:lnTo>
                          <a:pt x="10673" y="1289"/>
                        </a:lnTo>
                        <a:lnTo>
                          <a:pt x="10785" y="1233"/>
                        </a:lnTo>
                        <a:lnTo>
                          <a:pt x="10869" y="1149"/>
                        </a:lnTo>
                        <a:lnTo>
                          <a:pt x="10953" y="1065"/>
                        </a:lnTo>
                        <a:lnTo>
                          <a:pt x="11037" y="953"/>
                        </a:lnTo>
                        <a:lnTo>
                          <a:pt x="11065" y="813"/>
                        </a:lnTo>
                        <a:lnTo>
                          <a:pt x="11065" y="673"/>
                        </a:lnTo>
                        <a:lnTo>
                          <a:pt x="11065" y="673"/>
                        </a:lnTo>
                        <a:lnTo>
                          <a:pt x="11065" y="561"/>
                        </a:lnTo>
                        <a:lnTo>
                          <a:pt x="11037" y="421"/>
                        </a:lnTo>
                        <a:lnTo>
                          <a:pt x="10953" y="309"/>
                        </a:lnTo>
                        <a:lnTo>
                          <a:pt x="10869" y="197"/>
                        </a:lnTo>
                        <a:lnTo>
                          <a:pt x="10785" y="141"/>
                        </a:lnTo>
                        <a:lnTo>
                          <a:pt x="10673" y="57"/>
                        </a:lnTo>
                        <a:lnTo>
                          <a:pt x="10533" y="29"/>
                        </a:lnTo>
                        <a:lnTo>
                          <a:pt x="104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1531;p57">
                    <a:extLst>
                      <a:ext uri="{FF2B5EF4-FFF2-40B4-BE49-F238E27FC236}">
                        <a16:creationId xmlns:a16="http://schemas.microsoft.com/office/drawing/2014/main" id="{F17C5AF8-6A48-F52B-4FEF-4615D79810C5}"/>
                      </a:ext>
                    </a:extLst>
                  </p:cNvPr>
                  <p:cNvSpPr/>
                  <p:nvPr/>
                </p:nvSpPr>
                <p:spPr>
                  <a:xfrm>
                    <a:off x="1189818" y="1478262"/>
                    <a:ext cx="115160" cy="99714"/>
                  </a:xfrm>
                  <a:custGeom>
                    <a:avLst/>
                    <a:gdLst/>
                    <a:ahLst/>
                    <a:cxnLst/>
                    <a:rect l="l" t="t" r="r" b="b"/>
                    <a:pathLst>
                      <a:path w="7283" h="6304" extrusionOk="0">
                        <a:moveTo>
                          <a:pt x="1541" y="1"/>
                        </a:moveTo>
                        <a:lnTo>
                          <a:pt x="1345" y="29"/>
                        </a:lnTo>
                        <a:lnTo>
                          <a:pt x="1177" y="113"/>
                        </a:lnTo>
                        <a:lnTo>
                          <a:pt x="981" y="197"/>
                        </a:lnTo>
                        <a:lnTo>
                          <a:pt x="812" y="309"/>
                        </a:lnTo>
                        <a:lnTo>
                          <a:pt x="672" y="449"/>
                        </a:lnTo>
                        <a:lnTo>
                          <a:pt x="504" y="617"/>
                        </a:lnTo>
                        <a:lnTo>
                          <a:pt x="364" y="813"/>
                        </a:lnTo>
                        <a:lnTo>
                          <a:pt x="252" y="1037"/>
                        </a:lnTo>
                        <a:lnTo>
                          <a:pt x="140" y="1233"/>
                        </a:lnTo>
                        <a:lnTo>
                          <a:pt x="84" y="1457"/>
                        </a:lnTo>
                        <a:lnTo>
                          <a:pt x="28" y="1653"/>
                        </a:lnTo>
                        <a:lnTo>
                          <a:pt x="0" y="1877"/>
                        </a:lnTo>
                        <a:lnTo>
                          <a:pt x="0" y="2073"/>
                        </a:lnTo>
                        <a:lnTo>
                          <a:pt x="0" y="2270"/>
                        </a:lnTo>
                        <a:lnTo>
                          <a:pt x="28" y="2494"/>
                        </a:lnTo>
                        <a:lnTo>
                          <a:pt x="140" y="2886"/>
                        </a:lnTo>
                        <a:lnTo>
                          <a:pt x="280" y="3250"/>
                        </a:lnTo>
                        <a:lnTo>
                          <a:pt x="504" y="3642"/>
                        </a:lnTo>
                        <a:lnTo>
                          <a:pt x="756" y="3978"/>
                        </a:lnTo>
                        <a:lnTo>
                          <a:pt x="1037" y="4314"/>
                        </a:lnTo>
                        <a:lnTo>
                          <a:pt x="1345" y="4650"/>
                        </a:lnTo>
                        <a:lnTo>
                          <a:pt x="1681" y="4931"/>
                        </a:lnTo>
                        <a:lnTo>
                          <a:pt x="2017" y="5211"/>
                        </a:lnTo>
                        <a:lnTo>
                          <a:pt x="2661" y="5687"/>
                        </a:lnTo>
                        <a:lnTo>
                          <a:pt x="3249" y="6079"/>
                        </a:lnTo>
                        <a:lnTo>
                          <a:pt x="3642" y="6303"/>
                        </a:lnTo>
                        <a:lnTo>
                          <a:pt x="4034" y="6079"/>
                        </a:lnTo>
                        <a:lnTo>
                          <a:pt x="4594" y="5687"/>
                        </a:lnTo>
                        <a:lnTo>
                          <a:pt x="5266" y="5211"/>
                        </a:lnTo>
                        <a:lnTo>
                          <a:pt x="5574" y="4931"/>
                        </a:lnTo>
                        <a:lnTo>
                          <a:pt x="5910" y="4650"/>
                        </a:lnTo>
                        <a:lnTo>
                          <a:pt x="6219" y="4342"/>
                        </a:lnTo>
                        <a:lnTo>
                          <a:pt x="6499" y="3978"/>
                        </a:lnTo>
                        <a:lnTo>
                          <a:pt x="6751" y="3642"/>
                        </a:lnTo>
                        <a:lnTo>
                          <a:pt x="6975" y="3278"/>
                        </a:lnTo>
                        <a:lnTo>
                          <a:pt x="7143" y="2886"/>
                        </a:lnTo>
                        <a:lnTo>
                          <a:pt x="7255" y="2494"/>
                        </a:lnTo>
                        <a:lnTo>
                          <a:pt x="7283" y="2298"/>
                        </a:lnTo>
                        <a:lnTo>
                          <a:pt x="7283" y="2073"/>
                        </a:lnTo>
                        <a:lnTo>
                          <a:pt x="7283" y="1877"/>
                        </a:lnTo>
                        <a:lnTo>
                          <a:pt x="7227" y="1681"/>
                        </a:lnTo>
                        <a:lnTo>
                          <a:pt x="7199" y="1457"/>
                        </a:lnTo>
                        <a:lnTo>
                          <a:pt x="7115" y="1233"/>
                        </a:lnTo>
                        <a:lnTo>
                          <a:pt x="7031" y="1037"/>
                        </a:lnTo>
                        <a:lnTo>
                          <a:pt x="6891" y="813"/>
                        </a:lnTo>
                        <a:lnTo>
                          <a:pt x="6751" y="617"/>
                        </a:lnTo>
                        <a:lnTo>
                          <a:pt x="6611" y="449"/>
                        </a:lnTo>
                        <a:lnTo>
                          <a:pt x="6443" y="309"/>
                        </a:lnTo>
                        <a:lnTo>
                          <a:pt x="6275" y="197"/>
                        </a:lnTo>
                        <a:lnTo>
                          <a:pt x="6107" y="113"/>
                        </a:lnTo>
                        <a:lnTo>
                          <a:pt x="5910" y="57"/>
                        </a:lnTo>
                        <a:lnTo>
                          <a:pt x="5714" y="1"/>
                        </a:lnTo>
                        <a:lnTo>
                          <a:pt x="5518" y="1"/>
                        </a:lnTo>
                        <a:lnTo>
                          <a:pt x="5266" y="29"/>
                        </a:lnTo>
                        <a:lnTo>
                          <a:pt x="5014" y="85"/>
                        </a:lnTo>
                        <a:lnTo>
                          <a:pt x="4762" y="169"/>
                        </a:lnTo>
                        <a:lnTo>
                          <a:pt x="4510" y="281"/>
                        </a:lnTo>
                        <a:lnTo>
                          <a:pt x="4258" y="449"/>
                        </a:lnTo>
                        <a:lnTo>
                          <a:pt x="4034" y="617"/>
                        </a:lnTo>
                        <a:lnTo>
                          <a:pt x="3810" y="813"/>
                        </a:lnTo>
                        <a:lnTo>
                          <a:pt x="3642" y="1037"/>
                        </a:lnTo>
                        <a:lnTo>
                          <a:pt x="3445" y="813"/>
                        </a:lnTo>
                        <a:lnTo>
                          <a:pt x="3249" y="617"/>
                        </a:lnTo>
                        <a:lnTo>
                          <a:pt x="2997" y="449"/>
                        </a:lnTo>
                        <a:lnTo>
                          <a:pt x="2773" y="281"/>
                        </a:lnTo>
                        <a:lnTo>
                          <a:pt x="2521" y="169"/>
                        </a:lnTo>
                        <a:lnTo>
                          <a:pt x="2269" y="57"/>
                        </a:lnTo>
                        <a:lnTo>
                          <a:pt x="1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1532;p57">
                    <a:extLst>
                      <a:ext uri="{FF2B5EF4-FFF2-40B4-BE49-F238E27FC236}">
                        <a16:creationId xmlns:a16="http://schemas.microsoft.com/office/drawing/2014/main" id="{6F2F229C-80BF-B6E6-0D1C-F0F0E1634FF3}"/>
                      </a:ext>
                    </a:extLst>
                  </p:cNvPr>
                  <p:cNvSpPr/>
                  <p:nvPr/>
                </p:nvSpPr>
                <p:spPr>
                  <a:xfrm>
                    <a:off x="1189818" y="1478262"/>
                    <a:ext cx="115160" cy="99714"/>
                  </a:xfrm>
                  <a:custGeom>
                    <a:avLst/>
                    <a:gdLst/>
                    <a:ahLst/>
                    <a:cxnLst/>
                    <a:rect l="l" t="t" r="r" b="b"/>
                    <a:pathLst>
                      <a:path w="7283" h="6304" fill="none" extrusionOk="0">
                        <a:moveTo>
                          <a:pt x="1737" y="1"/>
                        </a:moveTo>
                        <a:lnTo>
                          <a:pt x="1737" y="1"/>
                        </a:lnTo>
                        <a:lnTo>
                          <a:pt x="1541" y="1"/>
                        </a:lnTo>
                        <a:lnTo>
                          <a:pt x="1345" y="29"/>
                        </a:lnTo>
                        <a:lnTo>
                          <a:pt x="1177" y="113"/>
                        </a:lnTo>
                        <a:lnTo>
                          <a:pt x="981" y="197"/>
                        </a:lnTo>
                        <a:lnTo>
                          <a:pt x="812" y="309"/>
                        </a:lnTo>
                        <a:lnTo>
                          <a:pt x="672" y="449"/>
                        </a:lnTo>
                        <a:lnTo>
                          <a:pt x="504" y="617"/>
                        </a:lnTo>
                        <a:lnTo>
                          <a:pt x="364" y="813"/>
                        </a:lnTo>
                        <a:lnTo>
                          <a:pt x="364" y="813"/>
                        </a:lnTo>
                        <a:lnTo>
                          <a:pt x="252" y="1037"/>
                        </a:lnTo>
                        <a:lnTo>
                          <a:pt x="140" y="1233"/>
                        </a:lnTo>
                        <a:lnTo>
                          <a:pt x="84" y="1457"/>
                        </a:lnTo>
                        <a:lnTo>
                          <a:pt x="28" y="1653"/>
                        </a:lnTo>
                        <a:lnTo>
                          <a:pt x="0" y="1877"/>
                        </a:lnTo>
                        <a:lnTo>
                          <a:pt x="0" y="2073"/>
                        </a:lnTo>
                        <a:lnTo>
                          <a:pt x="0" y="2270"/>
                        </a:lnTo>
                        <a:lnTo>
                          <a:pt x="28" y="2494"/>
                        </a:lnTo>
                        <a:lnTo>
                          <a:pt x="140" y="2886"/>
                        </a:lnTo>
                        <a:lnTo>
                          <a:pt x="280" y="3250"/>
                        </a:lnTo>
                        <a:lnTo>
                          <a:pt x="504" y="3642"/>
                        </a:lnTo>
                        <a:lnTo>
                          <a:pt x="756" y="3978"/>
                        </a:lnTo>
                        <a:lnTo>
                          <a:pt x="1037" y="4314"/>
                        </a:lnTo>
                        <a:lnTo>
                          <a:pt x="1345" y="4650"/>
                        </a:lnTo>
                        <a:lnTo>
                          <a:pt x="1681" y="4931"/>
                        </a:lnTo>
                        <a:lnTo>
                          <a:pt x="2017" y="5211"/>
                        </a:lnTo>
                        <a:lnTo>
                          <a:pt x="2661" y="5687"/>
                        </a:lnTo>
                        <a:lnTo>
                          <a:pt x="3249" y="6079"/>
                        </a:lnTo>
                        <a:lnTo>
                          <a:pt x="3249" y="6079"/>
                        </a:lnTo>
                        <a:lnTo>
                          <a:pt x="3642" y="6303"/>
                        </a:lnTo>
                        <a:lnTo>
                          <a:pt x="4034" y="6079"/>
                        </a:lnTo>
                        <a:lnTo>
                          <a:pt x="4034" y="6079"/>
                        </a:lnTo>
                        <a:lnTo>
                          <a:pt x="4594" y="5687"/>
                        </a:lnTo>
                        <a:lnTo>
                          <a:pt x="5266" y="5211"/>
                        </a:lnTo>
                        <a:lnTo>
                          <a:pt x="5574" y="4931"/>
                        </a:lnTo>
                        <a:lnTo>
                          <a:pt x="5910" y="4650"/>
                        </a:lnTo>
                        <a:lnTo>
                          <a:pt x="6219" y="4342"/>
                        </a:lnTo>
                        <a:lnTo>
                          <a:pt x="6499" y="3978"/>
                        </a:lnTo>
                        <a:lnTo>
                          <a:pt x="6751" y="3642"/>
                        </a:lnTo>
                        <a:lnTo>
                          <a:pt x="6975" y="3278"/>
                        </a:lnTo>
                        <a:lnTo>
                          <a:pt x="7143" y="2886"/>
                        </a:lnTo>
                        <a:lnTo>
                          <a:pt x="7255" y="2494"/>
                        </a:lnTo>
                        <a:lnTo>
                          <a:pt x="7283" y="2298"/>
                        </a:lnTo>
                        <a:lnTo>
                          <a:pt x="7283" y="2073"/>
                        </a:lnTo>
                        <a:lnTo>
                          <a:pt x="7283" y="1877"/>
                        </a:lnTo>
                        <a:lnTo>
                          <a:pt x="7227" y="1681"/>
                        </a:lnTo>
                        <a:lnTo>
                          <a:pt x="7199" y="1457"/>
                        </a:lnTo>
                        <a:lnTo>
                          <a:pt x="7115" y="1233"/>
                        </a:lnTo>
                        <a:lnTo>
                          <a:pt x="7031" y="1037"/>
                        </a:lnTo>
                        <a:lnTo>
                          <a:pt x="6891" y="813"/>
                        </a:lnTo>
                        <a:lnTo>
                          <a:pt x="6891" y="813"/>
                        </a:lnTo>
                        <a:lnTo>
                          <a:pt x="6751" y="617"/>
                        </a:lnTo>
                        <a:lnTo>
                          <a:pt x="6611" y="449"/>
                        </a:lnTo>
                        <a:lnTo>
                          <a:pt x="6443" y="309"/>
                        </a:lnTo>
                        <a:lnTo>
                          <a:pt x="6275" y="197"/>
                        </a:lnTo>
                        <a:lnTo>
                          <a:pt x="6107" y="113"/>
                        </a:lnTo>
                        <a:lnTo>
                          <a:pt x="5910" y="57"/>
                        </a:lnTo>
                        <a:lnTo>
                          <a:pt x="5714" y="1"/>
                        </a:lnTo>
                        <a:lnTo>
                          <a:pt x="5518" y="1"/>
                        </a:lnTo>
                        <a:lnTo>
                          <a:pt x="5518" y="1"/>
                        </a:lnTo>
                        <a:lnTo>
                          <a:pt x="5266" y="29"/>
                        </a:lnTo>
                        <a:lnTo>
                          <a:pt x="5014" y="85"/>
                        </a:lnTo>
                        <a:lnTo>
                          <a:pt x="4762" y="169"/>
                        </a:lnTo>
                        <a:lnTo>
                          <a:pt x="4510" y="281"/>
                        </a:lnTo>
                        <a:lnTo>
                          <a:pt x="4258" y="449"/>
                        </a:lnTo>
                        <a:lnTo>
                          <a:pt x="4034" y="617"/>
                        </a:lnTo>
                        <a:lnTo>
                          <a:pt x="3810" y="813"/>
                        </a:lnTo>
                        <a:lnTo>
                          <a:pt x="3642" y="1037"/>
                        </a:lnTo>
                        <a:lnTo>
                          <a:pt x="3642" y="1037"/>
                        </a:lnTo>
                        <a:lnTo>
                          <a:pt x="3445" y="813"/>
                        </a:lnTo>
                        <a:lnTo>
                          <a:pt x="3249" y="617"/>
                        </a:lnTo>
                        <a:lnTo>
                          <a:pt x="2997" y="449"/>
                        </a:lnTo>
                        <a:lnTo>
                          <a:pt x="2773" y="281"/>
                        </a:lnTo>
                        <a:lnTo>
                          <a:pt x="2521" y="169"/>
                        </a:lnTo>
                        <a:lnTo>
                          <a:pt x="2269" y="57"/>
                        </a:lnTo>
                        <a:lnTo>
                          <a:pt x="1989" y="1"/>
                        </a:lnTo>
                        <a:lnTo>
                          <a:pt x="17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1535;p57">
                    <a:extLst>
                      <a:ext uri="{FF2B5EF4-FFF2-40B4-BE49-F238E27FC236}">
                        <a16:creationId xmlns:a16="http://schemas.microsoft.com/office/drawing/2014/main" id="{873D8533-F173-5636-B35D-C69A07147775}"/>
                      </a:ext>
                    </a:extLst>
                  </p:cNvPr>
                  <p:cNvSpPr/>
                  <p:nvPr/>
                </p:nvSpPr>
                <p:spPr>
                  <a:xfrm>
                    <a:off x="1063131" y="1806128"/>
                    <a:ext cx="111634" cy="180351"/>
                  </a:xfrm>
                  <a:custGeom>
                    <a:avLst/>
                    <a:gdLst/>
                    <a:ahLst/>
                    <a:cxnLst/>
                    <a:rect l="l" t="t" r="r" b="b"/>
                    <a:pathLst>
                      <a:path w="7060" h="11402" fill="none" extrusionOk="0">
                        <a:moveTo>
                          <a:pt x="7060" y="10897"/>
                        </a:moveTo>
                        <a:lnTo>
                          <a:pt x="7060" y="10897"/>
                        </a:lnTo>
                        <a:lnTo>
                          <a:pt x="7060" y="10981"/>
                        </a:lnTo>
                        <a:lnTo>
                          <a:pt x="7060" y="11065"/>
                        </a:lnTo>
                        <a:lnTo>
                          <a:pt x="6976" y="11233"/>
                        </a:lnTo>
                        <a:lnTo>
                          <a:pt x="6864" y="11345"/>
                        </a:lnTo>
                        <a:lnTo>
                          <a:pt x="6780" y="11373"/>
                        </a:lnTo>
                        <a:lnTo>
                          <a:pt x="6696" y="11401"/>
                        </a:lnTo>
                        <a:lnTo>
                          <a:pt x="6696" y="11401"/>
                        </a:lnTo>
                        <a:lnTo>
                          <a:pt x="6584" y="11401"/>
                        </a:lnTo>
                        <a:lnTo>
                          <a:pt x="1430" y="11261"/>
                        </a:lnTo>
                        <a:lnTo>
                          <a:pt x="1430" y="11261"/>
                        </a:lnTo>
                        <a:lnTo>
                          <a:pt x="1346" y="11261"/>
                        </a:lnTo>
                        <a:lnTo>
                          <a:pt x="1233" y="11205"/>
                        </a:lnTo>
                        <a:lnTo>
                          <a:pt x="1149" y="11177"/>
                        </a:lnTo>
                        <a:lnTo>
                          <a:pt x="1065" y="11093"/>
                        </a:lnTo>
                        <a:lnTo>
                          <a:pt x="981" y="11037"/>
                        </a:lnTo>
                        <a:lnTo>
                          <a:pt x="953" y="10925"/>
                        </a:lnTo>
                        <a:lnTo>
                          <a:pt x="897" y="10841"/>
                        </a:lnTo>
                        <a:lnTo>
                          <a:pt x="869" y="10729"/>
                        </a:lnTo>
                        <a:lnTo>
                          <a:pt x="1" y="561"/>
                        </a:lnTo>
                        <a:lnTo>
                          <a:pt x="1" y="561"/>
                        </a:lnTo>
                        <a:lnTo>
                          <a:pt x="1" y="449"/>
                        </a:lnTo>
                        <a:lnTo>
                          <a:pt x="29" y="365"/>
                        </a:lnTo>
                        <a:lnTo>
                          <a:pt x="57" y="253"/>
                        </a:lnTo>
                        <a:lnTo>
                          <a:pt x="141" y="169"/>
                        </a:lnTo>
                        <a:lnTo>
                          <a:pt x="197" y="113"/>
                        </a:lnTo>
                        <a:lnTo>
                          <a:pt x="281" y="57"/>
                        </a:lnTo>
                        <a:lnTo>
                          <a:pt x="393" y="1"/>
                        </a:lnTo>
                        <a:lnTo>
                          <a:pt x="477" y="1"/>
                        </a:lnTo>
                        <a:lnTo>
                          <a:pt x="477" y="1"/>
                        </a:lnTo>
                        <a:lnTo>
                          <a:pt x="5631" y="141"/>
                        </a:lnTo>
                        <a:lnTo>
                          <a:pt x="5631" y="141"/>
                        </a:lnTo>
                        <a:lnTo>
                          <a:pt x="5743" y="169"/>
                        </a:lnTo>
                        <a:lnTo>
                          <a:pt x="5827" y="197"/>
                        </a:lnTo>
                        <a:lnTo>
                          <a:pt x="5939" y="253"/>
                        </a:lnTo>
                        <a:lnTo>
                          <a:pt x="6023" y="337"/>
                        </a:lnTo>
                        <a:lnTo>
                          <a:pt x="6079" y="421"/>
                        </a:lnTo>
                        <a:lnTo>
                          <a:pt x="6135" y="533"/>
                        </a:lnTo>
                        <a:lnTo>
                          <a:pt x="6163" y="617"/>
                        </a:lnTo>
                        <a:lnTo>
                          <a:pt x="6191" y="729"/>
                        </a:lnTo>
                        <a:lnTo>
                          <a:pt x="7060" y="108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1536;p57">
                    <a:extLst>
                      <a:ext uri="{FF2B5EF4-FFF2-40B4-BE49-F238E27FC236}">
                        <a16:creationId xmlns:a16="http://schemas.microsoft.com/office/drawing/2014/main" id="{025B5D48-CDEC-8448-A824-5E9DA6C22ACD}"/>
                      </a:ext>
                    </a:extLst>
                  </p:cNvPr>
                  <p:cNvSpPr/>
                  <p:nvPr/>
                </p:nvSpPr>
                <p:spPr>
                  <a:xfrm>
                    <a:off x="1063131" y="1806128"/>
                    <a:ext cx="97467" cy="180351"/>
                  </a:xfrm>
                  <a:custGeom>
                    <a:avLst/>
                    <a:gdLst/>
                    <a:ahLst/>
                    <a:cxnLst/>
                    <a:rect l="l" t="t" r="r" b="b"/>
                    <a:pathLst>
                      <a:path w="6164" h="11402" extrusionOk="0">
                        <a:moveTo>
                          <a:pt x="673" y="1"/>
                        </a:moveTo>
                        <a:lnTo>
                          <a:pt x="3266" y="65"/>
                        </a:lnTo>
                        <a:lnTo>
                          <a:pt x="3266" y="65"/>
                        </a:lnTo>
                        <a:lnTo>
                          <a:pt x="785" y="1"/>
                        </a:lnTo>
                        <a:close/>
                        <a:moveTo>
                          <a:pt x="3266" y="65"/>
                        </a:moveTo>
                        <a:lnTo>
                          <a:pt x="5127" y="113"/>
                        </a:lnTo>
                        <a:lnTo>
                          <a:pt x="5211" y="113"/>
                        </a:lnTo>
                        <a:lnTo>
                          <a:pt x="3266" y="65"/>
                        </a:lnTo>
                        <a:close/>
                        <a:moveTo>
                          <a:pt x="1" y="505"/>
                        </a:moveTo>
                        <a:lnTo>
                          <a:pt x="1" y="561"/>
                        </a:lnTo>
                        <a:lnTo>
                          <a:pt x="393" y="4987"/>
                        </a:lnTo>
                        <a:lnTo>
                          <a:pt x="1" y="505"/>
                        </a:lnTo>
                        <a:close/>
                        <a:moveTo>
                          <a:pt x="4007" y="11345"/>
                        </a:moveTo>
                        <a:lnTo>
                          <a:pt x="6079" y="11401"/>
                        </a:lnTo>
                        <a:lnTo>
                          <a:pt x="6163" y="11401"/>
                        </a:lnTo>
                        <a:lnTo>
                          <a:pt x="4007" y="1134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1537;p57">
                    <a:extLst>
                      <a:ext uri="{FF2B5EF4-FFF2-40B4-BE49-F238E27FC236}">
                        <a16:creationId xmlns:a16="http://schemas.microsoft.com/office/drawing/2014/main" id="{D0B002E6-E6B1-7C76-7F09-B47737282245}"/>
                      </a:ext>
                    </a:extLst>
                  </p:cNvPr>
                  <p:cNvSpPr/>
                  <p:nvPr/>
                </p:nvSpPr>
                <p:spPr>
                  <a:xfrm>
                    <a:off x="1126475" y="1985577"/>
                    <a:ext cx="34123" cy="902"/>
                  </a:xfrm>
                  <a:custGeom>
                    <a:avLst/>
                    <a:gdLst/>
                    <a:ahLst/>
                    <a:cxnLst/>
                    <a:rect l="l" t="t" r="r" b="b"/>
                    <a:pathLst>
                      <a:path w="2158" h="57" fill="none" extrusionOk="0">
                        <a:moveTo>
                          <a:pt x="1" y="0"/>
                        </a:moveTo>
                        <a:lnTo>
                          <a:pt x="2073" y="56"/>
                        </a:lnTo>
                        <a:lnTo>
                          <a:pt x="2073" y="56"/>
                        </a:lnTo>
                        <a:lnTo>
                          <a:pt x="2129" y="56"/>
                        </a:lnTo>
                        <a:lnTo>
                          <a:pt x="2129" y="56"/>
                        </a:lnTo>
                        <a:lnTo>
                          <a:pt x="2157" y="5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1538;p57">
                    <a:extLst>
                      <a:ext uri="{FF2B5EF4-FFF2-40B4-BE49-F238E27FC236}">
                        <a16:creationId xmlns:a16="http://schemas.microsoft.com/office/drawing/2014/main" id="{C0916D01-778A-2100-164F-DDF02AB52939}"/>
                      </a:ext>
                    </a:extLst>
                  </p:cNvPr>
                  <p:cNvSpPr/>
                  <p:nvPr/>
                </p:nvSpPr>
                <p:spPr>
                  <a:xfrm>
                    <a:off x="1063131" y="1812328"/>
                    <a:ext cx="6230" cy="72681"/>
                  </a:xfrm>
                  <a:custGeom>
                    <a:avLst/>
                    <a:gdLst/>
                    <a:ahLst/>
                    <a:cxnLst/>
                    <a:rect l="l" t="t" r="r" b="b"/>
                    <a:pathLst>
                      <a:path w="394" h="4595" fill="none" extrusionOk="0">
                        <a:moveTo>
                          <a:pt x="1" y="1"/>
                        </a:moveTo>
                        <a:lnTo>
                          <a:pt x="1" y="1"/>
                        </a:lnTo>
                        <a:lnTo>
                          <a:pt x="1" y="113"/>
                        </a:lnTo>
                        <a:lnTo>
                          <a:pt x="393" y="4595"/>
                        </a:lnTo>
                        <a:lnTo>
                          <a:pt x="393" y="4595"/>
                        </a:lnTo>
                        <a:lnTo>
                          <a:pt x="393" y="4595"/>
                        </a:lnTo>
                        <a:lnTo>
                          <a:pt x="1" y="169"/>
                        </a:lnTo>
                        <a:lnTo>
                          <a:pt x="1" y="16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1539;p57">
                    <a:extLst>
                      <a:ext uri="{FF2B5EF4-FFF2-40B4-BE49-F238E27FC236}">
                        <a16:creationId xmlns:a16="http://schemas.microsoft.com/office/drawing/2014/main" id="{5577D249-5B0D-3BED-DF79-300FF9F338DC}"/>
                      </a:ext>
                    </a:extLst>
                  </p:cNvPr>
                  <p:cNvSpPr/>
                  <p:nvPr/>
                </p:nvSpPr>
                <p:spPr>
                  <a:xfrm>
                    <a:off x="1073772" y="1806128"/>
                    <a:ext cx="71772" cy="1787"/>
                  </a:xfrm>
                  <a:custGeom>
                    <a:avLst/>
                    <a:gdLst/>
                    <a:ahLst/>
                    <a:cxnLst/>
                    <a:rect l="l" t="t" r="r" b="b"/>
                    <a:pathLst>
                      <a:path w="4539" h="113" fill="none" extrusionOk="0">
                        <a:moveTo>
                          <a:pt x="84" y="1"/>
                        </a:moveTo>
                        <a:lnTo>
                          <a:pt x="84" y="1"/>
                        </a:lnTo>
                        <a:lnTo>
                          <a:pt x="0" y="1"/>
                        </a:lnTo>
                        <a:lnTo>
                          <a:pt x="4538" y="113"/>
                        </a:lnTo>
                        <a:lnTo>
                          <a:pt x="4538" y="113"/>
                        </a:lnTo>
                        <a:lnTo>
                          <a:pt x="4454" y="113"/>
                        </a:lnTo>
                        <a:lnTo>
                          <a:pt x="112" y="1"/>
                        </a:lnTo>
                        <a:lnTo>
                          <a:pt x="112" y="1"/>
                        </a:lnTo>
                        <a:lnTo>
                          <a:pt x="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1542;p57">
                    <a:extLst>
                      <a:ext uri="{FF2B5EF4-FFF2-40B4-BE49-F238E27FC236}">
                        <a16:creationId xmlns:a16="http://schemas.microsoft.com/office/drawing/2014/main" id="{789EC07C-6C07-8811-B62B-6247CB8CDCB3}"/>
                      </a:ext>
                    </a:extLst>
                  </p:cNvPr>
                  <p:cNvSpPr/>
                  <p:nvPr/>
                </p:nvSpPr>
                <p:spPr>
                  <a:xfrm>
                    <a:off x="1041436" y="1863735"/>
                    <a:ext cx="82840" cy="163505"/>
                  </a:xfrm>
                  <a:custGeom>
                    <a:avLst/>
                    <a:gdLst/>
                    <a:ahLst/>
                    <a:cxnLst/>
                    <a:rect l="l" t="t" r="r" b="b"/>
                    <a:pathLst>
                      <a:path w="5239" h="10337" fill="none" extrusionOk="0">
                        <a:moveTo>
                          <a:pt x="5239" y="10056"/>
                        </a:moveTo>
                        <a:lnTo>
                          <a:pt x="4622" y="8067"/>
                        </a:lnTo>
                        <a:lnTo>
                          <a:pt x="4622" y="8067"/>
                        </a:lnTo>
                        <a:lnTo>
                          <a:pt x="4818" y="7535"/>
                        </a:lnTo>
                        <a:lnTo>
                          <a:pt x="4986" y="7003"/>
                        </a:lnTo>
                        <a:lnTo>
                          <a:pt x="5126" y="6443"/>
                        </a:lnTo>
                        <a:lnTo>
                          <a:pt x="5239" y="5882"/>
                        </a:lnTo>
                        <a:lnTo>
                          <a:pt x="5239" y="5882"/>
                        </a:lnTo>
                        <a:lnTo>
                          <a:pt x="5210" y="5714"/>
                        </a:lnTo>
                        <a:lnTo>
                          <a:pt x="5182" y="5434"/>
                        </a:lnTo>
                        <a:lnTo>
                          <a:pt x="4986" y="4678"/>
                        </a:lnTo>
                        <a:lnTo>
                          <a:pt x="4706" y="3726"/>
                        </a:lnTo>
                        <a:lnTo>
                          <a:pt x="4398" y="2689"/>
                        </a:lnTo>
                        <a:lnTo>
                          <a:pt x="3782" y="840"/>
                        </a:lnTo>
                        <a:lnTo>
                          <a:pt x="3502" y="0"/>
                        </a:lnTo>
                        <a:lnTo>
                          <a:pt x="3502" y="0"/>
                        </a:lnTo>
                        <a:lnTo>
                          <a:pt x="2381" y="869"/>
                        </a:lnTo>
                        <a:lnTo>
                          <a:pt x="1373" y="1625"/>
                        </a:lnTo>
                        <a:lnTo>
                          <a:pt x="393" y="2325"/>
                        </a:lnTo>
                        <a:lnTo>
                          <a:pt x="393" y="2325"/>
                        </a:lnTo>
                        <a:lnTo>
                          <a:pt x="281" y="2409"/>
                        </a:lnTo>
                        <a:lnTo>
                          <a:pt x="197" y="2521"/>
                        </a:lnTo>
                        <a:lnTo>
                          <a:pt x="141" y="2633"/>
                        </a:lnTo>
                        <a:lnTo>
                          <a:pt x="84" y="2801"/>
                        </a:lnTo>
                        <a:lnTo>
                          <a:pt x="28" y="3137"/>
                        </a:lnTo>
                        <a:lnTo>
                          <a:pt x="0" y="3558"/>
                        </a:lnTo>
                        <a:lnTo>
                          <a:pt x="28" y="4006"/>
                        </a:lnTo>
                        <a:lnTo>
                          <a:pt x="113" y="4510"/>
                        </a:lnTo>
                        <a:lnTo>
                          <a:pt x="225" y="5014"/>
                        </a:lnTo>
                        <a:lnTo>
                          <a:pt x="337" y="5518"/>
                        </a:lnTo>
                        <a:lnTo>
                          <a:pt x="617" y="6527"/>
                        </a:lnTo>
                        <a:lnTo>
                          <a:pt x="925" y="7395"/>
                        </a:lnTo>
                        <a:lnTo>
                          <a:pt x="1205" y="7983"/>
                        </a:lnTo>
                        <a:lnTo>
                          <a:pt x="1317" y="8179"/>
                        </a:lnTo>
                        <a:lnTo>
                          <a:pt x="1373" y="8263"/>
                        </a:lnTo>
                        <a:lnTo>
                          <a:pt x="1373" y="8263"/>
                        </a:lnTo>
                        <a:lnTo>
                          <a:pt x="1905" y="8544"/>
                        </a:lnTo>
                        <a:lnTo>
                          <a:pt x="2241" y="8712"/>
                        </a:lnTo>
                        <a:lnTo>
                          <a:pt x="2633" y="10336"/>
                        </a:lnTo>
                        <a:lnTo>
                          <a:pt x="5239" y="100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1544;p57">
                    <a:extLst>
                      <a:ext uri="{FF2B5EF4-FFF2-40B4-BE49-F238E27FC236}">
                        <a16:creationId xmlns:a16="http://schemas.microsoft.com/office/drawing/2014/main" id="{37A768E1-0A20-398E-5D75-6A051AA678C7}"/>
                      </a:ext>
                    </a:extLst>
                  </p:cNvPr>
                  <p:cNvSpPr/>
                  <p:nvPr/>
                </p:nvSpPr>
                <p:spPr>
                  <a:xfrm>
                    <a:off x="1073330" y="2022796"/>
                    <a:ext cx="258229" cy="237484"/>
                  </a:xfrm>
                  <a:custGeom>
                    <a:avLst/>
                    <a:gdLst/>
                    <a:ahLst/>
                    <a:cxnLst/>
                    <a:rect l="l" t="t" r="r" b="b"/>
                    <a:pathLst>
                      <a:path w="16331" h="15014" fill="none" extrusionOk="0">
                        <a:moveTo>
                          <a:pt x="0" y="1849"/>
                        </a:moveTo>
                        <a:lnTo>
                          <a:pt x="0" y="1849"/>
                        </a:lnTo>
                        <a:lnTo>
                          <a:pt x="308" y="3025"/>
                        </a:lnTo>
                        <a:lnTo>
                          <a:pt x="813" y="4678"/>
                        </a:lnTo>
                        <a:lnTo>
                          <a:pt x="1121" y="5630"/>
                        </a:lnTo>
                        <a:lnTo>
                          <a:pt x="1457" y="6639"/>
                        </a:lnTo>
                        <a:lnTo>
                          <a:pt x="1821" y="7675"/>
                        </a:lnTo>
                        <a:lnTo>
                          <a:pt x="2213" y="8740"/>
                        </a:lnTo>
                        <a:lnTo>
                          <a:pt x="2661" y="9776"/>
                        </a:lnTo>
                        <a:lnTo>
                          <a:pt x="3109" y="10784"/>
                        </a:lnTo>
                        <a:lnTo>
                          <a:pt x="3614" y="11737"/>
                        </a:lnTo>
                        <a:lnTo>
                          <a:pt x="4118" y="12605"/>
                        </a:lnTo>
                        <a:lnTo>
                          <a:pt x="4370" y="12997"/>
                        </a:lnTo>
                        <a:lnTo>
                          <a:pt x="4650" y="13389"/>
                        </a:lnTo>
                        <a:lnTo>
                          <a:pt x="4902" y="13725"/>
                        </a:lnTo>
                        <a:lnTo>
                          <a:pt x="5182" y="14034"/>
                        </a:lnTo>
                        <a:lnTo>
                          <a:pt x="5462" y="14286"/>
                        </a:lnTo>
                        <a:lnTo>
                          <a:pt x="5742" y="14510"/>
                        </a:lnTo>
                        <a:lnTo>
                          <a:pt x="6051" y="14706"/>
                        </a:lnTo>
                        <a:lnTo>
                          <a:pt x="6331" y="14846"/>
                        </a:lnTo>
                        <a:lnTo>
                          <a:pt x="6331" y="14846"/>
                        </a:lnTo>
                        <a:lnTo>
                          <a:pt x="6639" y="14958"/>
                        </a:lnTo>
                        <a:lnTo>
                          <a:pt x="6975" y="14986"/>
                        </a:lnTo>
                        <a:lnTo>
                          <a:pt x="7311" y="15014"/>
                        </a:lnTo>
                        <a:lnTo>
                          <a:pt x="7647" y="14958"/>
                        </a:lnTo>
                        <a:lnTo>
                          <a:pt x="8011" y="14902"/>
                        </a:lnTo>
                        <a:lnTo>
                          <a:pt x="8376" y="14790"/>
                        </a:lnTo>
                        <a:lnTo>
                          <a:pt x="8768" y="14622"/>
                        </a:lnTo>
                        <a:lnTo>
                          <a:pt x="9132" y="14454"/>
                        </a:lnTo>
                        <a:lnTo>
                          <a:pt x="9132" y="14454"/>
                        </a:lnTo>
                        <a:lnTo>
                          <a:pt x="9776" y="14090"/>
                        </a:lnTo>
                        <a:lnTo>
                          <a:pt x="10420" y="13641"/>
                        </a:lnTo>
                        <a:lnTo>
                          <a:pt x="11065" y="13137"/>
                        </a:lnTo>
                        <a:lnTo>
                          <a:pt x="11681" y="12605"/>
                        </a:lnTo>
                        <a:lnTo>
                          <a:pt x="12297" y="12045"/>
                        </a:lnTo>
                        <a:lnTo>
                          <a:pt x="12913" y="11457"/>
                        </a:lnTo>
                        <a:lnTo>
                          <a:pt x="13474" y="10868"/>
                        </a:lnTo>
                        <a:lnTo>
                          <a:pt x="14006" y="10280"/>
                        </a:lnTo>
                        <a:lnTo>
                          <a:pt x="14958" y="9188"/>
                        </a:lnTo>
                        <a:lnTo>
                          <a:pt x="15686" y="8263"/>
                        </a:lnTo>
                        <a:lnTo>
                          <a:pt x="16331" y="7423"/>
                        </a:lnTo>
                        <a:lnTo>
                          <a:pt x="15574" y="3586"/>
                        </a:lnTo>
                        <a:lnTo>
                          <a:pt x="14846" y="0"/>
                        </a:lnTo>
                        <a:lnTo>
                          <a:pt x="14846" y="0"/>
                        </a:lnTo>
                        <a:lnTo>
                          <a:pt x="14594" y="140"/>
                        </a:lnTo>
                        <a:lnTo>
                          <a:pt x="14314" y="308"/>
                        </a:lnTo>
                        <a:lnTo>
                          <a:pt x="14062" y="532"/>
                        </a:lnTo>
                        <a:lnTo>
                          <a:pt x="13782" y="756"/>
                        </a:lnTo>
                        <a:lnTo>
                          <a:pt x="13249" y="1261"/>
                        </a:lnTo>
                        <a:lnTo>
                          <a:pt x="12717" y="1849"/>
                        </a:lnTo>
                        <a:lnTo>
                          <a:pt x="12185" y="2493"/>
                        </a:lnTo>
                        <a:lnTo>
                          <a:pt x="11653" y="3193"/>
                        </a:lnTo>
                        <a:lnTo>
                          <a:pt x="11149" y="3894"/>
                        </a:lnTo>
                        <a:lnTo>
                          <a:pt x="10672" y="4594"/>
                        </a:lnTo>
                        <a:lnTo>
                          <a:pt x="9748" y="5938"/>
                        </a:lnTo>
                        <a:lnTo>
                          <a:pt x="8992" y="7059"/>
                        </a:lnTo>
                        <a:lnTo>
                          <a:pt x="8656" y="7507"/>
                        </a:lnTo>
                        <a:lnTo>
                          <a:pt x="8348" y="7843"/>
                        </a:lnTo>
                        <a:lnTo>
                          <a:pt x="8235" y="7955"/>
                        </a:lnTo>
                        <a:lnTo>
                          <a:pt x="8095" y="8039"/>
                        </a:lnTo>
                        <a:lnTo>
                          <a:pt x="8011" y="8095"/>
                        </a:lnTo>
                        <a:lnTo>
                          <a:pt x="7927" y="8123"/>
                        </a:lnTo>
                        <a:lnTo>
                          <a:pt x="7927" y="8123"/>
                        </a:lnTo>
                        <a:lnTo>
                          <a:pt x="7843" y="8095"/>
                        </a:lnTo>
                        <a:lnTo>
                          <a:pt x="7759" y="8039"/>
                        </a:lnTo>
                        <a:lnTo>
                          <a:pt x="7591" y="7843"/>
                        </a:lnTo>
                        <a:lnTo>
                          <a:pt x="7395" y="7535"/>
                        </a:lnTo>
                        <a:lnTo>
                          <a:pt x="7171" y="7143"/>
                        </a:lnTo>
                        <a:lnTo>
                          <a:pt x="6947" y="6695"/>
                        </a:lnTo>
                        <a:lnTo>
                          <a:pt x="6723" y="6163"/>
                        </a:lnTo>
                        <a:lnTo>
                          <a:pt x="6247" y="4958"/>
                        </a:lnTo>
                        <a:lnTo>
                          <a:pt x="5799" y="3670"/>
                        </a:lnTo>
                        <a:lnTo>
                          <a:pt x="5350" y="2437"/>
                        </a:lnTo>
                        <a:lnTo>
                          <a:pt x="4734" y="504"/>
                        </a:lnTo>
                        <a:lnTo>
                          <a:pt x="4734" y="504"/>
                        </a:lnTo>
                        <a:lnTo>
                          <a:pt x="4678" y="420"/>
                        </a:lnTo>
                        <a:lnTo>
                          <a:pt x="4622" y="308"/>
                        </a:lnTo>
                        <a:lnTo>
                          <a:pt x="4566" y="252"/>
                        </a:lnTo>
                        <a:lnTo>
                          <a:pt x="4482" y="196"/>
                        </a:lnTo>
                        <a:lnTo>
                          <a:pt x="4370" y="140"/>
                        </a:lnTo>
                        <a:lnTo>
                          <a:pt x="4286" y="140"/>
                        </a:lnTo>
                        <a:lnTo>
                          <a:pt x="4174" y="140"/>
                        </a:lnTo>
                        <a:lnTo>
                          <a:pt x="4062" y="140"/>
                        </a:lnTo>
                        <a:lnTo>
                          <a:pt x="420" y="1177"/>
                        </a:lnTo>
                        <a:lnTo>
                          <a:pt x="420" y="1177"/>
                        </a:lnTo>
                        <a:lnTo>
                          <a:pt x="308" y="1205"/>
                        </a:lnTo>
                        <a:lnTo>
                          <a:pt x="224" y="1261"/>
                        </a:lnTo>
                        <a:lnTo>
                          <a:pt x="140" y="1345"/>
                        </a:lnTo>
                        <a:lnTo>
                          <a:pt x="84" y="1429"/>
                        </a:lnTo>
                        <a:lnTo>
                          <a:pt x="28" y="1513"/>
                        </a:lnTo>
                        <a:lnTo>
                          <a:pt x="0" y="1625"/>
                        </a:lnTo>
                        <a:lnTo>
                          <a:pt x="0" y="1737"/>
                        </a:lnTo>
                        <a:lnTo>
                          <a:pt x="0" y="18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1546;p57">
                    <a:extLst>
                      <a:ext uri="{FF2B5EF4-FFF2-40B4-BE49-F238E27FC236}">
                        <a16:creationId xmlns:a16="http://schemas.microsoft.com/office/drawing/2014/main" id="{EC8044CD-1E01-CFE6-843B-8FA426A499B9}"/>
                      </a:ext>
                    </a:extLst>
                  </p:cNvPr>
                  <p:cNvSpPr/>
                  <p:nvPr/>
                </p:nvSpPr>
                <p:spPr>
                  <a:xfrm>
                    <a:off x="1073330" y="2005950"/>
                    <a:ext cx="59359" cy="35463"/>
                  </a:xfrm>
                  <a:custGeom>
                    <a:avLst/>
                    <a:gdLst/>
                    <a:ahLst/>
                    <a:cxnLst/>
                    <a:rect l="l" t="t" r="r" b="b"/>
                    <a:pathLst>
                      <a:path w="3754" h="2242" fill="none" extrusionOk="0">
                        <a:moveTo>
                          <a:pt x="3446" y="1"/>
                        </a:moveTo>
                        <a:lnTo>
                          <a:pt x="3754" y="1289"/>
                        </a:lnTo>
                        <a:lnTo>
                          <a:pt x="392" y="2242"/>
                        </a:lnTo>
                        <a:lnTo>
                          <a:pt x="0" y="841"/>
                        </a:lnTo>
                        <a:lnTo>
                          <a:pt x="3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1548;p57">
                    <a:extLst>
                      <a:ext uri="{FF2B5EF4-FFF2-40B4-BE49-F238E27FC236}">
                        <a16:creationId xmlns:a16="http://schemas.microsoft.com/office/drawing/2014/main" id="{85FCA244-9963-E478-C72F-673E708C960D}"/>
                      </a:ext>
                    </a:extLst>
                  </p:cNvPr>
                  <p:cNvSpPr/>
                  <p:nvPr/>
                </p:nvSpPr>
                <p:spPr>
                  <a:xfrm>
                    <a:off x="1073330" y="2005950"/>
                    <a:ext cx="59359" cy="35463"/>
                  </a:xfrm>
                  <a:custGeom>
                    <a:avLst/>
                    <a:gdLst/>
                    <a:ahLst/>
                    <a:cxnLst/>
                    <a:rect l="l" t="t" r="r" b="b"/>
                    <a:pathLst>
                      <a:path w="3754" h="2242" fill="none" extrusionOk="0">
                        <a:moveTo>
                          <a:pt x="3446" y="1"/>
                        </a:moveTo>
                        <a:lnTo>
                          <a:pt x="2941" y="113"/>
                        </a:lnTo>
                        <a:lnTo>
                          <a:pt x="448" y="729"/>
                        </a:lnTo>
                        <a:lnTo>
                          <a:pt x="0" y="841"/>
                        </a:lnTo>
                        <a:lnTo>
                          <a:pt x="392" y="2242"/>
                        </a:lnTo>
                        <a:lnTo>
                          <a:pt x="3754" y="1289"/>
                        </a:lnTo>
                        <a:lnTo>
                          <a:pt x="3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1550;p57">
                    <a:extLst>
                      <a:ext uri="{FF2B5EF4-FFF2-40B4-BE49-F238E27FC236}">
                        <a16:creationId xmlns:a16="http://schemas.microsoft.com/office/drawing/2014/main" id="{36093E42-4AE4-B3E1-0FCB-146E06C396FF}"/>
                      </a:ext>
                    </a:extLst>
                  </p:cNvPr>
                  <p:cNvSpPr/>
                  <p:nvPr/>
                </p:nvSpPr>
                <p:spPr>
                  <a:xfrm>
                    <a:off x="1217268" y="2110520"/>
                    <a:ext cx="71329" cy="140902"/>
                  </a:xfrm>
                  <a:custGeom>
                    <a:avLst/>
                    <a:gdLst/>
                    <a:ahLst/>
                    <a:cxnLst/>
                    <a:rect l="l" t="t" r="r" b="b"/>
                    <a:pathLst>
                      <a:path w="4511" h="8908" fill="none" extrusionOk="0">
                        <a:moveTo>
                          <a:pt x="4511" y="0"/>
                        </a:moveTo>
                        <a:lnTo>
                          <a:pt x="4511" y="0"/>
                        </a:lnTo>
                        <a:lnTo>
                          <a:pt x="3810" y="869"/>
                        </a:lnTo>
                        <a:lnTo>
                          <a:pt x="3082" y="1793"/>
                        </a:lnTo>
                        <a:lnTo>
                          <a:pt x="2718" y="2297"/>
                        </a:lnTo>
                        <a:lnTo>
                          <a:pt x="2382" y="2829"/>
                        </a:lnTo>
                        <a:lnTo>
                          <a:pt x="2046" y="3362"/>
                        </a:lnTo>
                        <a:lnTo>
                          <a:pt x="1709" y="3922"/>
                        </a:lnTo>
                        <a:lnTo>
                          <a:pt x="1401" y="4510"/>
                        </a:lnTo>
                        <a:lnTo>
                          <a:pt x="1121" y="5098"/>
                        </a:lnTo>
                        <a:lnTo>
                          <a:pt x="841" y="5715"/>
                        </a:lnTo>
                        <a:lnTo>
                          <a:pt x="617" y="6331"/>
                        </a:lnTo>
                        <a:lnTo>
                          <a:pt x="421" y="6947"/>
                        </a:lnTo>
                        <a:lnTo>
                          <a:pt x="225" y="7591"/>
                        </a:lnTo>
                        <a:lnTo>
                          <a:pt x="113" y="8235"/>
                        </a:lnTo>
                        <a:lnTo>
                          <a:pt x="1" y="8908"/>
                        </a:lnTo>
                        <a:lnTo>
                          <a:pt x="1" y="8908"/>
                        </a:lnTo>
                        <a:lnTo>
                          <a:pt x="505" y="8628"/>
                        </a:lnTo>
                        <a:lnTo>
                          <a:pt x="981" y="8320"/>
                        </a:lnTo>
                        <a:lnTo>
                          <a:pt x="1485" y="7955"/>
                        </a:lnTo>
                        <a:lnTo>
                          <a:pt x="1962" y="7563"/>
                        </a:lnTo>
                        <a:lnTo>
                          <a:pt x="2438" y="7171"/>
                        </a:lnTo>
                        <a:lnTo>
                          <a:pt x="2914" y="6723"/>
                        </a:lnTo>
                        <a:lnTo>
                          <a:pt x="3838" y="5855"/>
                        </a:lnTo>
                        <a:lnTo>
                          <a:pt x="3838" y="5855"/>
                        </a:lnTo>
                        <a:lnTo>
                          <a:pt x="3978" y="4342"/>
                        </a:lnTo>
                        <a:lnTo>
                          <a:pt x="4146" y="2857"/>
                        </a:lnTo>
                        <a:lnTo>
                          <a:pt x="4314" y="1429"/>
                        </a:lnTo>
                        <a:lnTo>
                          <a:pt x="4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1552;p57">
                    <a:extLst>
                      <a:ext uri="{FF2B5EF4-FFF2-40B4-BE49-F238E27FC236}">
                        <a16:creationId xmlns:a16="http://schemas.microsoft.com/office/drawing/2014/main" id="{F6D98C83-D5F3-0ABA-026D-7B47EEEE5533}"/>
                      </a:ext>
                    </a:extLst>
                  </p:cNvPr>
                  <p:cNvSpPr/>
                  <p:nvPr/>
                </p:nvSpPr>
                <p:spPr>
                  <a:xfrm>
                    <a:off x="1621208" y="3065754"/>
                    <a:ext cx="73100" cy="214469"/>
                  </a:xfrm>
                  <a:custGeom>
                    <a:avLst/>
                    <a:gdLst/>
                    <a:ahLst/>
                    <a:cxnLst/>
                    <a:rect l="l" t="t" r="r" b="b"/>
                    <a:pathLst>
                      <a:path w="4623" h="13559" fill="none" extrusionOk="0">
                        <a:moveTo>
                          <a:pt x="29" y="6079"/>
                        </a:moveTo>
                        <a:lnTo>
                          <a:pt x="1" y="1177"/>
                        </a:lnTo>
                        <a:lnTo>
                          <a:pt x="1" y="1177"/>
                        </a:lnTo>
                        <a:lnTo>
                          <a:pt x="1" y="1065"/>
                        </a:lnTo>
                        <a:lnTo>
                          <a:pt x="57" y="953"/>
                        </a:lnTo>
                        <a:lnTo>
                          <a:pt x="141" y="869"/>
                        </a:lnTo>
                        <a:lnTo>
                          <a:pt x="253" y="813"/>
                        </a:lnTo>
                        <a:lnTo>
                          <a:pt x="3866" y="1"/>
                        </a:lnTo>
                        <a:lnTo>
                          <a:pt x="3866" y="1"/>
                        </a:lnTo>
                        <a:lnTo>
                          <a:pt x="3978" y="1"/>
                        </a:lnTo>
                        <a:lnTo>
                          <a:pt x="4090" y="1"/>
                        </a:lnTo>
                        <a:lnTo>
                          <a:pt x="4202" y="29"/>
                        </a:lnTo>
                        <a:lnTo>
                          <a:pt x="4314" y="85"/>
                        </a:lnTo>
                        <a:lnTo>
                          <a:pt x="4399" y="169"/>
                        </a:lnTo>
                        <a:lnTo>
                          <a:pt x="4483" y="253"/>
                        </a:lnTo>
                        <a:lnTo>
                          <a:pt x="4539" y="365"/>
                        </a:lnTo>
                        <a:lnTo>
                          <a:pt x="4567" y="477"/>
                        </a:lnTo>
                        <a:lnTo>
                          <a:pt x="4567" y="477"/>
                        </a:lnTo>
                        <a:lnTo>
                          <a:pt x="4567" y="589"/>
                        </a:lnTo>
                        <a:lnTo>
                          <a:pt x="4567" y="589"/>
                        </a:lnTo>
                        <a:lnTo>
                          <a:pt x="4567" y="1738"/>
                        </a:lnTo>
                        <a:lnTo>
                          <a:pt x="4511" y="2830"/>
                        </a:lnTo>
                        <a:lnTo>
                          <a:pt x="4483" y="3978"/>
                        </a:lnTo>
                        <a:lnTo>
                          <a:pt x="4483" y="5351"/>
                        </a:lnTo>
                        <a:lnTo>
                          <a:pt x="4483" y="5351"/>
                        </a:lnTo>
                        <a:lnTo>
                          <a:pt x="4483" y="6668"/>
                        </a:lnTo>
                        <a:lnTo>
                          <a:pt x="4539" y="8488"/>
                        </a:lnTo>
                        <a:lnTo>
                          <a:pt x="4595" y="10393"/>
                        </a:lnTo>
                        <a:lnTo>
                          <a:pt x="4623" y="11962"/>
                        </a:lnTo>
                        <a:lnTo>
                          <a:pt x="4623" y="11962"/>
                        </a:lnTo>
                        <a:lnTo>
                          <a:pt x="4623" y="12270"/>
                        </a:lnTo>
                        <a:lnTo>
                          <a:pt x="4567" y="12550"/>
                        </a:lnTo>
                        <a:lnTo>
                          <a:pt x="4483" y="12774"/>
                        </a:lnTo>
                        <a:lnTo>
                          <a:pt x="4371" y="12970"/>
                        </a:lnTo>
                        <a:lnTo>
                          <a:pt x="4230" y="13166"/>
                        </a:lnTo>
                        <a:lnTo>
                          <a:pt x="4090" y="13306"/>
                        </a:lnTo>
                        <a:lnTo>
                          <a:pt x="3950" y="13418"/>
                        </a:lnTo>
                        <a:lnTo>
                          <a:pt x="3782" y="13474"/>
                        </a:lnTo>
                        <a:lnTo>
                          <a:pt x="3614" y="13530"/>
                        </a:lnTo>
                        <a:lnTo>
                          <a:pt x="3446" y="13558"/>
                        </a:lnTo>
                        <a:lnTo>
                          <a:pt x="3306" y="13558"/>
                        </a:lnTo>
                        <a:lnTo>
                          <a:pt x="3166" y="13558"/>
                        </a:lnTo>
                        <a:lnTo>
                          <a:pt x="3026" y="13502"/>
                        </a:lnTo>
                        <a:lnTo>
                          <a:pt x="2942" y="13418"/>
                        </a:lnTo>
                        <a:lnTo>
                          <a:pt x="2858" y="13334"/>
                        </a:lnTo>
                        <a:lnTo>
                          <a:pt x="2802" y="13194"/>
                        </a:lnTo>
                        <a:lnTo>
                          <a:pt x="2802" y="13194"/>
                        </a:lnTo>
                        <a:lnTo>
                          <a:pt x="2550" y="12074"/>
                        </a:lnTo>
                        <a:lnTo>
                          <a:pt x="2242" y="11037"/>
                        </a:lnTo>
                        <a:lnTo>
                          <a:pt x="1934" y="10057"/>
                        </a:lnTo>
                        <a:lnTo>
                          <a:pt x="1625" y="9188"/>
                        </a:lnTo>
                        <a:lnTo>
                          <a:pt x="1289" y="8404"/>
                        </a:lnTo>
                        <a:lnTo>
                          <a:pt x="953" y="7760"/>
                        </a:lnTo>
                        <a:lnTo>
                          <a:pt x="589" y="7200"/>
                        </a:lnTo>
                        <a:lnTo>
                          <a:pt x="421" y="6976"/>
                        </a:lnTo>
                        <a:lnTo>
                          <a:pt x="253" y="6752"/>
                        </a:lnTo>
                        <a:lnTo>
                          <a:pt x="253" y="6752"/>
                        </a:lnTo>
                        <a:lnTo>
                          <a:pt x="141" y="6611"/>
                        </a:lnTo>
                        <a:lnTo>
                          <a:pt x="85" y="6443"/>
                        </a:lnTo>
                        <a:lnTo>
                          <a:pt x="29" y="6275"/>
                        </a:lnTo>
                        <a:lnTo>
                          <a:pt x="29" y="60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1554;p57">
                    <a:extLst>
                      <a:ext uri="{FF2B5EF4-FFF2-40B4-BE49-F238E27FC236}">
                        <a16:creationId xmlns:a16="http://schemas.microsoft.com/office/drawing/2014/main" id="{2E6FE27F-1834-0C85-C0E0-CA6C99B42296}"/>
                      </a:ext>
                    </a:extLst>
                  </p:cNvPr>
                  <p:cNvSpPr/>
                  <p:nvPr/>
                </p:nvSpPr>
                <p:spPr>
                  <a:xfrm>
                    <a:off x="1051620" y="2446800"/>
                    <a:ext cx="577130" cy="768288"/>
                  </a:xfrm>
                  <a:custGeom>
                    <a:avLst/>
                    <a:gdLst/>
                    <a:ahLst/>
                    <a:cxnLst/>
                    <a:rect l="l" t="t" r="r" b="b"/>
                    <a:pathLst>
                      <a:path w="36499" h="48572" fill="none" extrusionOk="0">
                        <a:moveTo>
                          <a:pt x="14118" y="1"/>
                        </a:moveTo>
                        <a:lnTo>
                          <a:pt x="12522" y="8320"/>
                        </a:lnTo>
                        <a:lnTo>
                          <a:pt x="12522" y="8320"/>
                        </a:lnTo>
                        <a:lnTo>
                          <a:pt x="11989" y="9216"/>
                        </a:lnTo>
                        <a:lnTo>
                          <a:pt x="11373" y="10253"/>
                        </a:lnTo>
                        <a:lnTo>
                          <a:pt x="10561" y="11653"/>
                        </a:lnTo>
                        <a:lnTo>
                          <a:pt x="9608" y="13362"/>
                        </a:lnTo>
                        <a:lnTo>
                          <a:pt x="8544" y="15351"/>
                        </a:lnTo>
                        <a:lnTo>
                          <a:pt x="7424" y="17535"/>
                        </a:lnTo>
                        <a:lnTo>
                          <a:pt x="6247" y="19916"/>
                        </a:lnTo>
                        <a:lnTo>
                          <a:pt x="5659" y="21149"/>
                        </a:lnTo>
                        <a:lnTo>
                          <a:pt x="5071" y="22437"/>
                        </a:lnTo>
                        <a:lnTo>
                          <a:pt x="4510" y="23726"/>
                        </a:lnTo>
                        <a:lnTo>
                          <a:pt x="3950" y="25042"/>
                        </a:lnTo>
                        <a:lnTo>
                          <a:pt x="3418" y="26359"/>
                        </a:lnTo>
                        <a:lnTo>
                          <a:pt x="2886" y="27703"/>
                        </a:lnTo>
                        <a:lnTo>
                          <a:pt x="2410" y="29048"/>
                        </a:lnTo>
                        <a:lnTo>
                          <a:pt x="1933" y="30364"/>
                        </a:lnTo>
                        <a:lnTo>
                          <a:pt x="1513" y="31709"/>
                        </a:lnTo>
                        <a:lnTo>
                          <a:pt x="1149" y="33026"/>
                        </a:lnTo>
                        <a:lnTo>
                          <a:pt x="813" y="34314"/>
                        </a:lnTo>
                        <a:lnTo>
                          <a:pt x="533" y="35575"/>
                        </a:lnTo>
                        <a:lnTo>
                          <a:pt x="309" y="36807"/>
                        </a:lnTo>
                        <a:lnTo>
                          <a:pt x="141" y="38039"/>
                        </a:lnTo>
                        <a:lnTo>
                          <a:pt x="29" y="39188"/>
                        </a:lnTo>
                        <a:lnTo>
                          <a:pt x="1" y="39748"/>
                        </a:lnTo>
                        <a:lnTo>
                          <a:pt x="1" y="40308"/>
                        </a:lnTo>
                        <a:lnTo>
                          <a:pt x="1" y="40308"/>
                        </a:lnTo>
                        <a:lnTo>
                          <a:pt x="29" y="40953"/>
                        </a:lnTo>
                        <a:lnTo>
                          <a:pt x="85" y="41569"/>
                        </a:lnTo>
                        <a:lnTo>
                          <a:pt x="225" y="42157"/>
                        </a:lnTo>
                        <a:lnTo>
                          <a:pt x="393" y="42689"/>
                        </a:lnTo>
                        <a:lnTo>
                          <a:pt x="617" y="43222"/>
                        </a:lnTo>
                        <a:lnTo>
                          <a:pt x="897" y="43698"/>
                        </a:lnTo>
                        <a:lnTo>
                          <a:pt x="1205" y="44146"/>
                        </a:lnTo>
                        <a:lnTo>
                          <a:pt x="1569" y="44594"/>
                        </a:lnTo>
                        <a:lnTo>
                          <a:pt x="1961" y="44986"/>
                        </a:lnTo>
                        <a:lnTo>
                          <a:pt x="2382" y="45378"/>
                        </a:lnTo>
                        <a:lnTo>
                          <a:pt x="2858" y="45742"/>
                        </a:lnTo>
                        <a:lnTo>
                          <a:pt x="3362" y="46051"/>
                        </a:lnTo>
                        <a:lnTo>
                          <a:pt x="3894" y="46359"/>
                        </a:lnTo>
                        <a:lnTo>
                          <a:pt x="4454" y="46639"/>
                        </a:lnTo>
                        <a:lnTo>
                          <a:pt x="5071" y="46919"/>
                        </a:lnTo>
                        <a:lnTo>
                          <a:pt x="5687" y="47143"/>
                        </a:lnTo>
                        <a:lnTo>
                          <a:pt x="6359" y="47367"/>
                        </a:lnTo>
                        <a:lnTo>
                          <a:pt x="7031" y="47563"/>
                        </a:lnTo>
                        <a:lnTo>
                          <a:pt x="7732" y="47731"/>
                        </a:lnTo>
                        <a:lnTo>
                          <a:pt x="8460" y="47899"/>
                        </a:lnTo>
                        <a:lnTo>
                          <a:pt x="9216" y="48039"/>
                        </a:lnTo>
                        <a:lnTo>
                          <a:pt x="9973" y="48151"/>
                        </a:lnTo>
                        <a:lnTo>
                          <a:pt x="10757" y="48263"/>
                        </a:lnTo>
                        <a:lnTo>
                          <a:pt x="11541" y="48348"/>
                        </a:lnTo>
                        <a:lnTo>
                          <a:pt x="13166" y="48460"/>
                        </a:lnTo>
                        <a:lnTo>
                          <a:pt x="14847" y="48544"/>
                        </a:lnTo>
                        <a:lnTo>
                          <a:pt x="16527" y="48572"/>
                        </a:lnTo>
                        <a:lnTo>
                          <a:pt x="18236" y="48516"/>
                        </a:lnTo>
                        <a:lnTo>
                          <a:pt x="19973" y="48460"/>
                        </a:lnTo>
                        <a:lnTo>
                          <a:pt x="21653" y="48348"/>
                        </a:lnTo>
                        <a:lnTo>
                          <a:pt x="23334" y="48207"/>
                        </a:lnTo>
                        <a:lnTo>
                          <a:pt x="24958" y="48067"/>
                        </a:lnTo>
                        <a:lnTo>
                          <a:pt x="26527" y="47871"/>
                        </a:lnTo>
                        <a:lnTo>
                          <a:pt x="28040" y="47675"/>
                        </a:lnTo>
                        <a:lnTo>
                          <a:pt x="29468" y="47479"/>
                        </a:lnTo>
                        <a:lnTo>
                          <a:pt x="30813" y="47283"/>
                        </a:lnTo>
                        <a:lnTo>
                          <a:pt x="33138" y="46891"/>
                        </a:lnTo>
                        <a:lnTo>
                          <a:pt x="34930" y="46555"/>
                        </a:lnTo>
                        <a:lnTo>
                          <a:pt x="36499" y="46247"/>
                        </a:lnTo>
                        <a:lnTo>
                          <a:pt x="36499" y="39804"/>
                        </a:lnTo>
                        <a:lnTo>
                          <a:pt x="36499" y="39804"/>
                        </a:lnTo>
                        <a:lnTo>
                          <a:pt x="35575" y="39860"/>
                        </a:lnTo>
                        <a:lnTo>
                          <a:pt x="33082" y="40056"/>
                        </a:lnTo>
                        <a:lnTo>
                          <a:pt x="29496" y="40280"/>
                        </a:lnTo>
                        <a:lnTo>
                          <a:pt x="27479" y="40364"/>
                        </a:lnTo>
                        <a:lnTo>
                          <a:pt x="25351" y="40448"/>
                        </a:lnTo>
                        <a:lnTo>
                          <a:pt x="23222" y="40532"/>
                        </a:lnTo>
                        <a:lnTo>
                          <a:pt x="21121" y="40532"/>
                        </a:lnTo>
                        <a:lnTo>
                          <a:pt x="19104" y="40532"/>
                        </a:lnTo>
                        <a:lnTo>
                          <a:pt x="17255" y="40448"/>
                        </a:lnTo>
                        <a:lnTo>
                          <a:pt x="16415" y="40392"/>
                        </a:lnTo>
                        <a:lnTo>
                          <a:pt x="15631" y="40336"/>
                        </a:lnTo>
                        <a:lnTo>
                          <a:pt x="14931" y="40224"/>
                        </a:lnTo>
                        <a:lnTo>
                          <a:pt x="14314" y="40140"/>
                        </a:lnTo>
                        <a:lnTo>
                          <a:pt x="13754" y="40000"/>
                        </a:lnTo>
                        <a:lnTo>
                          <a:pt x="13306" y="39860"/>
                        </a:lnTo>
                        <a:lnTo>
                          <a:pt x="12970" y="39692"/>
                        </a:lnTo>
                        <a:lnTo>
                          <a:pt x="12830" y="39580"/>
                        </a:lnTo>
                        <a:lnTo>
                          <a:pt x="12718" y="39496"/>
                        </a:lnTo>
                        <a:lnTo>
                          <a:pt x="12718" y="39496"/>
                        </a:lnTo>
                        <a:lnTo>
                          <a:pt x="12606" y="39356"/>
                        </a:lnTo>
                        <a:lnTo>
                          <a:pt x="12550" y="39188"/>
                        </a:lnTo>
                        <a:lnTo>
                          <a:pt x="12494" y="38992"/>
                        </a:lnTo>
                        <a:lnTo>
                          <a:pt x="12466" y="38796"/>
                        </a:lnTo>
                        <a:lnTo>
                          <a:pt x="12466" y="38544"/>
                        </a:lnTo>
                        <a:lnTo>
                          <a:pt x="12466" y="38292"/>
                        </a:lnTo>
                        <a:lnTo>
                          <a:pt x="12550" y="37731"/>
                        </a:lnTo>
                        <a:lnTo>
                          <a:pt x="12718" y="37087"/>
                        </a:lnTo>
                        <a:lnTo>
                          <a:pt x="12970" y="36359"/>
                        </a:lnTo>
                        <a:lnTo>
                          <a:pt x="13278" y="35575"/>
                        </a:lnTo>
                        <a:lnTo>
                          <a:pt x="13642" y="34734"/>
                        </a:lnTo>
                        <a:lnTo>
                          <a:pt x="14062" y="33838"/>
                        </a:lnTo>
                        <a:lnTo>
                          <a:pt x="14510" y="32913"/>
                        </a:lnTo>
                        <a:lnTo>
                          <a:pt x="15015" y="31961"/>
                        </a:lnTo>
                        <a:lnTo>
                          <a:pt x="15575" y="30981"/>
                        </a:lnTo>
                        <a:lnTo>
                          <a:pt x="16751" y="28936"/>
                        </a:lnTo>
                        <a:lnTo>
                          <a:pt x="17984" y="26863"/>
                        </a:lnTo>
                        <a:lnTo>
                          <a:pt x="19272" y="24846"/>
                        </a:lnTo>
                        <a:lnTo>
                          <a:pt x="20505" y="22914"/>
                        </a:lnTo>
                        <a:lnTo>
                          <a:pt x="21709" y="21121"/>
                        </a:lnTo>
                        <a:lnTo>
                          <a:pt x="22774" y="19524"/>
                        </a:lnTo>
                        <a:lnTo>
                          <a:pt x="24426" y="17143"/>
                        </a:lnTo>
                        <a:lnTo>
                          <a:pt x="25043" y="16247"/>
                        </a:lnTo>
                        <a:lnTo>
                          <a:pt x="141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4" name="Google Shape;1555;p57">
                    <a:extLst>
                      <a:ext uri="{FF2B5EF4-FFF2-40B4-BE49-F238E27FC236}">
                        <a16:creationId xmlns:a16="http://schemas.microsoft.com/office/drawing/2014/main" id="{0F0F815A-9BF0-73FA-56A5-2F6C9E7BA32A}"/>
                      </a:ext>
                    </a:extLst>
                  </p:cNvPr>
                  <p:cNvSpPr/>
                  <p:nvPr/>
                </p:nvSpPr>
                <p:spPr>
                  <a:xfrm>
                    <a:off x="1355467" y="2810998"/>
                    <a:ext cx="19496" cy="30148"/>
                  </a:xfrm>
                  <a:custGeom>
                    <a:avLst/>
                    <a:gdLst/>
                    <a:ahLst/>
                    <a:cxnLst/>
                    <a:rect l="l" t="t" r="r" b="b"/>
                    <a:pathLst>
                      <a:path w="1233" h="1906" extrusionOk="0">
                        <a:moveTo>
                          <a:pt x="1233" y="1"/>
                        </a:moveTo>
                        <a:lnTo>
                          <a:pt x="1233" y="1"/>
                        </a:lnTo>
                        <a:lnTo>
                          <a:pt x="0" y="1905"/>
                        </a:lnTo>
                        <a:lnTo>
                          <a:pt x="0" y="1905"/>
                        </a:lnTo>
                        <a:lnTo>
                          <a:pt x="1233" y="1"/>
                        </a:lnTo>
                        <a:lnTo>
                          <a:pt x="1233" y="1"/>
                        </a:lnTo>
                        <a:lnTo>
                          <a:pt x="12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1556;p57">
                    <a:extLst>
                      <a:ext uri="{FF2B5EF4-FFF2-40B4-BE49-F238E27FC236}">
                        <a16:creationId xmlns:a16="http://schemas.microsoft.com/office/drawing/2014/main" id="{15D323B4-91D2-58D5-09B1-0BC364156096}"/>
                      </a:ext>
                    </a:extLst>
                  </p:cNvPr>
                  <p:cNvSpPr/>
                  <p:nvPr/>
                </p:nvSpPr>
                <p:spPr>
                  <a:xfrm>
                    <a:off x="1355467" y="2810998"/>
                    <a:ext cx="19496" cy="30148"/>
                  </a:xfrm>
                  <a:custGeom>
                    <a:avLst/>
                    <a:gdLst/>
                    <a:ahLst/>
                    <a:cxnLst/>
                    <a:rect l="l" t="t" r="r" b="b"/>
                    <a:pathLst>
                      <a:path w="1233" h="1906" fill="none" extrusionOk="0">
                        <a:moveTo>
                          <a:pt x="1233" y="1"/>
                        </a:moveTo>
                        <a:lnTo>
                          <a:pt x="1233" y="1"/>
                        </a:lnTo>
                        <a:lnTo>
                          <a:pt x="0" y="1905"/>
                        </a:lnTo>
                        <a:lnTo>
                          <a:pt x="0" y="1905"/>
                        </a:lnTo>
                        <a:lnTo>
                          <a:pt x="1233" y="1"/>
                        </a:lnTo>
                        <a:lnTo>
                          <a:pt x="1233" y="1"/>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1557;p57">
                    <a:extLst>
                      <a:ext uri="{FF2B5EF4-FFF2-40B4-BE49-F238E27FC236}">
                        <a16:creationId xmlns:a16="http://schemas.microsoft.com/office/drawing/2014/main" id="{C96CB847-DA36-500E-E978-5B5495AF3973}"/>
                      </a:ext>
                    </a:extLst>
                  </p:cNvPr>
                  <p:cNvSpPr/>
                  <p:nvPr/>
                </p:nvSpPr>
                <p:spPr>
                  <a:xfrm>
                    <a:off x="1374948" y="2752520"/>
                    <a:ext cx="38993" cy="58493"/>
                  </a:xfrm>
                  <a:custGeom>
                    <a:avLst/>
                    <a:gdLst/>
                    <a:ahLst/>
                    <a:cxnLst/>
                    <a:rect l="l" t="t" r="r" b="b"/>
                    <a:pathLst>
                      <a:path w="2466" h="3698" extrusionOk="0">
                        <a:moveTo>
                          <a:pt x="2466" y="0"/>
                        </a:moveTo>
                        <a:lnTo>
                          <a:pt x="2466" y="0"/>
                        </a:lnTo>
                        <a:lnTo>
                          <a:pt x="1289" y="1737"/>
                        </a:lnTo>
                        <a:lnTo>
                          <a:pt x="1" y="3698"/>
                        </a:lnTo>
                        <a:lnTo>
                          <a:pt x="1" y="3698"/>
                        </a:lnTo>
                        <a:lnTo>
                          <a:pt x="1" y="3698"/>
                        </a:lnTo>
                        <a:lnTo>
                          <a:pt x="1" y="3698"/>
                        </a:lnTo>
                        <a:lnTo>
                          <a:pt x="1289" y="1737"/>
                        </a:lnTo>
                        <a:lnTo>
                          <a:pt x="2466" y="0"/>
                        </a:lnTo>
                        <a:lnTo>
                          <a:pt x="2466" y="0"/>
                        </a:lnTo>
                        <a:lnTo>
                          <a:pt x="2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1558;p57">
                    <a:extLst>
                      <a:ext uri="{FF2B5EF4-FFF2-40B4-BE49-F238E27FC236}">
                        <a16:creationId xmlns:a16="http://schemas.microsoft.com/office/drawing/2014/main" id="{74C2AAD9-C33D-B164-EF9F-86E9CCF19EE1}"/>
                      </a:ext>
                    </a:extLst>
                  </p:cNvPr>
                  <p:cNvSpPr/>
                  <p:nvPr/>
                </p:nvSpPr>
                <p:spPr>
                  <a:xfrm>
                    <a:off x="1374948" y="2752520"/>
                    <a:ext cx="38993" cy="58493"/>
                  </a:xfrm>
                  <a:custGeom>
                    <a:avLst/>
                    <a:gdLst/>
                    <a:ahLst/>
                    <a:cxnLst/>
                    <a:rect l="l" t="t" r="r" b="b"/>
                    <a:pathLst>
                      <a:path w="2466" h="3698" fill="none" extrusionOk="0">
                        <a:moveTo>
                          <a:pt x="2466" y="0"/>
                        </a:moveTo>
                        <a:lnTo>
                          <a:pt x="2466" y="0"/>
                        </a:lnTo>
                        <a:lnTo>
                          <a:pt x="1289" y="1737"/>
                        </a:lnTo>
                        <a:lnTo>
                          <a:pt x="1" y="3698"/>
                        </a:lnTo>
                        <a:lnTo>
                          <a:pt x="1" y="3698"/>
                        </a:lnTo>
                        <a:lnTo>
                          <a:pt x="1" y="3698"/>
                        </a:lnTo>
                        <a:lnTo>
                          <a:pt x="1" y="3698"/>
                        </a:lnTo>
                        <a:lnTo>
                          <a:pt x="1289" y="1737"/>
                        </a:lnTo>
                        <a:lnTo>
                          <a:pt x="2466" y="0"/>
                        </a:lnTo>
                        <a:lnTo>
                          <a:pt x="2466" y="0"/>
                        </a:lnTo>
                        <a:lnTo>
                          <a:pt x="24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1559;p57">
                    <a:extLst>
                      <a:ext uri="{FF2B5EF4-FFF2-40B4-BE49-F238E27FC236}">
                        <a16:creationId xmlns:a16="http://schemas.microsoft.com/office/drawing/2014/main" id="{8E0D186F-2E7F-88D3-4B98-4EF3D41C611D}"/>
                      </a:ext>
                    </a:extLst>
                  </p:cNvPr>
                  <p:cNvSpPr/>
                  <p:nvPr/>
                </p:nvSpPr>
                <p:spPr>
                  <a:xfrm>
                    <a:off x="1249604" y="3065754"/>
                    <a:ext cx="5329" cy="7561"/>
                  </a:xfrm>
                  <a:custGeom>
                    <a:avLst/>
                    <a:gdLst/>
                    <a:ahLst/>
                    <a:cxnLst/>
                    <a:rect l="l" t="t" r="r" b="b"/>
                    <a:pathLst>
                      <a:path w="337" h="478" extrusionOk="0">
                        <a:moveTo>
                          <a:pt x="1" y="1"/>
                        </a:moveTo>
                        <a:lnTo>
                          <a:pt x="57" y="141"/>
                        </a:lnTo>
                        <a:lnTo>
                          <a:pt x="113" y="253"/>
                        </a:lnTo>
                        <a:lnTo>
                          <a:pt x="57" y="113"/>
                        </a:lnTo>
                        <a:lnTo>
                          <a:pt x="1" y="1"/>
                        </a:lnTo>
                        <a:close/>
                        <a:moveTo>
                          <a:pt x="113" y="253"/>
                        </a:moveTo>
                        <a:lnTo>
                          <a:pt x="197" y="365"/>
                        </a:lnTo>
                        <a:lnTo>
                          <a:pt x="337" y="477"/>
                        </a:lnTo>
                        <a:lnTo>
                          <a:pt x="197" y="337"/>
                        </a:lnTo>
                        <a:lnTo>
                          <a:pt x="113" y="2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1560;p57">
                    <a:extLst>
                      <a:ext uri="{FF2B5EF4-FFF2-40B4-BE49-F238E27FC236}">
                        <a16:creationId xmlns:a16="http://schemas.microsoft.com/office/drawing/2014/main" id="{0F42036E-6C3A-A993-F4B7-6548EB1D37F1}"/>
                      </a:ext>
                    </a:extLst>
                  </p:cNvPr>
                  <p:cNvSpPr/>
                  <p:nvPr/>
                </p:nvSpPr>
                <p:spPr>
                  <a:xfrm>
                    <a:off x="1249162" y="3063097"/>
                    <a:ext cx="110749" cy="24833"/>
                  </a:xfrm>
                  <a:custGeom>
                    <a:avLst/>
                    <a:gdLst/>
                    <a:ahLst/>
                    <a:cxnLst/>
                    <a:rect l="l" t="t" r="r" b="b"/>
                    <a:pathLst>
                      <a:path w="7004" h="1570" fill="none" extrusionOk="0">
                        <a:moveTo>
                          <a:pt x="1" y="1"/>
                        </a:moveTo>
                        <a:lnTo>
                          <a:pt x="1" y="1"/>
                        </a:lnTo>
                        <a:lnTo>
                          <a:pt x="29" y="169"/>
                        </a:lnTo>
                        <a:lnTo>
                          <a:pt x="85" y="309"/>
                        </a:lnTo>
                        <a:lnTo>
                          <a:pt x="141" y="421"/>
                        </a:lnTo>
                        <a:lnTo>
                          <a:pt x="225" y="533"/>
                        </a:lnTo>
                        <a:lnTo>
                          <a:pt x="225" y="533"/>
                        </a:lnTo>
                        <a:lnTo>
                          <a:pt x="365" y="645"/>
                        </a:lnTo>
                        <a:lnTo>
                          <a:pt x="561" y="757"/>
                        </a:lnTo>
                        <a:lnTo>
                          <a:pt x="785" y="869"/>
                        </a:lnTo>
                        <a:lnTo>
                          <a:pt x="1065" y="981"/>
                        </a:lnTo>
                        <a:lnTo>
                          <a:pt x="1401" y="1065"/>
                        </a:lnTo>
                        <a:lnTo>
                          <a:pt x="1765" y="1149"/>
                        </a:lnTo>
                        <a:lnTo>
                          <a:pt x="2578" y="1289"/>
                        </a:lnTo>
                        <a:lnTo>
                          <a:pt x="3530" y="1401"/>
                        </a:lnTo>
                        <a:lnTo>
                          <a:pt x="4594" y="1485"/>
                        </a:lnTo>
                        <a:lnTo>
                          <a:pt x="5771" y="1541"/>
                        </a:lnTo>
                        <a:lnTo>
                          <a:pt x="7003" y="1569"/>
                        </a:lnTo>
                        <a:lnTo>
                          <a:pt x="7003" y="1569"/>
                        </a:lnTo>
                        <a:lnTo>
                          <a:pt x="7003" y="1569"/>
                        </a:lnTo>
                        <a:lnTo>
                          <a:pt x="5771" y="1541"/>
                        </a:lnTo>
                        <a:lnTo>
                          <a:pt x="4594" y="1485"/>
                        </a:lnTo>
                        <a:lnTo>
                          <a:pt x="3530" y="1401"/>
                        </a:lnTo>
                        <a:lnTo>
                          <a:pt x="2578" y="1289"/>
                        </a:lnTo>
                        <a:lnTo>
                          <a:pt x="1765" y="1149"/>
                        </a:lnTo>
                        <a:lnTo>
                          <a:pt x="1401" y="1065"/>
                        </a:lnTo>
                        <a:lnTo>
                          <a:pt x="1065" y="981"/>
                        </a:lnTo>
                        <a:lnTo>
                          <a:pt x="785" y="869"/>
                        </a:lnTo>
                        <a:lnTo>
                          <a:pt x="561" y="757"/>
                        </a:lnTo>
                        <a:lnTo>
                          <a:pt x="365" y="645"/>
                        </a:lnTo>
                        <a:lnTo>
                          <a:pt x="225" y="505"/>
                        </a:lnTo>
                        <a:lnTo>
                          <a:pt x="225" y="505"/>
                        </a:lnTo>
                        <a:lnTo>
                          <a:pt x="141" y="421"/>
                        </a:lnTo>
                        <a:lnTo>
                          <a:pt x="85" y="281"/>
                        </a:lnTo>
                        <a:lnTo>
                          <a:pt x="29" y="16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1561;p57">
                    <a:extLst>
                      <a:ext uri="{FF2B5EF4-FFF2-40B4-BE49-F238E27FC236}">
                        <a16:creationId xmlns:a16="http://schemas.microsoft.com/office/drawing/2014/main" id="{004B9C56-6069-BF26-537F-5405B1793863}"/>
                      </a:ext>
                    </a:extLst>
                  </p:cNvPr>
                  <p:cNvSpPr/>
                  <p:nvPr/>
                </p:nvSpPr>
                <p:spPr>
                  <a:xfrm>
                    <a:off x="1359895" y="3087472"/>
                    <a:ext cx="57588" cy="459"/>
                  </a:xfrm>
                  <a:custGeom>
                    <a:avLst/>
                    <a:gdLst/>
                    <a:ahLst/>
                    <a:cxnLst/>
                    <a:rect l="l" t="t" r="r" b="b"/>
                    <a:pathLst>
                      <a:path w="3642" h="29" extrusionOk="0">
                        <a:moveTo>
                          <a:pt x="3642" y="0"/>
                        </a:moveTo>
                        <a:lnTo>
                          <a:pt x="3642" y="0"/>
                        </a:lnTo>
                        <a:lnTo>
                          <a:pt x="1401" y="28"/>
                        </a:lnTo>
                        <a:lnTo>
                          <a:pt x="1401" y="28"/>
                        </a:lnTo>
                        <a:lnTo>
                          <a:pt x="168" y="28"/>
                        </a:lnTo>
                        <a:lnTo>
                          <a:pt x="168" y="28"/>
                        </a:lnTo>
                        <a:lnTo>
                          <a:pt x="0" y="28"/>
                        </a:lnTo>
                        <a:lnTo>
                          <a:pt x="0" y="28"/>
                        </a:lnTo>
                        <a:lnTo>
                          <a:pt x="0" y="28"/>
                        </a:lnTo>
                        <a:lnTo>
                          <a:pt x="168" y="28"/>
                        </a:lnTo>
                        <a:lnTo>
                          <a:pt x="168" y="28"/>
                        </a:lnTo>
                        <a:lnTo>
                          <a:pt x="168" y="28"/>
                        </a:lnTo>
                        <a:lnTo>
                          <a:pt x="1401" y="28"/>
                        </a:lnTo>
                        <a:lnTo>
                          <a:pt x="1401" y="28"/>
                        </a:lnTo>
                        <a:lnTo>
                          <a:pt x="3642" y="0"/>
                        </a:lnTo>
                        <a:lnTo>
                          <a:pt x="36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1562;p57">
                    <a:extLst>
                      <a:ext uri="{FF2B5EF4-FFF2-40B4-BE49-F238E27FC236}">
                        <a16:creationId xmlns:a16="http://schemas.microsoft.com/office/drawing/2014/main" id="{9D822E81-4EE2-8BF2-CC57-9E2DB31B8C84}"/>
                      </a:ext>
                    </a:extLst>
                  </p:cNvPr>
                  <p:cNvSpPr/>
                  <p:nvPr/>
                </p:nvSpPr>
                <p:spPr>
                  <a:xfrm>
                    <a:off x="1359895" y="3087472"/>
                    <a:ext cx="57588" cy="459"/>
                  </a:xfrm>
                  <a:custGeom>
                    <a:avLst/>
                    <a:gdLst/>
                    <a:ahLst/>
                    <a:cxnLst/>
                    <a:rect l="l" t="t" r="r" b="b"/>
                    <a:pathLst>
                      <a:path w="3642" h="29" fill="none" extrusionOk="0">
                        <a:moveTo>
                          <a:pt x="3642" y="0"/>
                        </a:moveTo>
                        <a:lnTo>
                          <a:pt x="3642" y="0"/>
                        </a:lnTo>
                        <a:lnTo>
                          <a:pt x="1401" y="28"/>
                        </a:lnTo>
                        <a:lnTo>
                          <a:pt x="1401" y="28"/>
                        </a:lnTo>
                        <a:lnTo>
                          <a:pt x="168" y="28"/>
                        </a:lnTo>
                        <a:lnTo>
                          <a:pt x="168" y="28"/>
                        </a:lnTo>
                        <a:lnTo>
                          <a:pt x="0" y="28"/>
                        </a:lnTo>
                        <a:lnTo>
                          <a:pt x="0" y="28"/>
                        </a:lnTo>
                        <a:lnTo>
                          <a:pt x="0" y="28"/>
                        </a:lnTo>
                        <a:lnTo>
                          <a:pt x="168" y="28"/>
                        </a:lnTo>
                        <a:lnTo>
                          <a:pt x="168" y="28"/>
                        </a:lnTo>
                        <a:lnTo>
                          <a:pt x="168" y="28"/>
                        </a:lnTo>
                        <a:lnTo>
                          <a:pt x="1401" y="28"/>
                        </a:lnTo>
                        <a:lnTo>
                          <a:pt x="1401" y="28"/>
                        </a:lnTo>
                        <a:lnTo>
                          <a:pt x="3642" y="0"/>
                        </a:lnTo>
                        <a:lnTo>
                          <a:pt x="36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1563;p57">
                    <a:extLst>
                      <a:ext uri="{FF2B5EF4-FFF2-40B4-BE49-F238E27FC236}">
                        <a16:creationId xmlns:a16="http://schemas.microsoft.com/office/drawing/2014/main" id="{FE5227FD-3B75-4992-0F10-5D88C949E479}"/>
                      </a:ext>
                    </a:extLst>
                  </p:cNvPr>
                  <p:cNvSpPr/>
                  <p:nvPr/>
                </p:nvSpPr>
                <p:spPr>
                  <a:xfrm>
                    <a:off x="1600399" y="3076399"/>
                    <a:ext cx="28351" cy="2230"/>
                  </a:xfrm>
                  <a:custGeom>
                    <a:avLst/>
                    <a:gdLst/>
                    <a:ahLst/>
                    <a:cxnLst/>
                    <a:rect l="l" t="t" r="r" b="b"/>
                    <a:pathLst>
                      <a:path w="1793" h="141" extrusionOk="0">
                        <a:moveTo>
                          <a:pt x="1793" y="0"/>
                        </a:moveTo>
                        <a:lnTo>
                          <a:pt x="1009" y="56"/>
                        </a:lnTo>
                        <a:lnTo>
                          <a:pt x="0" y="140"/>
                        </a:lnTo>
                        <a:lnTo>
                          <a:pt x="0" y="140"/>
                        </a:lnTo>
                        <a:lnTo>
                          <a:pt x="17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1564;p57">
                    <a:extLst>
                      <a:ext uri="{FF2B5EF4-FFF2-40B4-BE49-F238E27FC236}">
                        <a16:creationId xmlns:a16="http://schemas.microsoft.com/office/drawing/2014/main" id="{DA4891E9-601C-1E8D-51AF-858E6588B485}"/>
                      </a:ext>
                    </a:extLst>
                  </p:cNvPr>
                  <p:cNvSpPr/>
                  <p:nvPr/>
                </p:nvSpPr>
                <p:spPr>
                  <a:xfrm>
                    <a:off x="1600399" y="3076399"/>
                    <a:ext cx="28351" cy="2230"/>
                  </a:xfrm>
                  <a:custGeom>
                    <a:avLst/>
                    <a:gdLst/>
                    <a:ahLst/>
                    <a:cxnLst/>
                    <a:rect l="l" t="t" r="r" b="b"/>
                    <a:pathLst>
                      <a:path w="1793" h="141" fill="none" extrusionOk="0">
                        <a:moveTo>
                          <a:pt x="1793" y="0"/>
                        </a:moveTo>
                        <a:lnTo>
                          <a:pt x="1009" y="56"/>
                        </a:lnTo>
                        <a:lnTo>
                          <a:pt x="1009" y="56"/>
                        </a:lnTo>
                        <a:lnTo>
                          <a:pt x="0" y="140"/>
                        </a:lnTo>
                        <a:lnTo>
                          <a:pt x="0" y="140"/>
                        </a:lnTo>
                        <a:lnTo>
                          <a:pt x="0" y="140"/>
                        </a:lnTo>
                        <a:lnTo>
                          <a:pt x="0" y="140"/>
                        </a:lnTo>
                        <a:lnTo>
                          <a:pt x="1793" y="0"/>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1565;p57">
                    <a:extLst>
                      <a:ext uri="{FF2B5EF4-FFF2-40B4-BE49-F238E27FC236}">
                        <a16:creationId xmlns:a16="http://schemas.microsoft.com/office/drawing/2014/main" id="{04F685DF-EB0C-2B3F-EF8A-8F93BA3F2515}"/>
                      </a:ext>
                    </a:extLst>
                  </p:cNvPr>
                  <p:cNvSpPr/>
                  <p:nvPr/>
                </p:nvSpPr>
                <p:spPr>
                  <a:xfrm>
                    <a:off x="1051620" y="3084371"/>
                    <a:ext cx="16" cy="459"/>
                  </a:xfrm>
                  <a:custGeom>
                    <a:avLst/>
                    <a:gdLst/>
                    <a:ahLst/>
                    <a:cxnLst/>
                    <a:rect l="l" t="t" r="r" b="b"/>
                    <a:pathLst>
                      <a:path w="1" h="29" extrusionOk="0">
                        <a:moveTo>
                          <a:pt x="1" y="0"/>
                        </a:moveTo>
                        <a:lnTo>
                          <a:pt x="1" y="0"/>
                        </a:lnTo>
                        <a:lnTo>
                          <a:pt x="1" y="28"/>
                        </a:lnTo>
                        <a:lnTo>
                          <a:pt x="1" y="28"/>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1566;p57">
                    <a:extLst>
                      <a:ext uri="{FF2B5EF4-FFF2-40B4-BE49-F238E27FC236}">
                        <a16:creationId xmlns:a16="http://schemas.microsoft.com/office/drawing/2014/main" id="{AFEDF0A2-6AC9-BB06-B7DC-6EF96A808A5E}"/>
                      </a:ext>
                    </a:extLst>
                  </p:cNvPr>
                  <p:cNvSpPr/>
                  <p:nvPr/>
                </p:nvSpPr>
                <p:spPr>
                  <a:xfrm>
                    <a:off x="1051620" y="3084371"/>
                    <a:ext cx="16" cy="459"/>
                  </a:xfrm>
                  <a:custGeom>
                    <a:avLst/>
                    <a:gdLst/>
                    <a:ahLst/>
                    <a:cxnLst/>
                    <a:rect l="l" t="t" r="r" b="b"/>
                    <a:pathLst>
                      <a:path w="1" h="29" fill="none" extrusionOk="0">
                        <a:moveTo>
                          <a:pt x="1" y="0"/>
                        </a:moveTo>
                        <a:lnTo>
                          <a:pt x="1" y="0"/>
                        </a:lnTo>
                        <a:lnTo>
                          <a:pt x="1" y="28"/>
                        </a:lnTo>
                        <a:lnTo>
                          <a:pt x="1" y="2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1567;p57">
                    <a:extLst>
                      <a:ext uri="{FF2B5EF4-FFF2-40B4-BE49-F238E27FC236}">
                        <a16:creationId xmlns:a16="http://schemas.microsoft.com/office/drawing/2014/main" id="{41F0DEA2-41A0-DE84-66A1-DC014E508A25}"/>
                      </a:ext>
                    </a:extLst>
                  </p:cNvPr>
                  <p:cNvSpPr/>
                  <p:nvPr/>
                </p:nvSpPr>
                <p:spPr>
                  <a:xfrm>
                    <a:off x="1382475" y="3212414"/>
                    <a:ext cx="2230" cy="16"/>
                  </a:xfrm>
                  <a:custGeom>
                    <a:avLst/>
                    <a:gdLst/>
                    <a:ahLst/>
                    <a:cxnLst/>
                    <a:rect l="l" t="t" r="r" b="b"/>
                    <a:pathLst>
                      <a:path w="141" h="1" extrusionOk="0">
                        <a:moveTo>
                          <a:pt x="141" y="1"/>
                        </a:moveTo>
                        <a:lnTo>
                          <a:pt x="141" y="1"/>
                        </a:lnTo>
                        <a:lnTo>
                          <a:pt x="1" y="1"/>
                        </a:lnTo>
                        <a:lnTo>
                          <a:pt x="1" y="1"/>
                        </a:lnTo>
                        <a:lnTo>
                          <a:pt x="141" y="1"/>
                        </a:lnTo>
                        <a:lnTo>
                          <a:pt x="1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1568;p57">
                    <a:extLst>
                      <a:ext uri="{FF2B5EF4-FFF2-40B4-BE49-F238E27FC236}">
                        <a16:creationId xmlns:a16="http://schemas.microsoft.com/office/drawing/2014/main" id="{482E01B7-2E6D-3511-4E61-4696DFD0C6E5}"/>
                      </a:ext>
                    </a:extLst>
                  </p:cNvPr>
                  <p:cNvSpPr/>
                  <p:nvPr/>
                </p:nvSpPr>
                <p:spPr>
                  <a:xfrm>
                    <a:off x="1382475" y="3212414"/>
                    <a:ext cx="2230" cy="16"/>
                  </a:xfrm>
                  <a:custGeom>
                    <a:avLst/>
                    <a:gdLst/>
                    <a:ahLst/>
                    <a:cxnLst/>
                    <a:rect l="l" t="t" r="r" b="b"/>
                    <a:pathLst>
                      <a:path w="141" h="1" fill="none" extrusionOk="0">
                        <a:moveTo>
                          <a:pt x="141" y="1"/>
                        </a:moveTo>
                        <a:lnTo>
                          <a:pt x="141" y="1"/>
                        </a:lnTo>
                        <a:lnTo>
                          <a:pt x="1" y="1"/>
                        </a:lnTo>
                        <a:lnTo>
                          <a:pt x="1" y="1"/>
                        </a:lnTo>
                        <a:lnTo>
                          <a:pt x="141" y="1"/>
                        </a:lnTo>
                        <a:lnTo>
                          <a:pt x="1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1570;p57">
                    <a:extLst>
                      <a:ext uri="{FF2B5EF4-FFF2-40B4-BE49-F238E27FC236}">
                        <a16:creationId xmlns:a16="http://schemas.microsoft.com/office/drawing/2014/main" id="{B79D4D70-5C6D-377F-D3FC-0B1953A546C2}"/>
                      </a:ext>
                    </a:extLst>
                  </p:cNvPr>
                  <p:cNvSpPr/>
                  <p:nvPr/>
                </p:nvSpPr>
                <p:spPr>
                  <a:xfrm>
                    <a:off x="1600399" y="3076399"/>
                    <a:ext cx="28351" cy="104127"/>
                  </a:xfrm>
                  <a:custGeom>
                    <a:avLst/>
                    <a:gdLst/>
                    <a:ahLst/>
                    <a:cxnLst/>
                    <a:rect l="l" t="t" r="r" b="b"/>
                    <a:pathLst>
                      <a:path w="1793" h="6583" fill="none" extrusionOk="0">
                        <a:moveTo>
                          <a:pt x="1793" y="0"/>
                        </a:moveTo>
                        <a:lnTo>
                          <a:pt x="1793" y="0"/>
                        </a:lnTo>
                        <a:lnTo>
                          <a:pt x="0" y="140"/>
                        </a:lnTo>
                        <a:lnTo>
                          <a:pt x="0" y="140"/>
                        </a:lnTo>
                        <a:lnTo>
                          <a:pt x="0" y="140"/>
                        </a:lnTo>
                        <a:lnTo>
                          <a:pt x="0" y="140"/>
                        </a:lnTo>
                        <a:lnTo>
                          <a:pt x="1009" y="56"/>
                        </a:lnTo>
                        <a:lnTo>
                          <a:pt x="1121" y="6583"/>
                        </a:lnTo>
                        <a:lnTo>
                          <a:pt x="1121" y="6583"/>
                        </a:lnTo>
                        <a:lnTo>
                          <a:pt x="1121" y="6583"/>
                        </a:lnTo>
                        <a:lnTo>
                          <a:pt x="1121" y="6583"/>
                        </a:lnTo>
                        <a:lnTo>
                          <a:pt x="1793" y="6443"/>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1571;p57">
                    <a:extLst>
                      <a:ext uri="{FF2B5EF4-FFF2-40B4-BE49-F238E27FC236}">
                        <a16:creationId xmlns:a16="http://schemas.microsoft.com/office/drawing/2014/main" id="{C5630ED8-A2BA-46A3-3C10-07B833343A89}"/>
                      </a:ext>
                    </a:extLst>
                  </p:cNvPr>
                  <p:cNvSpPr/>
                  <p:nvPr/>
                </p:nvSpPr>
                <p:spPr>
                  <a:xfrm>
                    <a:off x="1051620" y="2466746"/>
                    <a:ext cx="362321" cy="747899"/>
                  </a:xfrm>
                  <a:custGeom>
                    <a:avLst/>
                    <a:gdLst/>
                    <a:ahLst/>
                    <a:cxnLst/>
                    <a:rect l="l" t="t" r="r" b="b"/>
                    <a:pathLst>
                      <a:path w="22914" h="47283" fill="none" extrusionOk="0">
                        <a:moveTo>
                          <a:pt x="13866" y="0"/>
                        </a:moveTo>
                        <a:lnTo>
                          <a:pt x="12522" y="7059"/>
                        </a:lnTo>
                        <a:lnTo>
                          <a:pt x="12522" y="7059"/>
                        </a:lnTo>
                        <a:lnTo>
                          <a:pt x="11989" y="7955"/>
                        </a:lnTo>
                        <a:lnTo>
                          <a:pt x="11373" y="8992"/>
                        </a:lnTo>
                        <a:lnTo>
                          <a:pt x="10561" y="10392"/>
                        </a:lnTo>
                        <a:lnTo>
                          <a:pt x="9608" y="12101"/>
                        </a:lnTo>
                        <a:lnTo>
                          <a:pt x="8572" y="14090"/>
                        </a:lnTo>
                        <a:lnTo>
                          <a:pt x="7424" y="16274"/>
                        </a:lnTo>
                        <a:lnTo>
                          <a:pt x="6275" y="18655"/>
                        </a:lnTo>
                        <a:lnTo>
                          <a:pt x="5687" y="19888"/>
                        </a:lnTo>
                        <a:lnTo>
                          <a:pt x="5099" y="21148"/>
                        </a:lnTo>
                        <a:lnTo>
                          <a:pt x="4510" y="22437"/>
                        </a:lnTo>
                        <a:lnTo>
                          <a:pt x="3950" y="23753"/>
                        </a:lnTo>
                        <a:lnTo>
                          <a:pt x="3418" y="25070"/>
                        </a:lnTo>
                        <a:lnTo>
                          <a:pt x="2914" y="26414"/>
                        </a:lnTo>
                        <a:lnTo>
                          <a:pt x="2410" y="27759"/>
                        </a:lnTo>
                        <a:lnTo>
                          <a:pt x="1961" y="29075"/>
                        </a:lnTo>
                        <a:lnTo>
                          <a:pt x="1541" y="30420"/>
                        </a:lnTo>
                        <a:lnTo>
                          <a:pt x="1149" y="31708"/>
                        </a:lnTo>
                        <a:lnTo>
                          <a:pt x="813" y="33025"/>
                        </a:lnTo>
                        <a:lnTo>
                          <a:pt x="533" y="34286"/>
                        </a:lnTo>
                        <a:lnTo>
                          <a:pt x="309" y="35518"/>
                        </a:lnTo>
                        <a:lnTo>
                          <a:pt x="141" y="36722"/>
                        </a:lnTo>
                        <a:lnTo>
                          <a:pt x="29" y="37899"/>
                        </a:lnTo>
                        <a:lnTo>
                          <a:pt x="1" y="38459"/>
                        </a:lnTo>
                        <a:lnTo>
                          <a:pt x="1" y="39019"/>
                        </a:lnTo>
                        <a:lnTo>
                          <a:pt x="1" y="39019"/>
                        </a:lnTo>
                        <a:lnTo>
                          <a:pt x="1" y="39047"/>
                        </a:lnTo>
                        <a:lnTo>
                          <a:pt x="1" y="39047"/>
                        </a:lnTo>
                        <a:lnTo>
                          <a:pt x="1" y="39047"/>
                        </a:lnTo>
                        <a:lnTo>
                          <a:pt x="1" y="39075"/>
                        </a:lnTo>
                        <a:lnTo>
                          <a:pt x="1" y="39075"/>
                        </a:lnTo>
                        <a:lnTo>
                          <a:pt x="1" y="39664"/>
                        </a:lnTo>
                        <a:lnTo>
                          <a:pt x="85" y="40224"/>
                        </a:lnTo>
                        <a:lnTo>
                          <a:pt x="197" y="40784"/>
                        </a:lnTo>
                        <a:lnTo>
                          <a:pt x="337" y="41288"/>
                        </a:lnTo>
                        <a:lnTo>
                          <a:pt x="533" y="41792"/>
                        </a:lnTo>
                        <a:lnTo>
                          <a:pt x="785" y="42241"/>
                        </a:lnTo>
                        <a:lnTo>
                          <a:pt x="1037" y="42689"/>
                        </a:lnTo>
                        <a:lnTo>
                          <a:pt x="1373" y="43109"/>
                        </a:lnTo>
                        <a:lnTo>
                          <a:pt x="1709" y="43501"/>
                        </a:lnTo>
                        <a:lnTo>
                          <a:pt x="2074" y="43865"/>
                        </a:lnTo>
                        <a:lnTo>
                          <a:pt x="2494" y="44201"/>
                        </a:lnTo>
                        <a:lnTo>
                          <a:pt x="2942" y="44538"/>
                        </a:lnTo>
                        <a:lnTo>
                          <a:pt x="3418" y="44818"/>
                        </a:lnTo>
                        <a:lnTo>
                          <a:pt x="3922" y="45126"/>
                        </a:lnTo>
                        <a:lnTo>
                          <a:pt x="4426" y="45378"/>
                        </a:lnTo>
                        <a:lnTo>
                          <a:pt x="4987" y="45630"/>
                        </a:lnTo>
                        <a:lnTo>
                          <a:pt x="5575" y="45854"/>
                        </a:lnTo>
                        <a:lnTo>
                          <a:pt x="6163" y="46050"/>
                        </a:lnTo>
                        <a:lnTo>
                          <a:pt x="6807" y="46246"/>
                        </a:lnTo>
                        <a:lnTo>
                          <a:pt x="7452" y="46414"/>
                        </a:lnTo>
                        <a:lnTo>
                          <a:pt x="8096" y="46554"/>
                        </a:lnTo>
                        <a:lnTo>
                          <a:pt x="8796" y="46694"/>
                        </a:lnTo>
                        <a:lnTo>
                          <a:pt x="9496" y="46806"/>
                        </a:lnTo>
                        <a:lnTo>
                          <a:pt x="10197" y="46918"/>
                        </a:lnTo>
                        <a:lnTo>
                          <a:pt x="11681" y="47087"/>
                        </a:lnTo>
                        <a:lnTo>
                          <a:pt x="13194" y="47199"/>
                        </a:lnTo>
                        <a:lnTo>
                          <a:pt x="14734" y="47283"/>
                        </a:lnTo>
                        <a:lnTo>
                          <a:pt x="16303" y="47283"/>
                        </a:lnTo>
                        <a:lnTo>
                          <a:pt x="16303" y="47283"/>
                        </a:lnTo>
                        <a:lnTo>
                          <a:pt x="17452" y="47283"/>
                        </a:lnTo>
                        <a:lnTo>
                          <a:pt x="18628" y="47255"/>
                        </a:lnTo>
                        <a:lnTo>
                          <a:pt x="19776" y="47199"/>
                        </a:lnTo>
                        <a:lnTo>
                          <a:pt x="20925" y="47143"/>
                        </a:lnTo>
                        <a:lnTo>
                          <a:pt x="20925" y="47143"/>
                        </a:lnTo>
                        <a:lnTo>
                          <a:pt x="21065" y="47143"/>
                        </a:lnTo>
                        <a:lnTo>
                          <a:pt x="19664" y="39271"/>
                        </a:lnTo>
                        <a:lnTo>
                          <a:pt x="19664" y="39271"/>
                        </a:lnTo>
                        <a:lnTo>
                          <a:pt x="19496" y="39271"/>
                        </a:lnTo>
                        <a:lnTo>
                          <a:pt x="19496" y="39271"/>
                        </a:lnTo>
                        <a:lnTo>
                          <a:pt x="18264" y="39243"/>
                        </a:lnTo>
                        <a:lnTo>
                          <a:pt x="17087" y="39187"/>
                        </a:lnTo>
                        <a:lnTo>
                          <a:pt x="16023" y="39103"/>
                        </a:lnTo>
                        <a:lnTo>
                          <a:pt x="15071" y="38991"/>
                        </a:lnTo>
                        <a:lnTo>
                          <a:pt x="14258" y="38851"/>
                        </a:lnTo>
                        <a:lnTo>
                          <a:pt x="13894" y="38767"/>
                        </a:lnTo>
                        <a:lnTo>
                          <a:pt x="13558" y="38683"/>
                        </a:lnTo>
                        <a:lnTo>
                          <a:pt x="13278" y="38571"/>
                        </a:lnTo>
                        <a:lnTo>
                          <a:pt x="13054" y="38459"/>
                        </a:lnTo>
                        <a:lnTo>
                          <a:pt x="12858" y="38347"/>
                        </a:lnTo>
                        <a:lnTo>
                          <a:pt x="12718" y="38235"/>
                        </a:lnTo>
                        <a:lnTo>
                          <a:pt x="12718" y="38235"/>
                        </a:lnTo>
                        <a:lnTo>
                          <a:pt x="12634" y="38123"/>
                        </a:lnTo>
                        <a:lnTo>
                          <a:pt x="12578" y="38011"/>
                        </a:lnTo>
                        <a:lnTo>
                          <a:pt x="12522" y="37871"/>
                        </a:lnTo>
                        <a:lnTo>
                          <a:pt x="12494" y="37703"/>
                        </a:lnTo>
                        <a:lnTo>
                          <a:pt x="12494" y="37703"/>
                        </a:lnTo>
                        <a:lnTo>
                          <a:pt x="12466" y="37535"/>
                        </a:lnTo>
                        <a:lnTo>
                          <a:pt x="12466" y="37311"/>
                        </a:lnTo>
                        <a:lnTo>
                          <a:pt x="12494" y="36863"/>
                        </a:lnTo>
                        <a:lnTo>
                          <a:pt x="12578" y="36330"/>
                        </a:lnTo>
                        <a:lnTo>
                          <a:pt x="12746" y="35742"/>
                        </a:lnTo>
                        <a:lnTo>
                          <a:pt x="12970" y="35098"/>
                        </a:lnTo>
                        <a:lnTo>
                          <a:pt x="13222" y="34426"/>
                        </a:lnTo>
                        <a:lnTo>
                          <a:pt x="13530" y="33697"/>
                        </a:lnTo>
                        <a:lnTo>
                          <a:pt x="13894" y="32913"/>
                        </a:lnTo>
                        <a:lnTo>
                          <a:pt x="14286" y="32101"/>
                        </a:lnTo>
                        <a:lnTo>
                          <a:pt x="14706" y="31260"/>
                        </a:lnTo>
                        <a:lnTo>
                          <a:pt x="15659" y="29524"/>
                        </a:lnTo>
                        <a:lnTo>
                          <a:pt x="16723" y="27731"/>
                        </a:lnTo>
                        <a:lnTo>
                          <a:pt x="17816" y="25882"/>
                        </a:lnTo>
                        <a:lnTo>
                          <a:pt x="17816" y="25882"/>
                        </a:lnTo>
                        <a:lnTo>
                          <a:pt x="19216" y="23669"/>
                        </a:lnTo>
                        <a:lnTo>
                          <a:pt x="19216" y="23669"/>
                        </a:lnTo>
                        <a:lnTo>
                          <a:pt x="20449" y="21765"/>
                        </a:lnTo>
                        <a:lnTo>
                          <a:pt x="20449" y="21765"/>
                        </a:lnTo>
                        <a:lnTo>
                          <a:pt x="21737" y="19804"/>
                        </a:lnTo>
                        <a:lnTo>
                          <a:pt x="22914" y="18067"/>
                        </a:lnTo>
                        <a:lnTo>
                          <a:pt x="22914" y="18067"/>
                        </a:lnTo>
                        <a:lnTo>
                          <a:pt x="22914" y="18067"/>
                        </a:lnTo>
                        <a:lnTo>
                          <a:pt x="21765" y="19748"/>
                        </a:lnTo>
                        <a:lnTo>
                          <a:pt x="20505" y="21653"/>
                        </a:lnTo>
                        <a:lnTo>
                          <a:pt x="19160" y="23725"/>
                        </a:lnTo>
                        <a:lnTo>
                          <a:pt x="17816" y="25882"/>
                        </a:lnTo>
                        <a:lnTo>
                          <a:pt x="17816" y="25882"/>
                        </a:lnTo>
                        <a:lnTo>
                          <a:pt x="17900" y="25070"/>
                        </a:lnTo>
                        <a:lnTo>
                          <a:pt x="18040" y="24258"/>
                        </a:lnTo>
                        <a:lnTo>
                          <a:pt x="18180" y="23445"/>
                        </a:lnTo>
                        <a:lnTo>
                          <a:pt x="18348" y="22633"/>
                        </a:lnTo>
                        <a:lnTo>
                          <a:pt x="18544" y="21849"/>
                        </a:lnTo>
                        <a:lnTo>
                          <a:pt x="18740" y="21092"/>
                        </a:lnTo>
                        <a:lnTo>
                          <a:pt x="19160" y="19692"/>
                        </a:lnTo>
                        <a:lnTo>
                          <a:pt x="19580" y="18515"/>
                        </a:lnTo>
                        <a:lnTo>
                          <a:pt x="19917" y="17591"/>
                        </a:lnTo>
                        <a:lnTo>
                          <a:pt x="20225" y="16779"/>
                        </a:lnTo>
                        <a:lnTo>
                          <a:pt x="20225" y="16779"/>
                        </a:lnTo>
                        <a:lnTo>
                          <a:pt x="19608" y="15406"/>
                        </a:lnTo>
                        <a:lnTo>
                          <a:pt x="19104" y="14146"/>
                        </a:lnTo>
                        <a:lnTo>
                          <a:pt x="18684" y="12969"/>
                        </a:lnTo>
                        <a:lnTo>
                          <a:pt x="18376" y="11933"/>
                        </a:lnTo>
                        <a:lnTo>
                          <a:pt x="18124" y="10980"/>
                        </a:lnTo>
                        <a:lnTo>
                          <a:pt x="17928" y="10112"/>
                        </a:lnTo>
                        <a:lnTo>
                          <a:pt x="17816" y="9356"/>
                        </a:lnTo>
                        <a:lnTo>
                          <a:pt x="17732" y="8711"/>
                        </a:lnTo>
                        <a:lnTo>
                          <a:pt x="17732" y="8711"/>
                        </a:lnTo>
                        <a:lnTo>
                          <a:pt x="17115" y="7759"/>
                        </a:lnTo>
                        <a:lnTo>
                          <a:pt x="16499" y="6751"/>
                        </a:lnTo>
                        <a:lnTo>
                          <a:pt x="15939" y="5686"/>
                        </a:lnTo>
                        <a:lnTo>
                          <a:pt x="15687" y="5154"/>
                        </a:lnTo>
                        <a:lnTo>
                          <a:pt x="15435" y="4622"/>
                        </a:lnTo>
                        <a:lnTo>
                          <a:pt x="15211" y="4062"/>
                        </a:lnTo>
                        <a:lnTo>
                          <a:pt x="14987" y="3501"/>
                        </a:lnTo>
                        <a:lnTo>
                          <a:pt x="14790" y="2913"/>
                        </a:lnTo>
                        <a:lnTo>
                          <a:pt x="14622" y="2353"/>
                        </a:lnTo>
                        <a:lnTo>
                          <a:pt x="14454" y="1765"/>
                        </a:lnTo>
                        <a:lnTo>
                          <a:pt x="14342" y="1177"/>
                        </a:lnTo>
                        <a:lnTo>
                          <a:pt x="14230" y="588"/>
                        </a:lnTo>
                        <a:lnTo>
                          <a:pt x="14174" y="0"/>
                        </a:lnTo>
                        <a:lnTo>
                          <a:pt x="138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1572;p57">
                    <a:extLst>
                      <a:ext uri="{FF2B5EF4-FFF2-40B4-BE49-F238E27FC236}">
                        <a16:creationId xmlns:a16="http://schemas.microsoft.com/office/drawing/2014/main" id="{21295802-3D19-10D9-9CF6-5A8004421C15}"/>
                      </a:ext>
                    </a:extLst>
                  </p:cNvPr>
                  <p:cNvSpPr/>
                  <p:nvPr/>
                </p:nvSpPr>
                <p:spPr>
                  <a:xfrm>
                    <a:off x="1590216" y="3180510"/>
                    <a:ext cx="27909" cy="5330"/>
                  </a:xfrm>
                  <a:custGeom>
                    <a:avLst/>
                    <a:gdLst/>
                    <a:ahLst/>
                    <a:cxnLst/>
                    <a:rect l="l" t="t" r="r" b="b"/>
                    <a:pathLst>
                      <a:path w="1765" h="337" extrusionOk="0">
                        <a:moveTo>
                          <a:pt x="1765" y="1"/>
                        </a:moveTo>
                        <a:lnTo>
                          <a:pt x="1765" y="1"/>
                        </a:lnTo>
                        <a:lnTo>
                          <a:pt x="0" y="337"/>
                        </a:lnTo>
                        <a:lnTo>
                          <a:pt x="0" y="337"/>
                        </a:lnTo>
                        <a:lnTo>
                          <a:pt x="0" y="337"/>
                        </a:lnTo>
                        <a:lnTo>
                          <a:pt x="0" y="337"/>
                        </a:lnTo>
                        <a:lnTo>
                          <a:pt x="1765" y="1"/>
                        </a:lnTo>
                        <a:lnTo>
                          <a:pt x="1765" y="1"/>
                        </a:ln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1573;p57">
                    <a:extLst>
                      <a:ext uri="{FF2B5EF4-FFF2-40B4-BE49-F238E27FC236}">
                        <a16:creationId xmlns:a16="http://schemas.microsoft.com/office/drawing/2014/main" id="{8E679FF5-5C60-F83E-7F18-8BC076FE1F18}"/>
                      </a:ext>
                    </a:extLst>
                  </p:cNvPr>
                  <p:cNvSpPr/>
                  <p:nvPr/>
                </p:nvSpPr>
                <p:spPr>
                  <a:xfrm>
                    <a:off x="1590216" y="3180510"/>
                    <a:ext cx="27909" cy="5330"/>
                  </a:xfrm>
                  <a:custGeom>
                    <a:avLst/>
                    <a:gdLst/>
                    <a:ahLst/>
                    <a:cxnLst/>
                    <a:rect l="l" t="t" r="r" b="b"/>
                    <a:pathLst>
                      <a:path w="1765" h="337" fill="none" extrusionOk="0">
                        <a:moveTo>
                          <a:pt x="1765" y="1"/>
                        </a:moveTo>
                        <a:lnTo>
                          <a:pt x="1765" y="1"/>
                        </a:lnTo>
                        <a:lnTo>
                          <a:pt x="0" y="337"/>
                        </a:lnTo>
                        <a:lnTo>
                          <a:pt x="0" y="337"/>
                        </a:lnTo>
                        <a:lnTo>
                          <a:pt x="0" y="337"/>
                        </a:lnTo>
                        <a:lnTo>
                          <a:pt x="0" y="337"/>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1574;p57">
                    <a:extLst>
                      <a:ext uri="{FF2B5EF4-FFF2-40B4-BE49-F238E27FC236}">
                        <a16:creationId xmlns:a16="http://schemas.microsoft.com/office/drawing/2014/main" id="{A201AE59-1014-F45B-76A3-30C96193BA5E}"/>
                      </a:ext>
                    </a:extLst>
                  </p:cNvPr>
                  <p:cNvSpPr/>
                  <p:nvPr/>
                </p:nvSpPr>
                <p:spPr>
                  <a:xfrm>
                    <a:off x="1384688" y="3209757"/>
                    <a:ext cx="32795" cy="2673"/>
                  </a:xfrm>
                  <a:custGeom>
                    <a:avLst/>
                    <a:gdLst/>
                    <a:ahLst/>
                    <a:cxnLst/>
                    <a:rect l="l" t="t" r="r" b="b"/>
                    <a:pathLst>
                      <a:path w="2074" h="169" extrusionOk="0">
                        <a:moveTo>
                          <a:pt x="2074" y="0"/>
                        </a:moveTo>
                        <a:lnTo>
                          <a:pt x="2074" y="0"/>
                        </a:lnTo>
                        <a:lnTo>
                          <a:pt x="1" y="169"/>
                        </a:lnTo>
                        <a:lnTo>
                          <a:pt x="1" y="169"/>
                        </a:lnTo>
                        <a:lnTo>
                          <a:pt x="1" y="169"/>
                        </a:lnTo>
                        <a:lnTo>
                          <a:pt x="1" y="169"/>
                        </a:lnTo>
                        <a:lnTo>
                          <a:pt x="1" y="169"/>
                        </a:lnTo>
                        <a:lnTo>
                          <a:pt x="1" y="169"/>
                        </a:lnTo>
                        <a:lnTo>
                          <a:pt x="1" y="169"/>
                        </a:lnTo>
                        <a:lnTo>
                          <a:pt x="2074" y="0"/>
                        </a:lnTo>
                        <a:lnTo>
                          <a:pt x="2074" y="0"/>
                        </a:ln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1575;p57">
                    <a:extLst>
                      <a:ext uri="{FF2B5EF4-FFF2-40B4-BE49-F238E27FC236}">
                        <a16:creationId xmlns:a16="http://schemas.microsoft.com/office/drawing/2014/main" id="{0806C765-F0EF-435A-B282-86F97B84A77B}"/>
                      </a:ext>
                    </a:extLst>
                  </p:cNvPr>
                  <p:cNvSpPr/>
                  <p:nvPr/>
                </p:nvSpPr>
                <p:spPr>
                  <a:xfrm>
                    <a:off x="1384688" y="3209757"/>
                    <a:ext cx="32795" cy="2673"/>
                  </a:xfrm>
                  <a:custGeom>
                    <a:avLst/>
                    <a:gdLst/>
                    <a:ahLst/>
                    <a:cxnLst/>
                    <a:rect l="l" t="t" r="r" b="b"/>
                    <a:pathLst>
                      <a:path w="2074" h="169" fill="none" extrusionOk="0">
                        <a:moveTo>
                          <a:pt x="2074" y="0"/>
                        </a:moveTo>
                        <a:lnTo>
                          <a:pt x="2074" y="0"/>
                        </a:lnTo>
                        <a:lnTo>
                          <a:pt x="1" y="169"/>
                        </a:lnTo>
                        <a:lnTo>
                          <a:pt x="1" y="169"/>
                        </a:lnTo>
                        <a:lnTo>
                          <a:pt x="1" y="169"/>
                        </a:lnTo>
                        <a:lnTo>
                          <a:pt x="1" y="169"/>
                        </a:lnTo>
                        <a:lnTo>
                          <a:pt x="1" y="169"/>
                        </a:lnTo>
                        <a:lnTo>
                          <a:pt x="1" y="169"/>
                        </a:lnTo>
                        <a:lnTo>
                          <a:pt x="1" y="169"/>
                        </a:lnTo>
                        <a:lnTo>
                          <a:pt x="2074" y="0"/>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1576;p57">
                    <a:extLst>
                      <a:ext uri="{FF2B5EF4-FFF2-40B4-BE49-F238E27FC236}">
                        <a16:creationId xmlns:a16="http://schemas.microsoft.com/office/drawing/2014/main" id="{224C1EB9-5F93-1B49-01A2-34121FFA3C0B}"/>
                      </a:ext>
                    </a:extLst>
                  </p:cNvPr>
                  <p:cNvSpPr/>
                  <p:nvPr/>
                </p:nvSpPr>
                <p:spPr>
                  <a:xfrm>
                    <a:off x="1384688" y="3180510"/>
                    <a:ext cx="233436" cy="31920"/>
                  </a:xfrm>
                  <a:custGeom>
                    <a:avLst/>
                    <a:gdLst/>
                    <a:ahLst/>
                    <a:cxnLst/>
                    <a:rect l="l" t="t" r="r" b="b"/>
                    <a:pathLst>
                      <a:path w="14763" h="2018" extrusionOk="0">
                        <a:moveTo>
                          <a:pt x="2074" y="1849"/>
                        </a:moveTo>
                        <a:lnTo>
                          <a:pt x="2074" y="1849"/>
                        </a:lnTo>
                        <a:lnTo>
                          <a:pt x="1" y="2018"/>
                        </a:lnTo>
                        <a:lnTo>
                          <a:pt x="1" y="2018"/>
                        </a:lnTo>
                        <a:lnTo>
                          <a:pt x="2074" y="1849"/>
                        </a:lnTo>
                        <a:lnTo>
                          <a:pt x="2074" y="1849"/>
                        </a:lnTo>
                        <a:lnTo>
                          <a:pt x="2074" y="1849"/>
                        </a:lnTo>
                        <a:close/>
                        <a:moveTo>
                          <a:pt x="14763" y="1"/>
                        </a:moveTo>
                        <a:lnTo>
                          <a:pt x="14763" y="1"/>
                        </a:lnTo>
                        <a:lnTo>
                          <a:pt x="12998" y="337"/>
                        </a:lnTo>
                        <a:lnTo>
                          <a:pt x="12998" y="337"/>
                        </a:lnTo>
                        <a:lnTo>
                          <a:pt x="12998" y="337"/>
                        </a:lnTo>
                        <a:lnTo>
                          <a:pt x="12998" y="337"/>
                        </a:lnTo>
                        <a:lnTo>
                          <a:pt x="14763" y="1"/>
                        </a:lnTo>
                        <a:lnTo>
                          <a:pt x="147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1577;p57">
                    <a:extLst>
                      <a:ext uri="{FF2B5EF4-FFF2-40B4-BE49-F238E27FC236}">
                        <a16:creationId xmlns:a16="http://schemas.microsoft.com/office/drawing/2014/main" id="{65559D43-5BF1-910D-534C-F71C0CFAC6BD}"/>
                      </a:ext>
                    </a:extLst>
                  </p:cNvPr>
                  <p:cNvSpPr/>
                  <p:nvPr/>
                </p:nvSpPr>
                <p:spPr>
                  <a:xfrm>
                    <a:off x="1384688" y="3209757"/>
                    <a:ext cx="32795" cy="2673"/>
                  </a:xfrm>
                  <a:custGeom>
                    <a:avLst/>
                    <a:gdLst/>
                    <a:ahLst/>
                    <a:cxnLst/>
                    <a:rect l="l" t="t" r="r" b="b"/>
                    <a:pathLst>
                      <a:path w="2074" h="169" fill="none" extrusionOk="0">
                        <a:moveTo>
                          <a:pt x="2074" y="0"/>
                        </a:moveTo>
                        <a:lnTo>
                          <a:pt x="2074" y="0"/>
                        </a:lnTo>
                        <a:lnTo>
                          <a:pt x="1" y="169"/>
                        </a:lnTo>
                        <a:lnTo>
                          <a:pt x="1" y="169"/>
                        </a:lnTo>
                        <a:lnTo>
                          <a:pt x="2074" y="0"/>
                        </a:lnTo>
                        <a:lnTo>
                          <a:pt x="2074" y="0"/>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1578;p57">
                    <a:extLst>
                      <a:ext uri="{FF2B5EF4-FFF2-40B4-BE49-F238E27FC236}">
                        <a16:creationId xmlns:a16="http://schemas.microsoft.com/office/drawing/2014/main" id="{FB0AD9D4-71B0-D944-14B1-9C7AC5ED3A0C}"/>
                      </a:ext>
                    </a:extLst>
                  </p:cNvPr>
                  <p:cNvSpPr/>
                  <p:nvPr/>
                </p:nvSpPr>
                <p:spPr>
                  <a:xfrm>
                    <a:off x="1590216" y="3180510"/>
                    <a:ext cx="27909" cy="5330"/>
                  </a:xfrm>
                  <a:custGeom>
                    <a:avLst/>
                    <a:gdLst/>
                    <a:ahLst/>
                    <a:cxnLst/>
                    <a:rect l="l" t="t" r="r" b="b"/>
                    <a:pathLst>
                      <a:path w="1765" h="337" fill="none" extrusionOk="0">
                        <a:moveTo>
                          <a:pt x="1765" y="1"/>
                        </a:moveTo>
                        <a:lnTo>
                          <a:pt x="1765" y="1"/>
                        </a:lnTo>
                        <a:lnTo>
                          <a:pt x="0" y="337"/>
                        </a:lnTo>
                        <a:lnTo>
                          <a:pt x="0" y="337"/>
                        </a:lnTo>
                        <a:lnTo>
                          <a:pt x="0" y="337"/>
                        </a:lnTo>
                        <a:lnTo>
                          <a:pt x="0" y="337"/>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1579;p57">
                    <a:extLst>
                      <a:ext uri="{FF2B5EF4-FFF2-40B4-BE49-F238E27FC236}">
                        <a16:creationId xmlns:a16="http://schemas.microsoft.com/office/drawing/2014/main" id="{3DC04CF3-CF19-15B0-D3E0-F5EDB17B3AD7}"/>
                      </a:ext>
                    </a:extLst>
                  </p:cNvPr>
                  <p:cNvSpPr/>
                  <p:nvPr/>
                </p:nvSpPr>
                <p:spPr>
                  <a:xfrm>
                    <a:off x="1382032" y="3087472"/>
                    <a:ext cx="35451" cy="459"/>
                  </a:xfrm>
                  <a:custGeom>
                    <a:avLst/>
                    <a:gdLst/>
                    <a:ahLst/>
                    <a:cxnLst/>
                    <a:rect l="l" t="t" r="r" b="b"/>
                    <a:pathLst>
                      <a:path w="2242" h="29" extrusionOk="0">
                        <a:moveTo>
                          <a:pt x="2242" y="0"/>
                        </a:moveTo>
                        <a:lnTo>
                          <a:pt x="1" y="28"/>
                        </a:lnTo>
                        <a:lnTo>
                          <a:pt x="2242" y="28"/>
                        </a:lnTo>
                        <a:lnTo>
                          <a:pt x="2242"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1580;p57">
                    <a:extLst>
                      <a:ext uri="{FF2B5EF4-FFF2-40B4-BE49-F238E27FC236}">
                        <a16:creationId xmlns:a16="http://schemas.microsoft.com/office/drawing/2014/main" id="{13F4185E-9348-C7A6-7DB1-F81A891DCC67}"/>
                      </a:ext>
                    </a:extLst>
                  </p:cNvPr>
                  <p:cNvSpPr/>
                  <p:nvPr/>
                </p:nvSpPr>
                <p:spPr>
                  <a:xfrm>
                    <a:off x="1384688" y="3212414"/>
                    <a:ext cx="16" cy="16"/>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1581;p57">
                    <a:extLst>
                      <a:ext uri="{FF2B5EF4-FFF2-40B4-BE49-F238E27FC236}">
                        <a16:creationId xmlns:a16="http://schemas.microsoft.com/office/drawing/2014/main" id="{02E1AA25-B591-42C3-FBCF-E84EB00D4E1A}"/>
                      </a:ext>
                    </a:extLst>
                  </p:cNvPr>
                  <p:cNvSpPr/>
                  <p:nvPr/>
                </p:nvSpPr>
                <p:spPr>
                  <a:xfrm>
                    <a:off x="1362551" y="3087472"/>
                    <a:ext cx="54932" cy="459"/>
                  </a:xfrm>
                  <a:custGeom>
                    <a:avLst/>
                    <a:gdLst/>
                    <a:ahLst/>
                    <a:cxnLst/>
                    <a:rect l="l" t="t" r="r" b="b"/>
                    <a:pathLst>
                      <a:path w="3474" h="29" fill="none" extrusionOk="0">
                        <a:moveTo>
                          <a:pt x="3474" y="0"/>
                        </a:moveTo>
                        <a:lnTo>
                          <a:pt x="3474" y="0"/>
                        </a:lnTo>
                        <a:lnTo>
                          <a:pt x="1233" y="28"/>
                        </a:lnTo>
                        <a:lnTo>
                          <a:pt x="1233" y="28"/>
                        </a:lnTo>
                        <a:lnTo>
                          <a:pt x="0" y="28"/>
                        </a:lnTo>
                        <a:lnTo>
                          <a:pt x="0" y="28"/>
                        </a:lnTo>
                        <a:lnTo>
                          <a:pt x="0" y="28"/>
                        </a:lnTo>
                        <a:lnTo>
                          <a:pt x="1205" y="28"/>
                        </a:lnTo>
                        <a:lnTo>
                          <a:pt x="1205" y="28"/>
                        </a:lnTo>
                        <a:lnTo>
                          <a:pt x="3474" y="28"/>
                        </a:lnTo>
                        <a:lnTo>
                          <a:pt x="34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1583;p57">
                    <a:extLst>
                      <a:ext uri="{FF2B5EF4-FFF2-40B4-BE49-F238E27FC236}">
                        <a16:creationId xmlns:a16="http://schemas.microsoft.com/office/drawing/2014/main" id="{CE245144-96E8-D670-2715-2DB988C9FCBC}"/>
                      </a:ext>
                    </a:extLst>
                  </p:cNvPr>
                  <p:cNvSpPr/>
                  <p:nvPr/>
                </p:nvSpPr>
                <p:spPr>
                  <a:xfrm>
                    <a:off x="1362551" y="3087915"/>
                    <a:ext cx="54932" cy="124515"/>
                  </a:xfrm>
                  <a:custGeom>
                    <a:avLst/>
                    <a:gdLst/>
                    <a:ahLst/>
                    <a:cxnLst/>
                    <a:rect l="l" t="t" r="r" b="b"/>
                    <a:pathLst>
                      <a:path w="3474" h="7872" fill="none" extrusionOk="0">
                        <a:moveTo>
                          <a:pt x="3474" y="0"/>
                        </a:moveTo>
                        <a:lnTo>
                          <a:pt x="3474" y="0"/>
                        </a:lnTo>
                        <a:lnTo>
                          <a:pt x="1205" y="0"/>
                        </a:lnTo>
                        <a:lnTo>
                          <a:pt x="1205" y="0"/>
                        </a:lnTo>
                        <a:lnTo>
                          <a:pt x="0" y="0"/>
                        </a:lnTo>
                        <a:lnTo>
                          <a:pt x="1401" y="7872"/>
                        </a:lnTo>
                        <a:lnTo>
                          <a:pt x="1401" y="7872"/>
                        </a:lnTo>
                        <a:lnTo>
                          <a:pt x="1401" y="7872"/>
                        </a:lnTo>
                        <a:lnTo>
                          <a:pt x="1401" y="7872"/>
                        </a:lnTo>
                        <a:lnTo>
                          <a:pt x="3474" y="7703"/>
                        </a:lnTo>
                        <a:lnTo>
                          <a:pt x="3474" y="7703"/>
                        </a:lnTo>
                        <a:lnTo>
                          <a:pt x="3474" y="2325"/>
                        </a:lnTo>
                        <a:lnTo>
                          <a:pt x="3474" y="2325"/>
                        </a:lnTo>
                        <a:lnTo>
                          <a:pt x="3474" y="2297"/>
                        </a:lnTo>
                        <a:lnTo>
                          <a:pt x="3474" y="2297"/>
                        </a:lnTo>
                        <a:lnTo>
                          <a:pt x="3474" y="2297"/>
                        </a:lnTo>
                        <a:lnTo>
                          <a:pt x="3474" y="2297"/>
                        </a:lnTo>
                        <a:lnTo>
                          <a:pt x="34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1584;p57">
                    <a:extLst>
                      <a:ext uri="{FF2B5EF4-FFF2-40B4-BE49-F238E27FC236}">
                        <a16:creationId xmlns:a16="http://schemas.microsoft.com/office/drawing/2014/main" id="{F983FDD8-FC16-AAE5-C578-E8AF64226EDB}"/>
                      </a:ext>
                    </a:extLst>
                  </p:cNvPr>
                  <p:cNvSpPr/>
                  <p:nvPr/>
                </p:nvSpPr>
                <p:spPr>
                  <a:xfrm>
                    <a:off x="1590216" y="3077285"/>
                    <a:ext cx="27909" cy="108556"/>
                  </a:xfrm>
                  <a:custGeom>
                    <a:avLst/>
                    <a:gdLst/>
                    <a:ahLst/>
                    <a:cxnLst/>
                    <a:rect l="l" t="t" r="r" b="b"/>
                    <a:pathLst>
                      <a:path w="1765" h="6863" fill="none" extrusionOk="0">
                        <a:moveTo>
                          <a:pt x="1653" y="0"/>
                        </a:moveTo>
                        <a:lnTo>
                          <a:pt x="1653" y="0"/>
                        </a:lnTo>
                        <a:lnTo>
                          <a:pt x="644" y="84"/>
                        </a:lnTo>
                        <a:lnTo>
                          <a:pt x="644" y="84"/>
                        </a:lnTo>
                        <a:lnTo>
                          <a:pt x="0" y="6863"/>
                        </a:lnTo>
                        <a:lnTo>
                          <a:pt x="0" y="6863"/>
                        </a:lnTo>
                        <a:lnTo>
                          <a:pt x="1765" y="6527"/>
                        </a:lnTo>
                        <a:lnTo>
                          <a:pt x="16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1586;p57">
                    <a:extLst>
                      <a:ext uri="{FF2B5EF4-FFF2-40B4-BE49-F238E27FC236}">
                        <a16:creationId xmlns:a16="http://schemas.microsoft.com/office/drawing/2014/main" id="{7E22F955-5116-02A2-291F-F45F3AE54501}"/>
                      </a:ext>
                    </a:extLst>
                  </p:cNvPr>
                  <p:cNvSpPr/>
                  <p:nvPr/>
                </p:nvSpPr>
                <p:spPr>
                  <a:xfrm>
                    <a:off x="1331986" y="2604532"/>
                    <a:ext cx="81955" cy="271618"/>
                  </a:xfrm>
                  <a:custGeom>
                    <a:avLst/>
                    <a:gdLst/>
                    <a:ahLst/>
                    <a:cxnLst/>
                    <a:rect l="l" t="t" r="r" b="b"/>
                    <a:pathLst>
                      <a:path w="5183" h="17172" fill="none" extrusionOk="0">
                        <a:moveTo>
                          <a:pt x="1" y="0"/>
                        </a:moveTo>
                        <a:lnTo>
                          <a:pt x="1" y="0"/>
                        </a:lnTo>
                        <a:lnTo>
                          <a:pt x="85" y="645"/>
                        </a:lnTo>
                        <a:lnTo>
                          <a:pt x="197" y="1401"/>
                        </a:lnTo>
                        <a:lnTo>
                          <a:pt x="393" y="2269"/>
                        </a:lnTo>
                        <a:lnTo>
                          <a:pt x="645" y="3222"/>
                        </a:lnTo>
                        <a:lnTo>
                          <a:pt x="953" y="4258"/>
                        </a:lnTo>
                        <a:lnTo>
                          <a:pt x="1373" y="5435"/>
                        </a:lnTo>
                        <a:lnTo>
                          <a:pt x="1877" y="6695"/>
                        </a:lnTo>
                        <a:lnTo>
                          <a:pt x="2494" y="8068"/>
                        </a:lnTo>
                        <a:lnTo>
                          <a:pt x="2494" y="8068"/>
                        </a:lnTo>
                        <a:lnTo>
                          <a:pt x="2186" y="8880"/>
                        </a:lnTo>
                        <a:lnTo>
                          <a:pt x="1849" y="9804"/>
                        </a:lnTo>
                        <a:lnTo>
                          <a:pt x="1429" y="10981"/>
                        </a:lnTo>
                        <a:lnTo>
                          <a:pt x="1009" y="12381"/>
                        </a:lnTo>
                        <a:lnTo>
                          <a:pt x="813" y="13138"/>
                        </a:lnTo>
                        <a:lnTo>
                          <a:pt x="617" y="13922"/>
                        </a:lnTo>
                        <a:lnTo>
                          <a:pt x="449" y="14734"/>
                        </a:lnTo>
                        <a:lnTo>
                          <a:pt x="309" y="15547"/>
                        </a:lnTo>
                        <a:lnTo>
                          <a:pt x="169" y="16359"/>
                        </a:lnTo>
                        <a:lnTo>
                          <a:pt x="85" y="17171"/>
                        </a:lnTo>
                        <a:lnTo>
                          <a:pt x="85" y="17171"/>
                        </a:lnTo>
                        <a:lnTo>
                          <a:pt x="1429" y="15014"/>
                        </a:lnTo>
                        <a:lnTo>
                          <a:pt x="2774" y="12942"/>
                        </a:lnTo>
                        <a:lnTo>
                          <a:pt x="4034" y="11037"/>
                        </a:lnTo>
                        <a:lnTo>
                          <a:pt x="5183" y="9356"/>
                        </a:lnTo>
                        <a:lnTo>
                          <a:pt x="5183" y="9356"/>
                        </a:lnTo>
                        <a:lnTo>
                          <a:pt x="5099" y="7507"/>
                        </a:lnTo>
                        <a:lnTo>
                          <a:pt x="5043" y="5883"/>
                        </a:lnTo>
                        <a:lnTo>
                          <a:pt x="5043" y="5883"/>
                        </a:lnTo>
                        <a:lnTo>
                          <a:pt x="4594" y="5463"/>
                        </a:lnTo>
                        <a:lnTo>
                          <a:pt x="4062" y="4958"/>
                        </a:lnTo>
                        <a:lnTo>
                          <a:pt x="3418" y="4258"/>
                        </a:lnTo>
                        <a:lnTo>
                          <a:pt x="2634" y="3418"/>
                        </a:lnTo>
                        <a:lnTo>
                          <a:pt x="1793" y="2409"/>
                        </a:lnTo>
                        <a:lnTo>
                          <a:pt x="897" y="1261"/>
                        </a:lnTo>
                        <a:lnTo>
                          <a:pt x="449" y="64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1588;p57">
                    <a:extLst>
                      <a:ext uri="{FF2B5EF4-FFF2-40B4-BE49-F238E27FC236}">
                        <a16:creationId xmlns:a16="http://schemas.microsoft.com/office/drawing/2014/main" id="{FECEEAFA-CC84-C64E-BF96-29C650B25606}"/>
                      </a:ext>
                    </a:extLst>
                  </p:cNvPr>
                  <p:cNvSpPr/>
                  <p:nvPr/>
                </p:nvSpPr>
                <p:spPr>
                  <a:xfrm>
                    <a:off x="1304520" y="3846000"/>
                    <a:ext cx="214398" cy="72666"/>
                  </a:xfrm>
                  <a:custGeom>
                    <a:avLst/>
                    <a:gdLst/>
                    <a:ahLst/>
                    <a:cxnLst/>
                    <a:rect l="l" t="t" r="r" b="b"/>
                    <a:pathLst>
                      <a:path w="13559" h="4594" fill="none" extrusionOk="0">
                        <a:moveTo>
                          <a:pt x="7508" y="0"/>
                        </a:moveTo>
                        <a:lnTo>
                          <a:pt x="12410" y="0"/>
                        </a:lnTo>
                        <a:lnTo>
                          <a:pt x="12410" y="0"/>
                        </a:lnTo>
                        <a:lnTo>
                          <a:pt x="12522" y="28"/>
                        </a:lnTo>
                        <a:lnTo>
                          <a:pt x="12634" y="84"/>
                        </a:lnTo>
                        <a:lnTo>
                          <a:pt x="12718" y="168"/>
                        </a:lnTo>
                        <a:lnTo>
                          <a:pt x="12746" y="280"/>
                        </a:lnTo>
                        <a:lnTo>
                          <a:pt x="13558" y="3894"/>
                        </a:lnTo>
                        <a:lnTo>
                          <a:pt x="13558" y="3894"/>
                        </a:lnTo>
                        <a:lnTo>
                          <a:pt x="13558" y="4006"/>
                        </a:lnTo>
                        <a:lnTo>
                          <a:pt x="13558" y="4118"/>
                        </a:lnTo>
                        <a:lnTo>
                          <a:pt x="13530" y="4230"/>
                        </a:lnTo>
                        <a:lnTo>
                          <a:pt x="13474" y="4342"/>
                        </a:lnTo>
                        <a:lnTo>
                          <a:pt x="13390" y="4426"/>
                        </a:lnTo>
                        <a:lnTo>
                          <a:pt x="13306" y="4510"/>
                        </a:lnTo>
                        <a:lnTo>
                          <a:pt x="13222" y="4566"/>
                        </a:lnTo>
                        <a:lnTo>
                          <a:pt x="13110" y="4594"/>
                        </a:lnTo>
                        <a:lnTo>
                          <a:pt x="13082" y="4594"/>
                        </a:lnTo>
                        <a:lnTo>
                          <a:pt x="13082" y="4594"/>
                        </a:lnTo>
                        <a:lnTo>
                          <a:pt x="12970" y="4594"/>
                        </a:lnTo>
                        <a:lnTo>
                          <a:pt x="12970" y="4594"/>
                        </a:lnTo>
                        <a:lnTo>
                          <a:pt x="11822" y="4566"/>
                        </a:lnTo>
                        <a:lnTo>
                          <a:pt x="10757" y="4510"/>
                        </a:lnTo>
                        <a:lnTo>
                          <a:pt x="9581" y="4482"/>
                        </a:lnTo>
                        <a:lnTo>
                          <a:pt x="8208" y="4482"/>
                        </a:lnTo>
                        <a:lnTo>
                          <a:pt x="8208" y="4482"/>
                        </a:lnTo>
                        <a:lnTo>
                          <a:pt x="6892" y="4482"/>
                        </a:lnTo>
                        <a:lnTo>
                          <a:pt x="5071" y="4538"/>
                        </a:lnTo>
                        <a:lnTo>
                          <a:pt x="3166" y="4594"/>
                        </a:lnTo>
                        <a:lnTo>
                          <a:pt x="1570" y="4594"/>
                        </a:lnTo>
                        <a:lnTo>
                          <a:pt x="1570" y="4594"/>
                        </a:lnTo>
                        <a:lnTo>
                          <a:pt x="1289" y="4594"/>
                        </a:lnTo>
                        <a:lnTo>
                          <a:pt x="1009" y="4538"/>
                        </a:lnTo>
                        <a:lnTo>
                          <a:pt x="785" y="4454"/>
                        </a:lnTo>
                        <a:lnTo>
                          <a:pt x="589" y="4342"/>
                        </a:lnTo>
                        <a:lnTo>
                          <a:pt x="393" y="4202"/>
                        </a:lnTo>
                        <a:lnTo>
                          <a:pt x="253" y="4062"/>
                        </a:lnTo>
                        <a:lnTo>
                          <a:pt x="169" y="3894"/>
                        </a:lnTo>
                        <a:lnTo>
                          <a:pt x="85" y="3726"/>
                        </a:lnTo>
                        <a:lnTo>
                          <a:pt x="29" y="3586"/>
                        </a:lnTo>
                        <a:lnTo>
                          <a:pt x="1" y="3418"/>
                        </a:lnTo>
                        <a:lnTo>
                          <a:pt x="1" y="3249"/>
                        </a:lnTo>
                        <a:lnTo>
                          <a:pt x="29" y="3109"/>
                        </a:lnTo>
                        <a:lnTo>
                          <a:pt x="57" y="2997"/>
                        </a:lnTo>
                        <a:lnTo>
                          <a:pt x="141" y="2885"/>
                        </a:lnTo>
                        <a:lnTo>
                          <a:pt x="253" y="2801"/>
                        </a:lnTo>
                        <a:lnTo>
                          <a:pt x="365" y="2773"/>
                        </a:lnTo>
                        <a:lnTo>
                          <a:pt x="365" y="2773"/>
                        </a:lnTo>
                        <a:lnTo>
                          <a:pt x="1486" y="2493"/>
                        </a:lnTo>
                        <a:lnTo>
                          <a:pt x="2550" y="2213"/>
                        </a:lnTo>
                        <a:lnTo>
                          <a:pt x="3502" y="1905"/>
                        </a:lnTo>
                        <a:lnTo>
                          <a:pt x="4399" y="1597"/>
                        </a:lnTo>
                        <a:lnTo>
                          <a:pt x="5155" y="1261"/>
                        </a:lnTo>
                        <a:lnTo>
                          <a:pt x="5827" y="925"/>
                        </a:lnTo>
                        <a:lnTo>
                          <a:pt x="6387" y="588"/>
                        </a:lnTo>
                        <a:lnTo>
                          <a:pt x="6612" y="420"/>
                        </a:lnTo>
                        <a:lnTo>
                          <a:pt x="6808" y="252"/>
                        </a:lnTo>
                        <a:lnTo>
                          <a:pt x="6808" y="252"/>
                        </a:lnTo>
                        <a:lnTo>
                          <a:pt x="6976" y="140"/>
                        </a:lnTo>
                        <a:lnTo>
                          <a:pt x="7144" y="56"/>
                        </a:lnTo>
                        <a:lnTo>
                          <a:pt x="7312" y="28"/>
                        </a:lnTo>
                        <a:lnTo>
                          <a:pt x="75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1590;p57">
                    <a:extLst>
                      <a:ext uri="{FF2B5EF4-FFF2-40B4-BE49-F238E27FC236}">
                        <a16:creationId xmlns:a16="http://schemas.microsoft.com/office/drawing/2014/main" id="{F062FD8D-F4D6-8C14-B5E9-518B4C3FBCE6}"/>
                      </a:ext>
                    </a:extLst>
                  </p:cNvPr>
                  <p:cNvSpPr/>
                  <p:nvPr/>
                </p:nvSpPr>
                <p:spPr>
                  <a:xfrm>
                    <a:off x="1274414" y="2390980"/>
                    <a:ext cx="353893" cy="1477181"/>
                  </a:xfrm>
                  <a:custGeom>
                    <a:avLst/>
                    <a:gdLst/>
                    <a:ahLst/>
                    <a:cxnLst/>
                    <a:rect l="l" t="t" r="r" b="b"/>
                    <a:pathLst>
                      <a:path w="22381" h="93389" fill="none" extrusionOk="0">
                        <a:moveTo>
                          <a:pt x="21905" y="3782"/>
                        </a:moveTo>
                        <a:lnTo>
                          <a:pt x="21905" y="3782"/>
                        </a:lnTo>
                        <a:lnTo>
                          <a:pt x="21933" y="4006"/>
                        </a:lnTo>
                        <a:lnTo>
                          <a:pt x="22045" y="4706"/>
                        </a:lnTo>
                        <a:lnTo>
                          <a:pt x="22129" y="5294"/>
                        </a:lnTo>
                        <a:lnTo>
                          <a:pt x="22185" y="6051"/>
                        </a:lnTo>
                        <a:lnTo>
                          <a:pt x="22241" y="7003"/>
                        </a:lnTo>
                        <a:lnTo>
                          <a:pt x="22297" y="8151"/>
                        </a:lnTo>
                        <a:lnTo>
                          <a:pt x="22353" y="9524"/>
                        </a:lnTo>
                        <a:lnTo>
                          <a:pt x="22381" y="11121"/>
                        </a:lnTo>
                        <a:lnTo>
                          <a:pt x="22381" y="12969"/>
                        </a:lnTo>
                        <a:lnTo>
                          <a:pt x="22353" y="15098"/>
                        </a:lnTo>
                        <a:lnTo>
                          <a:pt x="22297" y="17507"/>
                        </a:lnTo>
                        <a:lnTo>
                          <a:pt x="22213" y="20196"/>
                        </a:lnTo>
                        <a:lnTo>
                          <a:pt x="22073" y="23193"/>
                        </a:lnTo>
                        <a:lnTo>
                          <a:pt x="21905" y="26527"/>
                        </a:lnTo>
                        <a:lnTo>
                          <a:pt x="21905" y="26527"/>
                        </a:lnTo>
                        <a:lnTo>
                          <a:pt x="21737" y="29244"/>
                        </a:lnTo>
                        <a:lnTo>
                          <a:pt x="21541" y="32017"/>
                        </a:lnTo>
                        <a:lnTo>
                          <a:pt x="21120" y="37647"/>
                        </a:lnTo>
                        <a:lnTo>
                          <a:pt x="20616" y="43361"/>
                        </a:lnTo>
                        <a:lnTo>
                          <a:pt x="20084" y="49075"/>
                        </a:lnTo>
                        <a:lnTo>
                          <a:pt x="19524" y="54762"/>
                        </a:lnTo>
                        <a:lnTo>
                          <a:pt x="18936" y="60280"/>
                        </a:lnTo>
                        <a:lnTo>
                          <a:pt x="18347" y="65630"/>
                        </a:lnTo>
                        <a:lnTo>
                          <a:pt x="17759" y="70700"/>
                        </a:lnTo>
                        <a:lnTo>
                          <a:pt x="17199" y="75462"/>
                        </a:lnTo>
                        <a:lnTo>
                          <a:pt x="16667" y="79803"/>
                        </a:lnTo>
                        <a:lnTo>
                          <a:pt x="15770" y="86974"/>
                        </a:lnTo>
                        <a:lnTo>
                          <a:pt x="15126" y="91680"/>
                        </a:lnTo>
                        <a:lnTo>
                          <a:pt x="14902" y="93389"/>
                        </a:lnTo>
                        <a:lnTo>
                          <a:pt x="8712" y="92240"/>
                        </a:lnTo>
                        <a:lnTo>
                          <a:pt x="8712" y="92240"/>
                        </a:lnTo>
                        <a:lnTo>
                          <a:pt x="8824" y="83081"/>
                        </a:lnTo>
                        <a:lnTo>
                          <a:pt x="8936" y="73361"/>
                        </a:lnTo>
                        <a:lnTo>
                          <a:pt x="9020" y="61736"/>
                        </a:lnTo>
                        <a:lnTo>
                          <a:pt x="9048" y="49384"/>
                        </a:lnTo>
                        <a:lnTo>
                          <a:pt x="9048" y="43277"/>
                        </a:lnTo>
                        <a:lnTo>
                          <a:pt x="9048" y="37423"/>
                        </a:lnTo>
                        <a:lnTo>
                          <a:pt x="8992" y="31961"/>
                        </a:lnTo>
                        <a:lnTo>
                          <a:pt x="8908" y="27059"/>
                        </a:lnTo>
                        <a:lnTo>
                          <a:pt x="8824" y="22801"/>
                        </a:lnTo>
                        <a:lnTo>
                          <a:pt x="8740" y="20980"/>
                        </a:lnTo>
                        <a:lnTo>
                          <a:pt x="8684" y="19384"/>
                        </a:lnTo>
                        <a:lnTo>
                          <a:pt x="8684" y="19384"/>
                        </a:lnTo>
                        <a:lnTo>
                          <a:pt x="8291" y="19048"/>
                        </a:lnTo>
                        <a:lnTo>
                          <a:pt x="7871" y="18627"/>
                        </a:lnTo>
                        <a:lnTo>
                          <a:pt x="7311" y="18039"/>
                        </a:lnTo>
                        <a:lnTo>
                          <a:pt x="6667" y="17339"/>
                        </a:lnTo>
                        <a:lnTo>
                          <a:pt x="5911" y="16499"/>
                        </a:lnTo>
                        <a:lnTo>
                          <a:pt x="5126" y="15518"/>
                        </a:lnTo>
                        <a:lnTo>
                          <a:pt x="4314" y="14482"/>
                        </a:lnTo>
                        <a:lnTo>
                          <a:pt x="3502" y="13305"/>
                        </a:lnTo>
                        <a:lnTo>
                          <a:pt x="3109" y="12689"/>
                        </a:lnTo>
                        <a:lnTo>
                          <a:pt x="2717" y="12073"/>
                        </a:lnTo>
                        <a:lnTo>
                          <a:pt x="2353" y="11429"/>
                        </a:lnTo>
                        <a:lnTo>
                          <a:pt x="1989" y="10756"/>
                        </a:lnTo>
                        <a:lnTo>
                          <a:pt x="1653" y="10084"/>
                        </a:lnTo>
                        <a:lnTo>
                          <a:pt x="1345" y="9384"/>
                        </a:lnTo>
                        <a:lnTo>
                          <a:pt x="1037" y="8684"/>
                        </a:lnTo>
                        <a:lnTo>
                          <a:pt x="785" y="7955"/>
                        </a:lnTo>
                        <a:lnTo>
                          <a:pt x="560" y="7227"/>
                        </a:lnTo>
                        <a:lnTo>
                          <a:pt x="364" y="6499"/>
                        </a:lnTo>
                        <a:lnTo>
                          <a:pt x="224" y="5770"/>
                        </a:lnTo>
                        <a:lnTo>
                          <a:pt x="112" y="5014"/>
                        </a:lnTo>
                        <a:lnTo>
                          <a:pt x="28" y="4258"/>
                        </a:lnTo>
                        <a:lnTo>
                          <a:pt x="0" y="3502"/>
                        </a:lnTo>
                        <a:lnTo>
                          <a:pt x="0" y="3502"/>
                        </a:lnTo>
                        <a:lnTo>
                          <a:pt x="28" y="3137"/>
                        </a:lnTo>
                        <a:lnTo>
                          <a:pt x="84" y="2801"/>
                        </a:lnTo>
                        <a:lnTo>
                          <a:pt x="168" y="2493"/>
                        </a:lnTo>
                        <a:lnTo>
                          <a:pt x="280" y="2185"/>
                        </a:lnTo>
                        <a:lnTo>
                          <a:pt x="392" y="1905"/>
                        </a:lnTo>
                        <a:lnTo>
                          <a:pt x="560" y="1653"/>
                        </a:lnTo>
                        <a:lnTo>
                          <a:pt x="757" y="1429"/>
                        </a:lnTo>
                        <a:lnTo>
                          <a:pt x="981" y="1205"/>
                        </a:lnTo>
                        <a:lnTo>
                          <a:pt x="1205" y="1009"/>
                        </a:lnTo>
                        <a:lnTo>
                          <a:pt x="1457" y="841"/>
                        </a:lnTo>
                        <a:lnTo>
                          <a:pt x="1737" y="700"/>
                        </a:lnTo>
                        <a:lnTo>
                          <a:pt x="2045" y="560"/>
                        </a:lnTo>
                        <a:lnTo>
                          <a:pt x="2381" y="420"/>
                        </a:lnTo>
                        <a:lnTo>
                          <a:pt x="2717" y="308"/>
                        </a:lnTo>
                        <a:lnTo>
                          <a:pt x="3081" y="224"/>
                        </a:lnTo>
                        <a:lnTo>
                          <a:pt x="3446" y="168"/>
                        </a:lnTo>
                        <a:lnTo>
                          <a:pt x="4258" y="56"/>
                        </a:lnTo>
                        <a:lnTo>
                          <a:pt x="5126" y="0"/>
                        </a:lnTo>
                        <a:lnTo>
                          <a:pt x="6023" y="0"/>
                        </a:lnTo>
                        <a:lnTo>
                          <a:pt x="6975" y="56"/>
                        </a:lnTo>
                        <a:lnTo>
                          <a:pt x="7927" y="140"/>
                        </a:lnTo>
                        <a:lnTo>
                          <a:pt x="8936" y="280"/>
                        </a:lnTo>
                        <a:lnTo>
                          <a:pt x="9944" y="448"/>
                        </a:lnTo>
                        <a:lnTo>
                          <a:pt x="10981" y="616"/>
                        </a:lnTo>
                        <a:lnTo>
                          <a:pt x="11989" y="841"/>
                        </a:lnTo>
                        <a:lnTo>
                          <a:pt x="13025" y="1065"/>
                        </a:lnTo>
                        <a:lnTo>
                          <a:pt x="14986" y="1569"/>
                        </a:lnTo>
                        <a:lnTo>
                          <a:pt x="16835" y="2101"/>
                        </a:lnTo>
                        <a:lnTo>
                          <a:pt x="18487" y="2605"/>
                        </a:lnTo>
                        <a:lnTo>
                          <a:pt x="19888" y="3053"/>
                        </a:lnTo>
                        <a:lnTo>
                          <a:pt x="20952" y="3446"/>
                        </a:lnTo>
                        <a:lnTo>
                          <a:pt x="21905" y="37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1592;p57">
                    <a:extLst>
                      <a:ext uri="{FF2B5EF4-FFF2-40B4-BE49-F238E27FC236}">
                        <a16:creationId xmlns:a16="http://schemas.microsoft.com/office/drawing/2014/main" id="{5A0E1C54-D1F7-10AD-8EF6-1E75D32A910C}"/>
                      </a:ext>
                    </a:extLst>
                  </p:cNvPr>
                  <p:cNvSpPr/>
                  <p:nvPr/>
                </p:nvSpPr>
                <p:spPr>
                  <a:xfrm>
                    <a:off x="1275742" y="2466746"/>
                    <a:ext cx="352565" cy="1401415"/>
                  </a:xfrm>
                  <a:custGeom>
                    <a:avLst/>
                    <a:gdLst/>
                    <a:ahLst/>
                    <a:cxnLst/>
                    <a:rect l="l" t="t" r="r" b="b"/>
                    <a:pathLst>
                      <a:path w="22297" h="88599" fill="none" extrusionOk="0">
                        <a:moveTo>
                          <a:pt x="0" y="0"/>
                        </a:moveTo>
                        <a:lnTo>
                          <a:pt x="0" y="0"/>
                        </a:lnTo>
                        <a:lnTo>
                          <a:pt x="84" y="700"/>
                        </a:lnTo>
                        <a:lnTo>
                          <a:pt x="224" y="1401"/>
                        </a:lnTo>
                        <a:lnTo>
                          <a:pt x="392" y="2101"/>
                        </a:lnTo>
                        <a:lnTo>
                          <a:pt x="588" y="2801"/>
                        </a:lnTo>
                        <a:lnTo>
                          <a:pt x="813" y="3473"/>
                        </a:lnTo>
                        <a:lnTo>
                          <a:pt x="1065" y="4146"/>
                        </a:lnTo>
                        <a:lnTo>
                          <a:pt x="1345" y="4818"/>
                        </a:lnTo>
                        <a:lnTo>
                          <a:pt x="1653" y="5490"/>
                        </a:lnTo>
                        <a:lnTo>
                          <a:pt x="1989" y="6106"/>
                        </a:lnTo>
                        <a:lnTo>
                          <a:pt x="2325" y="6751"/>
                        </a:lnTo>
                        <a:lnTo>
                          <a:pt x="2689" y="7367"/>
                        </a:lnTo>
                        <a:lnTo>
                          <a:pt x="3053" y="7955"/>
                        </a:lnTo>
                        <a:lnTo>
                          <a:pt x="3810" y="9076"/>
                        </a:lnTo>
                        <a:lnTo>
                          <a:pt x="4594" y="10140"/>
                        </a:lnTo>
                        <a:lnTo>
                          <a:pt x="5350" y="11120"/>
                        </a:lnTo>
                        <a:lnTo>
                          <a:pt x="6079" y="11989"/>
                        </a:lnTo>
                        <a:lnTo>
                          <a:pt x="6751" y="12745"/>
                        </a:lnTo>
                        <a:lnTo>
                          <a:pt x="7367" y="13389"/>
                        </a:lnTo>
                        <a:lnTo>
                          <a:pt x="8263" y="14286"/>
                        </a:lnTo>
                        <a:lnTo>
                          <a:pt x="8600" y="14594"/>
                        </a:lnTo>
                        <a:lnTo>
                          <a:pt x="8600" y="14594"/>
                        </a:lnTo>
                        <a:lnTo>
                          <a:pt x="8684" y="16863"/>
                        </a:lnTo>
                        <a:lnTo>
                          <a:pt x="8768" y="19524"/>
                        </a:lnTo>
                        <a:lnTo>
                          <a:pt x="8852" y="22549"/>
                        </a:lnTo>
                        <a:lnTo>
                          <a:pt x="8880" y="25910"/>
                        </a:lnTo>
                        <a:lnTo>
                          <a:pt x="8964" y="33389"/>
                        </a:lnTo>
                        <a:lnTo>
                          <a:pt x="8964" y="41568"/>
                        </a:lnTo>
                        <a:lnTo>
                          <a:pt x="8964" y="41568"/>
                        </a:lnTo>
                        <a:lnTo>
                          <a:pt x="8964" y="41568"/>
                        </a:lnTo>
                        <a:lnTo>
                          <a:pt x="8964" y="41568"/>
                        </a:lnTo>
                        <a:lnTo>
                          <a:pt x="8964" y="41596"/>
                        </a:lnTo>
                        <a:lnTo>
                          <a:pt x="8964" y="41596"/>
                        </a:lnTo>
                        <a:lnTo>
                          <a:pt x="8964" y="49692"/>
                        </a:lnTo>
                        <a:lnTo>
                          <a:pt x="8936" y="57759"/>
                        </a:lnTo>
                        <a:lnTo>
                          <a:pt x="8796" y="72520"/>
                        </a:lnTo>
                        <a:lnTo>
                          <a:pt x="8684" y="83277"/>
                        </a:lnTo>
                        <a:lnTo>
                          <a:pt x="8628" y="87450"/>
                        </a:lnTo>
                        <a:lnTo>
                          <a:pt x="8628" y="87450"/>
                        </a:lnTo>
                        <a:lnTo>
                          <a:pt x="8628" y="87450"/>
                        </a:lnTo>
                        <a:lnTo>
                          <a:pt x="14818" y="88599"/>
                        </a:lnTo>
                        <a:lnTo>
                          <a:pt x="14818" y="88599"/>
                        </a:lnTo>
                        <a:lnTo>
                          <a:pt x="15042" y="86890"/>
                        </a:lnTo>
                        <a:lnTo>
                          <a:pt x="15686" y="82184"/>
                        </a:lnTo>
                        <a:lnTo>
                          <a:pt x="16583" y="75013"/>
                        </a:lnTo>
                        <a:lnTo>
                          <a:pt x="17115" y="70672"/>
                        </a:lnTo>
                        <a:lnTo>
                          <a:pt x="17675" y="65910"/>
                        </a:lnTo>
                        <a:lnTo>
                          <a:pt x="18263" y="60840"/>
                        </a:lnTo>
                        <a:lnTo>
                          <a:pt x="18852" y="55490"/>
                        </a:lnTo>
                        <a:lnTo>
                          <a:pt x="19440" y="49972"/>
                        </a:lnTo>
                        <a:lnTo>
                          <a:pt x="20000" y="44285"/>
                        </a:lnTo>
                        <a:lnTo>
                          <a:pt x="20532" y="38571"/>
                        </a:lnTo>
                        <a:lnTo>
                          <a:pt x="21036" y="32857"/>
                        </a:lnTo>
                        <a:lnTo>
                          <a:pt x="21457" y="27227"/>
                        </a:lnTo>
                        <a:lnTo>
                          <a:pt x="21653" y="24454"/>
                        </a:lnTo>
                        <a:lnTo>
                          <a:pt x="21821" y="21737"/>
                        </a:lnTo>
                        <a:lnTo>
                          <a:pt x="21821" y="21737"/>
                        </a:lnTo>
                        <a:lnTo>
                          <a:pt x="22045" y="17367"/>
                        </a:lnTo>
                        <a:lnTo>
                          <a:pt x="22185" y="13585"/>
                        </a:lnTo>
                        <a:lnTo>
                          <a:pt x="22269" y="10308"/>
                        </a:lnTo>
                        <a:lnTo>
                          <a:pt x="22297" y="7563"/>
                        </a:lnTo>
                        <a:lnTo>
                          <a:pt x="22297" y="7563"/>
                        </a:lnTo>
                        <a:lnTo>
                          <a:pt x="22297" y="5938"/>
                        </a:lnTo>
                        <a:lnTo>
                          <a:pt x="22269" y="4510"/>
                        </a:lnTo>
                        <a:lnTo>
                          <a:pt x="22269" y="4510"/>
                        </a:lnTo>
                        <a:lnTo>
                          <a:pt x="22129" y="4510"/>
                        </a:lnTo>
                        <a:lnTo>
                          <a:pt x="22129" y="4510"/>
                        </a:lnTo>
                        <a:lnTo>
                          <a:pt x="21961" y="4510"/>
                        </a:lnTo>
                        <a:lnTo>
                          <a:pt x="21961" y="4510"/>
                        </a:lnTo>
                        <a:lnTo>
                          <a:pt x="21933" y="5070"/>
                        </a:lnTo>
                        <a:lnTo>
                          <a:pt x="21933" y="5070"/>
                        </a:lnTo>
                        <a:lnTo>
                          <a:pt x="21233" y="4790"/>
                        </a:lnTo>
                        <a:lnTo>
                          <a:pt x="20644" y="4510"/>
                        </a:lnTo>
                        <a:lnTo>
                          <a:pt x="20112" y="4174"/>
                        </a:lnTo>
                        <a:lnTo>
                          <a:pt x="19636" y="3838"/>
                        </a:lnTo>
                        <a:lnTo>
                          <a:pt x="19244" y="3473"/>
                        </a:lnTo>
                        <a:lnTo>
                          <a:pt x="18936" y="3109"/>
                        </a:lnTo>
                        <a:lnTo>
                          <a:pt x="18656" y="2745"/>
                        </a:lnTo>
                        <a:lnTo>
                          <a:pt x="18431" y="2409"/>
                        </a:lnTo>
                        <a:lnTo>
                          <a:pt x="18263" y="2073"/>
                        </a:lnTo>
                        <a:lnTo>
                          <a:pt x="18123" y="1737"/>
                        </a:lnTo>
                        <a:lnTo>
                          <a:pt x="18039" y="1457"/>
                        </a:lnTo>
                        <a:lnTo>
                          <a:pt x="17955" y="1205"/>
                        </a:lnTo>
                        <a:lnTo>
                          <a:pt x="17899" y="840"/>
                        </a:lnTo>
                        <a:lnTo>
                          <a:pt x="17871" y="728"/>
                        </a:lnTo>
                        <a:lnTo>
                          <a:pt x="19692" y="700"/>
                        </a:lnTo>
                        <a:lnTo>
                          <a:pt x="19692" y="700"/>
                        </a:lnTo>
                        <a:lnTo>
                          <a:pt x="19720" y="6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1594;p57">
                    <a:extLst>
                      <a:ext uri="{FF2B5EF4-FFF2-40B4-BE49-F238E27FC236}">
                        <a16:creationId xmlns:a16="http://schemas.microsoft.com/office/drawing/2014/main" id="{7EB813A9-EB1C-1619-6E73-B030CB4278B9}"/>
                      </a:ext>
                    </a:extLst>
                  </p:cNvPr>
                  <p:cNvSpPr/>
                  <p:nvPr/>
                </p:nvSpPr>
                <p:spPr>
                  <a:xfrm>
                    <a:off x="1267330" y="1991335"/>
                    <a:ext cx="398184" cy="466110"/>
                  </a:xfrm>
                  <a:custGeom>
                    <a:avLst/>
                    <a:gdLst/>
                    <a:ahLst/>
                    <a:cxnLst/>
                    <a:rect l="l" t="t" r="r" b="b"/>
                    <a:pathLst>
                      <a:path w="25182" h="29468" fill="none" extrusionOk="0">
                        <a:moveTo>
                          <a:pt x="0" y="28235"/>
                        </a:moveTo>
                        <a:lnTo>
                          <a:pt x="0" y="28235"/>
                        </a:lnTo>
                        <a:lnTo>
                          <a:pt x="28" y="28403"/>
                        </a:lnTo>
                        <a:lnTo>
                          <a:pt x="56" y="28543"/>
                        </a:lnTo>
                        <a:lnTo>
                          <a:pt x="112" y="28656"/>
                        </a:lnTo>
                        <a:lnTo>
                          <a:pt x="224" y="28768"/>
                        </a:lnTo>
                        <a:lnTo>
                          <a:pt x="308" y="28852"/>
                        </a:lnTo>
                        <a:lnTo>
                          <a:pt x="448" y="28908"/>
                        </a:lnTo>
                        <a:lnTo>
                          <a:pt x="560" y="28964"/>
                        </a:lnTo>
                        <a:lnTo>
                          <a:pt x="728" y="28992"/>
                        </a:lnTo>
                        <a:lnTo>
                          <a:pt x="728" y="28992"/>
                        </a:lnTo>
                        <a:lnTo>
                          <a:pt x="21092" y="29440"/>
                        </a:lnTo>
                        <a:lnTo>
                          <a:pt x="22521" y="29468"/>
                        </a:lnTo>
                        <a:lnTo>
                          <a:pt x="22521" y="29468"/>
                        </a:lnTo>
                        <a:lnTo>
                          <a:pt x="22661" y="29468"/>
                        </a:lnTo>
                        <a:lnTo>
                          <a:pt x="22801" y="29412"/>
                        </a:lnTo>
                        <a:lnTo>
                          <a:pt x="22941" y="29356"/>
                        </a:lnTo>
                        <a:lnTo>
                          <a:pt x="23053" y="29272"/>
                        </a:lnTo>
                        <a:lnTo>
                          <a:pt x="23137" y="29188"/>
                        </a:lnTo>
                        <a:lnTo>
                          <a:pt x="23193" y="29076"/>
                        </a:lnTo>
                        <a:lnTo>
                          <a:pt x="23249" y="28936"/>
                        </a:lnTo>
                        <a:lnTo>
                          <a:pt x="23277" y="28796"/>
                        </a:lnTo>
                        <a:lnTo>
                          <a:pt x="23697" y="23417"/>
                        </a:lnTo>
                        <a:lnTo>
                          <a:pt x="23921" y="20532"/>
                        </a:lnTo>
                        <a:lnTo>
                          <a:pt x="24958" y="6807"/>
                        </a:lnTo>
                        <a:lnTo>
                          <a:pt x="25182" y="3894"/>
                        </a:lnTo>
                        <a:lnTo>
                          <a:pt x="25182" y="3894"/>
                        </a:lnTo>
                        <a:lnTo>
                          <a:pt x="24706" y="3558"/>
                        </a:lnTo>
                        <a:lnTo>
                          <a:pt x="24230" y="3222"/>
                        </a:lnTo>
                        <a:lnTo>
                          <a:pt x="23277" y="2633"/>
                        </a:lnTo>
                        <a:lnTo>
                          <a:pt x="22325" y="2129"/>
                        </a:lnTo>
                        <a:lnTo>
                          <a:pt x="21344" y="1681"/>
                        </a:lnTo>
                        <a:lnTo>
                          <a:pt x="20364" y="1289"/>
                        </a:lnTo>
                        <a:lnTo>
                          <a:pt x="19384" y="953"/>
                        </a:lnTo>
                        <a:lnTo>
                          <a:pt x="18403" y="673"/>
                        </a:lnTo>
                        <a:lnTo>
                          <a:pt x="17423" y="448"/>
                        </a:lnTo>
                        <a:lnTo>
                          <a:pt x="16470" y="280"/>
                        </a:lnTo>
                        <a:lnTo>
                          <a:pt x="15518" y="140"/>
                        </a:lnTo>
                        <a:lnTo>
                          <a:pt x="14566" y="56"/>
                        </a:lnTo>
                        <a:lnTo>
                          <a:pt x="13641" y="28"/>
                        </a:lnTo>
                        <a:lnTo>
                          <a:pt x="12717" y="0"/>
                        </a:lnTo>
                        <a:lnTo>
                          <a:pt x="11821" y="28"/>
                        </a:lnTo>
                        <a:lnTo>
                          <a:pt x="10980" y="84"/>
                        </a:lnTo>
                        <a:lnTo>
                          <a:pt x="10112" y="140"/>
                        </a:lnTo>
                        <a:lnTo>
                          <a:pt x="9328" y="252"/>
                        </a:lnTo>
                        <a:lnTo>
                          <a:pt x="8543" y="364"/>
                        </a:lnTo>
                        <a:lnTo>
                          <a:pt x="7787" y="477"/>
                        </a:lnTo>
                        <a:lnTo>
                          <a:pt x="7087" y="617"/>
                        </a:lnTo>
                        <a:lnTo>
                          <a:pt x="5798" y="925"/>
                        </a:lnTo>
                        <a:lnTo>
                          <a:pt x="4678" y="1233"/>
                        </a:lnTo>
                        <a:lnTo>
                          <a:pt x="3782" y="1513"/>
                        </a:lnTo>
                        <a:lnTo>
                          <a:pt x="3109" y="1765"/>
                        </a:lnTo>
                        <a:lnTo>
                          <a:pt x="2549" y="1989"/>
                        </a:lnTo>
                        <a:lnTo>
                          <a:pt x="2549" y="1989"/>
                        </a:lnTo>
                        <a:lnTo>
                          <a:pt x="2353" y="2689"/>
                        </a:lnTo>
                        <a:lnTo>
                          <a:pt x="2157" y="3418"/>
                        </a:lnTo>
                        <a:lnTo>
                          <a:pt x="1961" y="4202"/>
                        </a:lnTo>
                        <a:lnTo>
                          <a:pt x="1793" y="5014"/>
                        </a:lnTo>
                        <a:lnTo>
                          <a:pt x="1485" y="6723"/>
                        </a:lnTo>
                        <a:lnTo>
                          <a:pt x="1205" y="8572"/>
                        </a:lnTo>
                        <a:lnTo>
                          <a:pt x="952" y="10448"/>
                        </a:lnTo>
                        <a:lnTo>
                          <a:pt x="756" y="12409"/>
                        </a:lnTo>
                        <a:lnTo>
                          <a:pt x="588" y="14370"/>
                        </a:lnTo>
                        <a:lnTo>
                          <a:pt x="448" y="16331"/>
                        </a:lnTo>
                        <a:lnTo>
                          <a:pt x="336" y="18263"/>
                        </a:lnTo>
                        <a:lnTo>
                          <a:pt x="224" y="20112"/>
                        </a:lnTo>
                        <a:lnTo>
                          <a:pt x="112" y="23502"/>
                        </a:lnTo>
                        <a:lnTo>
                          <a:pt x="28" y="26303"/>
                        </a:lnTo>
                        <a:lnTo>
                          <a:pt x="0" y="28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1596;p57">
                    <a:extLst>
                      <a:ext uri="{FF2B5EF4-FFF2-40B4-BE49-F238E27FC236}">
                        <a16:creationId xmlns:a16="http://schemas.microsoft.com/office/drawing/2014/main" id="{57E7D687-306B-1F58-3B6F-EC5C2BEB3DE6}"/>
                      </a:ext>
                    </a:extLst>
                  </p:cNvPr>
                  <p:cNvSpPr/>
                  <p:nvPr/>
                </p:nvSpPr>
                <p:spPr>
                  <a:xfrm>
                    <a:off x="1265559" y="2445028"/>
                    <a:ext cx="364092" cy="33248"/>
                  </a:xfrm>
                  <a:custGeom>
                    <a:avLst/>
                    <a:gdLst/>
                    <a:ahLst/>
                    <a:cxnLst/>
                    <a:rect l="l" t="t" r="r" b="b"/>
                    <a:pathLst>
                      <a:path w="23026" h="2102" fill="none" extrusionOk="0">
                        <a:moveTo>
                          <a:pt x="23025" y="701"/>
                        </a:moveTo>
                        <a:lnTo>
                          <a:pt x="252" y="1"/>
                        </a:lnTo>
                        <a:lnTo>
                          <a:pt x="0" y="1345"/>
                        </a:lnTo>
                        <a:lnTo>
                          <a:pt x="23025" y="2101"/>
                        </a:lnTo>
                        <a:lnTo>
                          <a:pt x="23025" y="7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1598;p57">
                    <a:extLst>
                      <a:ext uri="{FF2B5EF4-FFF2-40B4-BE49-F238E27FC236}">
                        <a16:creationId xmlns:a16="http://schemas.microsoft.com/office/drawing/2014/main" id="{77266DE2-B59C-13D8-2AEE-AE029776AF22}"/>
                      </a:ext>
                    </a:extLst>
                  </p:cNvPr>
                  <p:cNvSpPr/>
                  <p:nvPr/>
                </p:nvSpPr>
                <p:spPr>
                  <a:xfrm>
                    <a:off x="1265559" y="2445028"/>
                    <a:ext cx="337069" cy="31920"/>
                  </a:xfrm>
                  <a:custGeom>
                    <a:avLst/>
                    <a:gdLst/>
                    <a:ahLst/>
                    <a:cxnLst/>
                    <a:rect l="l" t="t" r="r" b="b"/>
                    <a:pathLst>
                      <a:path w="21317" h="2018" fill="none" extrusionOk="0">
                        <a:moveTo>
                          <a:pt x="252" y="1"/>
                        </a:moveTo>
                        <a:lnTo>
                          <a:pt x="0" y="1345"/>
                        </a:lnTo>
                        <a:lnTo>
                          <a:pt x="20364" y="2017"/>
                        </a:lnTo>
                        <a:lnTo>
                          <a:pt x="20364" y="2017"/>
                        </a:lnTo>
                        <a:lnTo>
                          <a:pt x="21316" y="757"/>
                        </a:lnTo>
                        <a:lnTo>
                          <a:pt x="21204" y="757"/>
                        </a:lnTo>
                        <a:lnTo>
                          <a:pt x="21204" y="757"/>
                        </a:lnTo>
                        <a:lnTo>
                          <a:pt x="21232" y="645"/>
                        </a:lnTo>
                        <a:lnTo>
                          <a:pt x="2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1600;p57">
                    <a:extLst>
                      <a:ext uri="{FF2B5EF4-FFF2-40B4-BE49-F238E27FC236}">
                        <a16:creationId xmlns:a16="http://schemas.microsoft.com/office/drawing/2014/main" id="{80E05BB7-9F2A-27CA-ED75-AD56924BFECF}"/>
                      </a:ext>
                    </a:extLst>
                  </p:cNvPr>
                  <p:cNvSpPr/>
                  <p:nvPr/>
                </p:nvSpPr>
                <p:spPr>
                  <a:xfrm>
                    <a:off x="1613238" y="2136650"/>
                    <a:ext cx="38993" cy="179465"/>
                  </a:xfrm>
                  <a:custGeom>
                    <a:avLst/>
                    <a:gdLst/>
                    <a:ahLst/>
                    <a:cxnLst/>
                    <a:rect l="l" t="t" r="r" b="b"/>
                    <a:pathLst>
                      <a:path w="2466" h="11346" fill="none" extrusionOk="0">
                        <a:moveTo>
                          <a:pt x="701" y="1"/>
                        </a:moveTo>
                        <a:lnTo>
                          <a:pt x="701" y="1"/>
                        </a:lnTo>
                        <a:lnTo>
                          <a:pt x="561" y="421"/>
                        </a:lnTo>
                        <a:lnTo>
                          <a:pt x="421" y="897"/>
                        </a:lnTo>
                        <a:lnTo>
                          <a:pt x="309" y="1401"/>
                        </a:lnTo>
                        <a:lnTo>
                          <a:pt x="169" y="1962"/>
                        </a:lnTo>
                        <a:lnTo>
                          <a:pt x="85" y="2578"/>
                        </a:lnTo>
                        <a:lnTo>
                          <a:pt x="29" y="3194"/>
                        </a:lnTo>
                        <a:lnTo>
                          <a:pt x="1" y="3866"/>
                        </a:lnTo>
                        <a:lnTo>
                          <a:pt x="1" y="4595"/>
                        </a:lnTo>
                        <a:lnTo>
                          <a:pt x="29" y="5323"/>
                        </a:lnTo>
                        <a:lnTo>
                          <a:pt x="141" y="6107"/>
                        </a:lnTo>
                        <a:lnTo>
                          <a:pt x="281" y="6920"/>
                        </a:lnTo>
                        <a:lnTo>
                          <a:pt x="505" y="7760"/>
                        </a:lnTo>
                        <a:lnTo>
                          <a:pt x="757" y="8628"/>
                        </a:lnTo>
                        <a:lnTo>
                          <a:pt x="1121" y="9497"/>
                        </a:lnTo>
                        <a:lnTo>
                          <a:pt x="1541" y="10421"/>
                        </a:lnTo>
                        <a:lnTo>
                          <a:pt x="2045" y="11345"/>
                        </a:lnTo>
                        <a:lnTo>
                          <a:pt x="2466" y="5519"/>
                        </a:lnTo>
                        <a:lnTo>
                          <a:pt x="2466" y="5519"/>
                        </a:lnTo>
                        <a:lnTo>
                          <a:pt x="1457" y="3950"/>
                        </a:lnTo>
                        <a:lnTo>
                          <a:pt x="1037" y="3306"/>
                        </a:lnTo>
                        <a:lnTo>
                          <a:pt x="1037" y="3306"/>
                        </a:lnTo>
                        <a:lnTo>
                          <a:pt x="897" y="2494"/>
                        </a:lnTo>
                        <a:lnTo>
                          <a:pt x="785" y="1682"/>
                        </a:lnTo>
                        <a:lnTo>
                          <a:pt x="729" y="841"/>
                        </a:lnTo>
                        <a:lnTo>
                          <a:pt x="7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1602;p57">
                    <a:extLst>
                      <a:ext uri="{FF2B5EF4-FFF2-40B4-BE49-F238E27FC236}">
                        <a16:creationId xmlns:a16="http://schemas.microsoft.com/office/drawing/2014/main" id="{0B9F4DBD-C062-BB7D-C9D5-3DA2B0D1F8E9}"/>
                      </a:ext>
                    </a:extLst>
                  </p:cNvPr>
                  <p:cNvSpPr/>
                  <p:nvPr/>
                </p:nvSpPr>
                <p:spPr>
                  <a:xfrm>
                    <a:off x="1601284" y="2361733"/>
                    <a:ext cx="40764" cy="93497"/>
                  </a:xfrm>
                  <a:custGeom>
                    <a:avLst/>
                    <a:gdLst/>
                    <a:ahLst/>
                    <a:cxnLst/>
                    <a:rect l="l" t="t" r="r" b="b"/>
                    <a:pathLst>
                      <a:path w="2578" h="5911" fill="none" extrusionOk="0">
                        <a:moveTo>
                          <a:pt x="2577" y="0"/>
                        </a:moveTo>
                        <a:lnTo>
                          <a:pt x="2577" y="0"/>
                        </a:lnTo>
                        <a:lnTo>
                          <a:pt x="1849" y="1457"/>
                        </a:lnTo>
                        <a:lnTo>
                          <a:pt x="1205" y="2914"/>
                        </a:lnTo>
                        <a:lnTo>
                          <a:pt x="589" y="4398"/>
                        </a:lnTo>
                        <a:lnTo>
                          <a:pt x="0" y="5911"/>
                        </a:lnTo>
                        <a:lnTo>
                          <a:pt x="168" y="5911"/>
                        </a:lnTo>
                        <a:lnTo>
                          <a:pt x="168" y="5911"/>
                        </a:lnTo>
                        <a:lnTo>
                          <a:pt x="1205" y="4482"/>
                        </a:lnTo>
                        <a:lnTo>
                          <a:pt x="2353" y="2942"/>
                        </a:lnTo>
                        <a:lnTo>
                          <a:pt x="2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1603;p57">
                    <a:extLst>
                      <a:ext uri="{FF2B5EF4-FFF2-40B4-BE49-F238E27FC236}">
                        <a16:creationId xmlns:a16="http://schemas.microsoft.com/office/drawing/2014/main" id="{6D71B75C-F471-E786-40CD-2B2494A440DF}"/>
                      </a:ext>
                    </a:extLst>
                  </p:cNvPr>
                  <p:cNvSpPr/>
                  <p:nvPr/>
                </p:nvSpPr>
                <p:spPr>
                  <a:xfrm>
                    <a:off x="1600841" y="2455215"/>
                    <a:ext cx="3115" cy="1787"/>
                  </a:xfrm>
                  <a:custGeom>
                    <a:avLst/>
                    <a:gdLst/>
                    <a:ahLst/>
                    <a:cxnLst/>
                    <a:rect l="l" t="t" r="r" b="b"/>
                    <a:pathLst>
                      <a:path w="197" h="113" extrusionOk="0">
                        <a:moveTo>
                          <a:pt x="28" y="1"/>
                        </a:moveTo>
                        <a:lnTo>
                          <a:pt x="0" y="113"/>
                        </a:lnTo>
                        <a:lnTo>
                          <a:pt x="112" y="113"/>
                        </a:lnTo>
                        <a:lnTo>
                          <a:pt x="196" y="1"/>
                        </a:lnTo>
                        <a:close/>
                      </a:path>
                    </a:pathLst>
                  </a:custGeom>
                  <a:solidFill>
                    <a:srgbClr val="9B6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1604;p57">
                    <a:extLst>
                      <a:ext uri="{FF2B5EF4-FFF2-40B4-BE49-F238E27FC236}">
                        <a16:creationId xmlns:a16="http://schemas.microsoft.com/office/drawing/2014/main" id="{97623DD7-07BB-6AD6-4475-976D1F73600B}"/>
                      </a:ext>
                    </a:extLst>
                  </p:cNvPr>
                  <p:cNvSpPr/>
                  <p:nvPr/>
                </p:nvSpPr>
                <p:spPr>
                  <a:xfrm>
                    <a:off x="1600841" y="2455215"/>
                    <a:ext cx="3115" cy="1787"/>
                  </a:xfrm>
                  <a:custGeom>
                    <a:avLst/>
                    <a:gdLst/>
                    <a:ahLst/>
                    <a:cxnLst/>
                    <a:rect l="l" t="t" r="r" b="b"/>
                    <a:pathLst>
                      <a:path w="197" h="113" fill="none" extrusionOk="0">
                        <a:moveTo>
                          <a:pt x="28" y="1"/>
                        </a:moveTo>
                        <a:lnTo>
                          <a:pt x="28" y="1"/>
                        </a:lnTo>
                        <a:lnTo>
                          <a:pt x="0" y="113"/>
                        </a:lnTo>
                        <a:lnTo>
                          <a:pt x="112" y="113"/>
                        </a:lnTo>
                        <a:lnTo>
                          <a:pt x="112" y="113"/>
                        </a:lnTo>
                        <a:lnTo>
                          <a:pt x="196" y="1"/>
                        </a:lnTo>
                        <a:lnTo>
                          <a:pt x="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1606;p57">
                    <a:extLst>
                      <a:ext uri="{FF2B5EF4-FFF2-40B4-BE49-F238E27FC236}">
                        <a16:creationId xmlns:a16="http://schemas.microsoft.com/office/drawing/2014/main" id="{26EA9571-B9C7-B05F-D03F-EB6CE7536378}"/>
                      </a:ext>
                    </a:extLst>
                  </p:cNvPr>
                  <p:cNvSpPr/>
                  <p:nvPr/>
                </p:nvSpPr>
                <p:spPr>
                  <a:xfrm>
                    <a:off x="1409055" y="1856190"/>
                    <a:ext cx="145741" cy="183451"/>
                  </a:xfrm>
                  <a:custGeom>
                    <a:avLst/>
                    <a:gdLst/>
                    <a:ahLst/>
                    <a:cxnLst/>
                    <a:rect l="l" t="t" r="r" b="b"/>
                    <a:pathLst>
                      <a:path w="9217" h="11598" fill="none" extrusionOk="0">
                        <a:moveTo>
                          <a:pt x="9216" y="10337"/>
                        </a:moveTo>
                        <a:lnTo>
                          <a:pt x="9216" y="10337"/>
                        </a:lnTo>
                        <a:lnTo>
                          <a:pt x="9020" y="10505"/>
                        </a:lnTo>
                        <a:lnTo>
                          <a:pt x="8796" y="10645"/>
                        </a:lnTo>
                        <a:lnTo>
                          <a:pt x="8572" y="10785"/>
                        </a:lnTo>
                        <a:lnTo>
                          <a:pt x="8348" y="10897"/>
                        </a:lnTo>
                        <a:lnTo>
                          <a:pt x="7844" y="11121"/>
                        </a:lnTo>
                        <a:lnTo>
                          <a:pt x="7311" y="11261"/>
                        </a:lnTo>
                        <a:lnTo>
                          <a:pt x="6779" y="11401"/>
                        </a:lnTo>
                        <a:lnTo>
                          <a:pt x="6219" y="11485"/>
                        </a:lnTo>
                        <a:lnTo>
                          <a:pt x="5631" y="11541"/>
                        </a:lnTo>
                        <a:lnTo>
                          <a:pt x="5099" y="11570"/>
                        </a:lnTo>
                        <a:lnTo>
                          <a:pt x="4566" y="11598"/>
                        </a:lnTo>
                        <a:lnTo>
                          <a:pt x="4062" y="11598"/>
                        </a:lnTo>
                        <a:lnTo>
                          <a:pt x="3222" y="11541"/>
                        </a:lnTo>
                        <a:lnTo>
                          <a:pt x="2662" y="11485"/>
                        </a:lnTo>
                        <a:lnTo>
                          <a:pt x="2466" y="11457"/>
                        </a:lnTo>
                        <a:lnTo>
                          <a:pt x="2466" y="11457"/>
                        </a:lnTo>
                        <a:lnTo>
                          <a:pt x="1989" y="11317"/>
                        </a:lnTo>
                        <a:lnTo>
                          <a:pt x="1541" y="11149"/>
                        </a:lnTo>
                        <a:lnTo>
                          <a:pt x="1037" y="10953"/>
                        </a:lnTo>
                        <a:lnTo>
                          <a:pt x="785" y="10813"/>
                        </a:lnTo>
                        <a:lnTo>
                          <a:pt x="561" y="10673"/>
                        </a:lnTo>
                        <a:lnTo>
                          <a:pt x="365" y="10533"/>
                        </a:lnTo>
                        <a:lnTo>
                          <a:pt x="197" y="10393"/>
                        </a:lnTo>
                        <a:lnTo>
                          <a:pt x="57" y="10225"/>
                        </a:lnTo>
                        <a:lnTo>
                          <a:pt x="1" y="10057"/>
                        </a:lnTo>
                        <a:lnTo>
                          <a:pt x="1" y="9973"/>
                        </a:lnTo>
                        <a:lnTo>
                          <a:pt x="1" y="9889"/>
                        </a:lnTo>
                        <a:lnTo>
                          <a:pt x="29" y="9805"/>
                        </a:lnTo>
                        <a:lnTo>
                          <a:pt x="85" y="9721"/>
                        </a:lnTo>
                        <a:lnTo>
                          <a:pt x="85" y="9721"/>
                        </a:lnTo>
                        <a:lnTo>
                          <a:pt x="701" y="9581"/>
                        </a:lnTo>
                        <a:lnTo>
                          <a:pt x="981" y="9497"/>
                        </a:lnTo>
                        <a:lnTo>
                          <a:pt x="1233" y="9385"/>
                        </a:lnTo>
                        <a:lnTo>
                          <a:pt x="1485" y="9301"/>
                        </a:lnTo>
                        <a:lnTo>
                          <a:pt x="1709" y="9161"/>
                        </a:lnTo>
                        <a:lnTo>
                          <a:pt x="1905" y="9049"/>
                        </a:lnTo>
                        <a:lnTo>
                          <a:pt x="2101" y="8908"/>
                        </a:lnTo>
                        <a:lnTo>
                          <a:pt x="2269" y="8768"/>
                        </a:lnTo>
                        <a:lnTo>
                          <a:pt x="2438" y="8600"/>
                        </a:lnTo>
                        <a:lnTo>
                          <a:pt x="2690" y="8292"/>
                        </a:lnTo>
                        <a:lnTo>
                          <a:pt x="2914" y="7928"/>
                        </a:lnTo>
                        <a:lnTo>
                          <a:pt x="3054" y="7536"/>
                        </a:lnTo>
                        <a:lnTo>
                          <a:pt x="3054" y="7536"/>
                        </a:lnTo>
                        <a:lnTo>
                          <a:pt x="3166" y="7032"/>
                        </a:lnTo>
                        <a:lnTo>
                          <a:pt x="3250" y="6528"/>
                        </a:lnTo>
                        <a:lnTo>
                          <a:pt x="3278" y="6023"/>
                        </a:lnTo>
                        <a:lnTo>
                          <a:pt x="3222" y="5519"/>
                        </a:lnTo>
                        <a:lnTo>
                          <a:pt x="3222" y="5519"/>
                        </a:lnTo>
                        <a:lnTo>
                          <a:pt x="3166" y="4959"/>
                        </a:lnTo>
                        <a:lnTo>
                          <a:pt x="3082" y="4399"/>
                        </a:lnTo>
                        <a:lnTo>
                          <a:pt x="9020" y="1"/>
                        </a:lnTo>
                        <a:lnTo>
                          <a:pt x="9020" y="1"/>
                        </a:lnTo>
                        <a:lnTo>
                          <a:pt x="8740" y="1205"/>
                        </a:lnTo>
                        <a:lnTo>
                          <a:pt x="8460" y="2550"/>
                        </a:lnTo>
                        <a:lnTo>
                          <a:pt x="8348" y="3250"/>
                        </a:lnTo>
                        <a:lnTo>
                          <a:pt x="8236" y="4007"/>
                        </a:lnTo>
                        <a:lnTo>
                          <a:pt x="8152" y="4735"/>
                        </a:lnTo>
                        <a:lnTo>
                          <a:pt x="8096" y="5463"/>
                        </a:lnTo>
                        <a:lnTo>
                          <a:pt x="8096" y="6191"/>
                        </a:lnTo>
                        <a:lnTo>
                          <a:pt x="8096" y="6920"/>
                        </a:lnTo>
                        <a:lnTo>
                          <a:pt x="8152" y="7592"/>
                        </a:lnTo>
                        <a:lnTo>
                          <a:pt x="8264" y="8264"/>
                        </a:lnTo>
                        <a:lnTo>
                          <a:pt x="8404" y="8852"/>
                        </a:lnTo>
                        <a:lnTo>
                          <a:pt x="8516" y="9133"/>
                        </a:lnTo>
                        <a:lnTo>
                          <a:pt x="8600" y="9413"/>
                        </a:lnTo>
                        <a:lnTo>
                          <a:pt x="8740" y="9665"/>
                        </a:lnTo>
                        <a:lnTo>
                          <a:pt x="8880" y="9917"/>
                        </a:lnTo>
                        <a:lnTo>
                          <a:pt x="9020" y="10141"/>
                        </a:lnTo>
                        <a:lnTo>
                          <a:pt x="9216" y="10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1607;p57">
                    <a:extLst>
                      <a:ext uri="{FF2B5EF4-FFF2-40B4-BE49-F238E27FC236}">
                        <a16:creationId xmlns:a16="http://schemas.microsoft.com/office/drawing/2014/main" id="{35A49069-0E4B-4EB7-CA1A-43E77BACF0A3}"/>
                      </a:ext>
                    </a:extLst>
                  </p:cNvPr>
                  <p:cNvSpPr/>
                  <p:nvPr/>
                </p:nvSpPr>
                <p:spPr>
                  <a:xfrm>
                    <a:off x="1459986" y="1943487"/>
                    <a:ext cx="901" cy="15960"/>
                  </a:xfrm>
                  <a:custGeom>
                    <a:avLst/>
                    <a:gdLst/>
                    <a:ahLst/>
                    <a:cxnLst/>
                    <a:rect l="l" t="t" r="r" b="b"/>
                    <a:pathLst>
                      <a:path w="57" h="1009" extrusionOk="0">
                        <a:moveTo>
                          <a:pt x="1" y="0"/>
                        </a:moveTo>
                        <a:lnTo>
                          <a:pt x="29" y="504"/>
                        </a:lnTo>
                        <a:lnTo>
                          <a:pt x="29" y="1009"/>
                        </a:lnTo>
                        <a:lnTo>
                          <a:pt x="57" y="50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1608;p57">
                    <a:extLst>
                      <a:ext uri="{FF2B5EF4-FFF2-40B4-BE49-F238E27FC236}">
                        <a16:creationId xmlns:a16="http://schemas.microsoft.com/office/drawing/2014/main" id="{675023A3-0FAD-4B98-AC39-DD0CD47559B1}"/>
                      </a:ext>
                    </a:extLst>
                  </p:cNvPr>
                  <p:cNvSpPr/>
                  <p:nvPr/>
                </p:nvSpPr>
                <p:spPr>
                  <a:xfrm>
                    <a:off x="1457330" y="1943487"/>
                    <a:ext cx="3558" cy="31904"/>
                  </a:xfrm>
                  <a:custGeom>
                    <a:avLst/>
                    <a:gdLst/>
                    <a:ahLst/>
                    <a:cxnLst/>
                    <a:rect l="l" t="t" r="r" b="b"/>
                    <a:pathLst>
                      <a:path w="225" h="2017" fill="none" extrusionOk="0">
                        <a:moveTo>
                          <a:pt x="169" y="0"/>
                        </a:moveTo>
                        <a:lnTo>
                          <a:pt x="169" y="0"/>
                        </a:lnTo>
                        <a:lnTo>
                          <a:pt x="169" y="0"/>
                        </a:lnTo>
                        <a:lnTo>
                          <a:pt x="197" y="504"/>
                        </a:lnTo>
                        <a:lnTo>
                          <a:pt x="197" y="1009"/>
                        </a:lnTo>
                        <a:lnTo>
                          <a:pt x="113" y="1513"/>
                        </a:lnTo>
                        <a:lnTo>
                          <a:pt x="1" y="2017"/>
                        </a:lnTo>
                        <a:lnTo>
                          <a:pt x="1" y="2017"/>
                        </a:lnTo>
                        <a:lnTo>
                          <a:pt x="1" y="2017"/>
                        </a:lnTo>
                        <a:lnTo>
                          <a:pt x="1" y="2017"/>
                        </a:lnTo>
                        <a:lnTo>
                          <a:pt x="113" y="1513"/>
                        </a:lnTo>
                        <a:lnTo>
                          <a:pt x="197" y="1009"/>
                        </a:lnTo>
                        <a:lnTo>
                          <a:pt x="225" y="504"/>
                        </a:lnTo>
                        <a:lnTo>
                          <a:pt x="169" y="0"/>
                        </a:lnTo>
                        <a:lnTo>
                          <a:pt x="169" y="0"/>
                        </a:lnTo>
                        <a:lnTo>
                          <a:pt x="1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1610;p57">
                    <a:extLst>
                      <a:ext uri="{FF2B5EF4-FFF2-40B4-BE49-F238E27FC236}">
                        <a16:creationId xmlns:a16="http://schemas.microsoft.com/office/drawing/2014/main" id="{DEC2E59D-F190-D863-28CB-58C347A6F959}"/>
                      </a:ext>
                    </a:extLst>
                  </p:cNvPr>
                  <p:cNvSpPr/>
                  <p:nvPr/>
                </p:nvSpPr>
                <p:spPr>
                  <a:xfrm>
                    <a:off x="1457330" y="1900511"/>
                    <a:ext cx="72657" cy="74880"/>
                  </a:xfrm>
                  <a:custGeom>
                    <a:avLst/>
                    <a:gdLst/>
                    <a:ahLst/>
                    <a:cxnLst/>
                    <a:rect l="l" t="t" r="r" b="b"/>
                    <a:pathLst>
                      <a:path w="4595" h="4734" fill="none" extrusionOk="0">
                        <a:moveTo>
                          <a:pt x="4595" y="0"/>
                        </a:moveTo>
                        <a:lnTo>
                          <a:pt x="169" y="2717"/>
                        </a:lnTo>
                        <a:lnTo>
                          <a:pt x="169" y="2717"/>
                        </a:lnTo>
                        <a:lnTo>
                          <a:pt x="169" y="2717"/>
                        </a:lnTo>
                        <a:lnTo>
                          <a:pt x="169" y="2717"/>
                        </a:lnTo>
                        <a:lnTo>
                          <a:pt x="225" y="3221"/>
                        </a:lnTo>
                        <a:lnTo>
                          <a:pt x="197" y="3726"/>
                        </a:lnTo>
                        <a:lnTo>
                          <a:pt x="113" y="4230"/>
                        </a:lnTo>
                        <a:lnTo>
                          <a:pt x="1" y="4734"/>
                        </a:lnTo>
                        <a:lnTo>
                          <a:pt x="1" y="4734"/>
                        </a:lnTo>
                        <a:lnTo>
                          <a:pt x="617" y="4622"/>
                        </a:lnTo>
                        <a:lnTo>
                          <a:pt x="953" y="4538"/>
                        </a:lnTo>
                        <a:lnTo>
                          <a:pt x="1289" y="4398"/>
                        </a:lnTo>
                        <a:lnTo>
                          <a:pt x="1653" y="4258"/>
                        </a:lnTo>
                        <a:lnTo>
                          <a:pt x="2018" y="4090"/>
                        </a:lnTo>
                        <a:lnTo>
                          <a:pt x="2382" y="3866"/>
                        </a:lnTo>
                        <a:lnTo>
                          <a:pt x="2746" y="3613"/>
                        </a:lnTo>
                        <a:lnTo>
                          <a:pt x="3082" y="3333"/>
                        </a:lnTo>
                        <a:lnTo>
                          <a:pt x="3418" y="2997"/>
                        </a:lnTo>
                        <a:lnTo>
                          <a:pt x="3726" y="2633"/>
                        </a:lnTo>
                        <a:lnTo>
                          <a:pt x="3978" y="2213"/>
                        </a:lnTo>
                        <a:lnTo>
                          <a:pt x="4202" y="1737"/>
                        </a:lnTo>
                        <a:lnTo>
                          <a:pt x="4398" y="1205"/>
                        </a:lnTo>
                        <a:lnTo>
                          <a:pt x="4511" y="644"/>
                        </a:lnTo>
                        <a:lnTo>
                          <a:pt x="4567" y="308"/>
                        </a:lnTo>
                        <a:lnTo>
                          <a:pt x="45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1625;p57">
                    <a:extLst>
                      <a:ext uri="{FF2B5EF4-FFF2-40B4-BE49-F238E27FC236}">
                        <a16:creationId xmlns:a16="http://schemas.microsoft.com/office/drawing/2014/main" id="{766F786C-372F-14D0-C2EC-3CE0A4CC03B4}"/>
                      </a:ext>
                    </a:extLst>
                  </p:cNvPr>
                  <p:cNvSpPr/>
                  <p:nvPr/>
                </p:nvSpPr>
                <p:spPr>
                  <a:xfrm>
                    <a:off x="1397101" y="1977146"/>
                    <a:ext cx="180718" cy="91299"/>
                  </a:xfrm>
                  <a:custGeom>
                    <a:avLst/>
                    <a:gdLst/>
                    <a:ahLst/>
                    <a:cxnLst/>
                    <a:rect l="l" t="t" r="r" b="b"/>
                    <a:pathLst>
                      <a:path w="11429" h="5772" fill="none" extrusionOk="0">
                        <a:moveTo>
                          <a:pt x="9300" y="1"/>
                        </a:moveTo>
                        <a:lnTo>
                          <a:pt x="3586" y="2578"/>
                        </a:lnTo>
                        <a:lnTo>
                          <a:pt x="3250" y="533"/>
                        </a:lnTo>
                        <a:lnTo>
                          <a:pt x="1121" y="1261"/>
                        </a:lnTo>
                        <a:lnTo>
                          <a:pt x="1121" y="1261"/>
                        </a:lnTo>
                        <a:lnTo>
                          <a:pt x="869" y="1374"/>
                        </a:lnTo>
                        <a:lnTo>
                          <a:pt x="645" y="1542"/>
                        </a:lnTo>
                        <a:lnTo>
                          <a:pt x="420" y="1738"/>
                        </a:lnTo>
                        <a:lnTo>
                          <a:pt x="252" y="1962"/>
                        </a:lnTo>
                        <a:lnTo>
                          <a:pt x="140" y="2214"/>
                        </a:lnTo>
                        <a:lnTo>
                          <a:pt x="56" y="2494"/>
                        </a:lnTo>
                        <a:lnTo>
                          <a:pt x="0" y="2774"/>
                        </a:lnTo>
                        <a:lnTo>
                          <a:pt x="0" y="3054"/>
                        </a:lnTo>
                        <a:lnTo>
                          <a:pt x="252" y="5323"/>
                        </a:lnTo>
                        <a:lnTo>
                          <a:pt x="3137" y="3726"/>
                        </a:lnTo>
                        <a:lnTo>
                          <a:pt x="4566" y="5771"/>
                        </a:lnTo>
                        <a:lnTo>
                          <a:pt x="11429" y="2466"/>
                        </a:lnTo>
                        <a:lnTo>
                          <a:pt x="93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1629;p57">
                    <a:extLst>
                      <a:ext uri="{FF2B5EF4-FFF2-40B4-BE49-F238E27FC236}">
                        <a16:creationId xmlns:a16="http://schemas.microsoft.com/office/drawing/2014/main" id="{7DB8033A-7685-8365-0285-A1A886082E72}"/>
                      </a:ext>
                    </a:extLst>
                  </p:cNvPr>
                  <p:cNvSpPr/>
                  <p:nvPr/>
                </p:nvSpPr>
                <p:spPr>
                  <a:xfrm>
                    <a:off x="1558322" y="2477818"/>
                    <a:ext cx="64672" cy="69138"/>
                  </a:xfrm>
                  <a:custGeom>
                    <a:avLst/>
                    <a:gdLst/>
                    <a:ahLst/>
                    <a:cxnLst/>
                    <a:rect l="l" t="t" r="r" b="b"/>
                    <a:pathLst>
                      <a:path w="4090" h="4371" fill="none" extrusionOk="0">
                        <a:moveTo>
                          <a:pt x="1821" y="0"/>
                        </a:moveTo>
                        <a:lnTo>
                          <a:pt x="0" y="28"/>
                        </a:lnTo>
                        <a:lnTo>
                          <a:pt x="0" y="28"/>
                        </a:lnTo>
                        <a:lnTo>
                          <a:pt x="28" y="140"/>
                        </a:lnTo>
                        <a:lnTo>
                          <a:pt x="84" y="505"/>
                        </a:lnTo>
                        <a:lnTo>
                          <a:pt x="168" y="757"/>
                        </a:lnTo>
                        <a:lnTo>
                          <a:pt x="252" y="1037"/>
                        </a:lnTo>
                        <a:lnTo>
                          <a:pt x="392" y="1373"/>
                        </a:lnTo>
                        <a:lnTo>
                          <a:pt x="560" y="1709"/>
                        </a:lnTo>
                        <a:lnTo>
                          <a:pt x="785" y="2045"/>
                        </a:lnTo>
                        <a:lnTo>
                          <a:pt x="1065" y="2409"/>
                        </a:lnTo>
                        <a:lnTo>
                          <a:pt x="1373" y="2773"/>
                        </a:lnTo>
                        <a:lnTo>
                          <a:pt x="1765" y="3138"/>
                        </a:lnTo>
                        <a:lnTo>
                          <a:pt x="2241" y="3474"/>
                        </a:lnTo>
                        <a:lnTo>
                          <a:pt x="2773" y="3810"/>
                        </a:lnTo>
                        <a:lnTo>
                          <a:pt x="3362" y="4090"/>
                        </a:lnTo>
                        <a:lnTo>
                          <a:pt x="4062" y="4370"/>
                        </a:lnTo>
                        <a:lnTo>
                          <a:pt x="4062" y="4370"/>
                        </a:lnTo>
                        <a:lnTo>
                          <a:pt x="4090" y="3810"/>
                        </a:lnTo>
                        <a:lnTo>
                          <a:pt x="4090" y="3810"/>
                        </a:lnTo>
                        <a:lnTo>
                          <a:pt x="3922" y="3726"/>
                        </a:lnTo>
                        <a:lnTo>
                          <a:pt x="3754" y="3614"/>
                        </a:lnTo>
                        <a:lnTo>
                          <a:pt x="3754" y="3586"/>
                        </a:lnTo>
                        <a:lnTo>
                          <a:pt x="3334" y="3138"/>
                        </a:lnTo>
                        <a:lnTo>
                          <a:pt x="3754" y="3614"/>
                        </a:lnTo>
                        <a:lnTo>
                          <a:pt x="3362" y="4006"/>
                        </a:lnTo>
                        <a:lnTo>
                          <a:pt x="3362" y="4006"/>
                        </a:lnTo>
                        <a:lnTo>
                          <a:pt x="3081" y="3922"/>
                        </a:lnTo>
                        <a:lnTo>
                          <a:pt x="2829" y="3810"/>
                        </a:lnTo>
                        <a:lnTo>
                          <a:pt x="2549" y="3670"/>
                        </a:lnTo>
                        <a:lnTo>
                          <a:pt x="2325" y="3502"/>
                        </a:lnTo>
                        <a:lnTo>
                          <a:pt x="2073" y="3334"/>
                        </a:lnTo>
                        <a:lnTo>
                          <a:pt x="1849" y="3138"/>
                        </a:lnTo>
                        <a:lnTo>
                          <a:pt x="1457" y="2745"/>
                        </a:lnTo>
                        <a:lnTo>
                          <a:pt x="1121" y="2381"/>
                        </a:lnTo>
                        <a:lnTo>
                          <a:pt x="869" y="2073"/>
                        </a:lnTo>
                        <a:lnTo>
                          <a:pt x="644" y="1765"/>
                        </a:lnTo>
                        <a:lnTo>
                          <a:pt x="644" y="1765"/>
                        </a:lnTo>
                        <a:lnTo>
                          <a:pt x="644" y="1765"/>
                        </a:lnTo>
                        <a:lnTo>
                          <a:pt x="1429" y="953"/>
                        </a:lnTo>
                        <a:lnTo>
                          <a:pt x="1429" y="953"/>
                        </a:lnTo>
                        <a:lnTo>
                          <a:pt x="1401" y="813"/>
                        </a:lnTo>
                        <a:lnTo>
                          <a:pt x="1429" y="645"/>
                        </a:lnTo>
                        <a:lnTo>
                          <a:pt x="1457" y="505"/>
                        </a:lnTo>
                        <a:lnTo>
                          <a:pt x="1541" y="364"/>
                        </a:lnTo>
                        <a:lnTo>
                          <a:pt x="1541" y="364"/>
                        </a:lnTo>
                        <a:lnTo>
                          <a:pt x="18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1631;p57">
                    <a:extLst>
                      <a:ext uri="{FF2B5EF4-FFF2-40B4-BE49-F238E27FC236}">
                        <a16:creationId xmlns:a16="http://schemas.microsoft.com/office/drawing/2014/main" id="{9C11F069-3AD2-F72C-F258-FECDFAA2DF1F}"/>
                      </a:ext>
                    </a:extLst>
                  </p:cNvPr>
                  <p:cNvSpPr/>
                  <p:nvPr/>
                </p:nvSpPr>
                <p:spPr>
                  <a:xfrm>
                    <a:off x="1580460" y="2052912"/>
                    <a:ext cx="201985" cy="485170"/>
                  </a:xfrm>
                  <a:custGeom>
                    <a:avLst/>
                    <a:gdLst/>
                    <a:ahLst/>
                    <a:cxnLst/>
                    <a:rect l="l" t="t" r="r" b="b"/>
                    <a:pathLst>
                      <a:path w="12774" h="30673" fill="none" extrusionOk="0">
                        <a:moveTo>
                          <a:pt x="5379" y="1"/>
                        </a:moveTo>
                        <a:lnTo>
                          <a:pt x="5379" y="1"/>
                        </a:lnTo>
                        <a:lnTo>
                          <a:pt x="5715" y="337"/>
                        </a:lnTo>
                        <a:lnTo>
                          <a:pt x="6051" y="729"/>
                        </a:lnTo>
                        <a:lnTo>
                          <a:pt x="6387" y="1121"/>
                        </a:lnTo>
                        <a:lnTo>
                          <a:pt x="6751" y="1597"/>
                        </a:lnTo>
                        <a:lnTo>
                          <a:pt x="7452" y="2606"/>
                        </a:lnTo>
                        <a:lnTo>
                          <a:pt x="8180" y="3698"/>
                        </a:lnTo>
                        <a:lnTo>
                          <a:pt x="8880" y="4931"/>
                        </a:lnTo>
                        <a:lnTo>
                          <a:pt x="9581" y="6219"/>
                        </a:lnTo>
                        <a:lnTo>
                          <a:pt x="10225" y="7564"/>
                        </a:lnTo>
                        <a:lnTo>
                          <a:pt x="10813" y="8936"/>
                        </a:lnTo>
                        <a:lnTo>
                          <a:pt x="11373" y="10337"/>
                        </a:lnTo>
                        <a:lnTo>
                          <a:pt x="11625" y="11037"/>
                        </a:lnTo>
                        <a:lnTo>
                          <a:pt x="11849" y="11709"/>
                        </a:lnTo>
                        <a:lnTo>
                          <a:pt x="12046" y="12410"/>
                        </a:lnTo>
                        <a:lnTo>
                          <a:pt x="12242" y="13082"/>
                        </a:lnTo>
                        <a:lnTo>
                          <a:pt x="12410" y="13754"/>
                        </a:lnTo>
                        <a:lnTo>
                          <a:pt x="12522" y="14398"/>
                        </a:lnTo>
                        <a:lnTo>
                          <a:pt x="12634" y="15043"/>
                        </a:lnTo>
                        <a:lnTo>
                          <a:pt x="12718" y="15659"/>
                        </a:lnTo>
                        <a:lnTo>
                          <a:pt x="12774" y="16247"/>
                        </a:lnTo>
                        <a:lnTo>
                          <a:pt x="12774" y="16835"/>
                        </a:lnTo>
                        <a:lnTo>
                          <a:pt x="12774" y="17368"/>
                        </a:lnTo>
                        <a:lnTo>
                          <a:pt x="12718" y="17900"/>
                        </a:lnTo>
                        <a:lnTo>
                          <a:pt x="12634" y="18376"/>
                        </a:lnTo>
                        <a:lnTo>
                          <a:pt x="12522" y="18852"/>
                        </a:lnTo>
                        <a:lnTo>
                          <a:pt x="12522" y="18852"/>
                        </a:lnTo>
                        <a:lnTo>
                          <a:pt x="12382" y="19216"/>
                        </a:lnTo>
                        <a:lnTo>
                          <a:pt x="12214" y="19609"/>
                        </a:lnTo>
                        <a:lnTo>
                          <a:pt x="12017" y="20001"/>
                        </a:lnTo>
                        <a:lnTo>
                          <a:pt x="11821" y="20421"/>
                        </a:lnTo>
                        <a:lnTo>
                          <a:pt x="11317" y="21233"/>
                        </a:lnTo>
                        <a:lnTo>
                          <a:pt x="10785" y="22101"/>
                        </a:lnTo>
                        <a:lnTo>
                          <a:pt x="10169" y="22970"/>
                        </a:lnTo>
                        <a:lnTo>
                          <a:pt x="9497" y="23810"/>
                        </a:lnTo>
                        <a:lnTo>
                          <a:pt x="8824" y="24679"/>
                        </a:lnTo>
                        <a:lnTo>
                          <a:pt x="8096" y="25519"/>
                        </a:lnTo>
                        <a:lnTo>
                          <a:pt x="7396" y="26331"/>
                        </a:lnTo>
                        <a:lnTo>
                          <a:pt x="6667" y="27087"/>
                        </a:lnTo>
                        <a:lnTo>
                          <a:pt x="5323" y="28516"/>
                        </a:lnTo>
                        <a:lnTo>
                          <a:pt x="4174" y="29664"/>
                        </a:lnTo>
                        <a:lnTo>
                          <a:pt x="3306" y="30505"/>
                        </a:lnTo>
                        <a:lnTo>
                          <a:pt x="3306" y="30505"/>
                        </a:lnTo>
                        <a:lnTo>
                          <a:pt x="3222" y="30589"/>
                        </a:lnTo>
                        <a:lnTo>
                          <a:pt x="3082" y="30645"/>
                        </a:lnTo>
                        <a:lnTo>
                          <a:pt x="2970" y="30673"/>
                        </a:lnTo>
                        <a:lnTo>
                          <a:pt x="2830" y="30673"/>
                        </a:lnTo>
                        <a:lnTo>
                          <a:pt x="2718" y="30673"/>
                        </a:lnTo>
                        <a:lnTo>
                          <a:pt x="2578" y="30617"/>
                        </a:lnTo>
                        <a:lnTo>
                          <a:pt x="2466" y="30561"/>
                        </a:lnTo>
                        <a:lnTo>
                          <a:pt x="2354" y="30477"/>
                        </a:lnTo>
                        <a:lnTo>
                          <a:pt x="2354" y="30449"/>
                        </a:lnTo>
                        <a:lnTo>
                          <a:pt x="197" y="28096"/>
                        </a:lnTo>
                        <a:lnTo>
                          <a:pt x="197" y="28096"/>
                        </a:lnTo>
                        <a:lnTo>
                          <a:pt x="113" y="27984"/>
                        </a:lnTo>
                        <a:lnTo>
                          <a:pt x="57" y="27872"/>
                        </a:lnTo>
                        <a:lnTo>
                          <a:pt x="29" y="27788"/>
                        </a:lnTo>
                        <a:lnTo>
                          <a:pt x="1" y="27648"/>
                        </a:lnTo>
                        <a:lnTo>
                          <a:pt x="29" y="27536"/>
                        </a:lnTo>
                        <a:lnTo>
                          <a:pt x="29" y="27424"/>
                        </a:lnTo>
                        <a:lnTo>
                          <a:pt x="85" y="27312"/>
                        </a:lnTo>
                        <a:lnTo>
                          <a:pt x="141" y="27227"/>
                        </a:lnTo>
                        <a:lnTo>
                          <a:pt x="141" y="27227"/>
                        </a:lnTo>
                        <a:lnTo>
                          <a:pt x="1793" y="25015"/>
                        </a:lnTo>
                        <a:lnTo>
                          <a:pt x="2914" y="23502"/>
                        </a:lnTo>
                        <a:lnTo>
                          <a:pt x="4062" y="21877"/>
                        </a:lnTo>
                        <a:lnTo>
                          <a:pt x="5183" y="20281"/>
                        </a:lnTo>
                        <a:lnTo>
                          <a:pt x="6163" y="18824"/>
                        </a:lnTo>
                        <a:lnTo>
                          <a:pt x="6555" y="18180"/>
                        </a:lnTo>
                        <a:lnTo>
                          <a:pt x="6863" y="17620"/>
                        </a:lnTo>
                        <a:lnTo>
                          <a:pt x="7088" y="17172"/>
                        </a:lnTo>
                        <a:lnTo>
                          <a:pt x="7228" y="16835"/>
                        </a:lnTo>
                        <a:lnTo>
                          <a:pt x="7228" y="16835"/>
                        </a:lnTo>
                        <a:lnTo>
                          <a:pt x="7256" y="16667"/>
                        </a:lnTo>
                        <a:lnTo>
                          <a:pt x="7256" y="16471"/>
                        </a:lnTo>
                        <a:lnTo>
                          <a:pt x="7228" y="16247"/>
                        </a:lnTo>
                        <a:lnTo>
                          <a:pt x="7172" y="15995"/>
                        </a:lnTo>
                        <a:lnTo>
                          <a:pt x="7004" y="15463"/>
                        </a:lnTo>
                        <a:lnTo>
                          <a:pt x="6751" y="14847"/>
                        </a:lnTo>
                        <a:lnTo>
                          <a:pt x="6443" y="14174"/>
                        </a:lnTo>
                        <a:lnTo>
                          <a:pt x="6107" y="13502"/>
                        </a:lnTo>
                        <a:lnTo>
                          <a:pt x="5715" y="12802"/>
                        </a:lnTo>
                        <a:lnTo>
                          <a:pt x="5323" y="12102"/>
                        </a:lnTo>
                        <a:lnTo>
                          <a:pt x="4511" y="10757"/>
                        </a:lnTo>
                        <a:lnTo>
                          <a:pt x="3810" y="9665"/>
                        </a:lnTo>
                        <a:lnTo>
                          <a:pt x="3110" y="8600"/>
                        </a:lnTo>
                        <a:lnTo>
                          <a:pt x="3110" y="8600"/>
                        </a:lnTo>
                        <a:lnTo>
                          <a:pt x="2970" y="7900"/>
                        </a:lnTo>
                        <a:lnTo>
                          <a:pt x="2886" y="7172"/>
                        </a:lnTo>
                        <a:lnTo>
                          <a:pt x="2802" y="6443"/>
                        </a:lnTo>
                        <a:lnTo>
                          <a:pt x="2774" y="5743"/>
                        </a:lnTo>
                        <a:lnTo>
                          <a:pt x="2802" y="5015"/>
                        </a:lnTo>
                        <a:lnTo>
                          <a:pt x="2830" y="4287"/>
                        </a:lnTo>
                        <a:lnTo>
                          <a:pt x="2914" y="3558"/>
                        </a:lnTo>
                        <a:lnTo>
                          <a:pt x="3026" y="2858"/>
                        </a:lnTo>
                        <a:lnTo>
                          <a:pt x="3026" y="2858"/>
                        </a:lnTo>
                        <a:lnTo>
                          <a:pt x="3138" y="2326"/>
                        </a:lnTo>
                        <a:lnTo>
                          <a:pt x="3306" y="1878"/>
                        </a:lnTo>
                        <a:lnTo>
                          <a:pt x="3474" y="1513"/>
                        </a:lnTo>
                        <a:lnTo>
                          <a:pt x="3642" y="1177"/>
                        </a:lnTo>
                        <a:lnTo>
                          <a:pt x="3838" y="897"/>
                        </a:lnTo>
                        <a:lnTo>
                          <a:pt x="4034" y="673"/>
                        </a:lnTo>
                        <a:lnTo>
                          <a:pt x="4230" y="477"/>
                        </a:lnTo>
                        <a:lnTo>
                          <a:pt x="4427" y="337"/>
                        </a:lnTo>
                        <a:lnTo>
                          <a:pt x="4623" y="225"/>
                        </a:lnTo>
                        <a:lnTo>
                          <a:pt x="4791" y="141"/>
                        </a:lnTo>
                        <a:lnTo>
                          <a:pt x="5099" y="29"/>
                        </a:lnTo>
                        <a:lnTo>
                          <a:pt x="5295" y="1"/>
                        </a:lnTo>
                        <a:lnTo>
                          <a:pt x="53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2" name="Google Shape;1633;p57">
                    <a:extLst>
                      <a:ext uri="{FF2B5EF4-FFF2-40B4-BE49-F238E27FC236}">
                        <a16:creationId xmlns:a16="http://schemas.microsoft.com/office/drawing/2014/main" id="{FE8D5A5F-4B08-49AB-3FE5-9F2E50476AB7}"/>
                      </a:ext>
                    </a:extLst>
                  </p:cNvPr>
                  <p:cNvSpPr/>
                  <p:nvPr/>
                </p:nvSpPr>
                <p:spPr>
                  <a:xfrm>
                    <a:off x="1568505" y="2492876"/>
                    <a:ext cx="49176" cy="48307"/>
                  </a:xfrm>
                  <a:custGeom>
                    <a:avLst/>
                    <a:gdLst/>
                    <a:ahLst/>
                    <a:cxnLst/>
                    <a:rect l="l" t="t" r="r" b="b"/>
                    <a:pathLst>
                      <a:path w="3110" h="3054" fill="none" extrusionOk="0">
                        <a:moveTo>
                          <a:pt x="785" y="1"/>
                        </a:moveTo>
                        <a:lnTo>
                          <a:pt x="0" y="813"/>
                        </a:lnTo>
                        <a:lnTo>
                          <a:pt x="0" y="813"/>
                        </a:lnTo>
                        <a:lnTo>
                          <a:pt x="225" y="1121"/>
                        </a:lnTo>
                        <a:lnTo>
                          <a:pt x="477" y="1429"/>
                        </a:lnTo>
                        <a:lnTo>
                          <a:pt x="813" y="1793"/>
                        </a:lnTo>
                        <a:lnTo>
                          <a:pt x="1205" y="2186"/>
                        </a:lnTo>
                        <a:lnTo>
                          <a:pt x="1429" y="2382"/>
                        </a:lnTo>
                        <a:lnTo>
                          <a:pt x="1681" y="2550"/>
                        </a:lnTo>
                        <a:lnTo>
                          <a:pt x="1905" y="2718"/>
                        </a:lnTo>
                        <a:lnTo>
                          <a:pt x="2185" y="2858"/>
                        </a:lnTo>
                        <a:lnTo>
                          <a:pt x="2437" y="2970"/>
                        </a:lnTo>
                        <a:lnTo>
                          <a:pt x="2718" y="3054"/>
                        </a:lnTo>
                        <a:lnTo>
                          <a:pt x="3110" y="2662"/>
                        </a:lnTo>
                        <a:lnTo>
                          <a:pt x="7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1635;p57">
                    <a:extLst>
                      <a:ext uri="{FF2B5EF4-FFF2-40B4-BE49-F238E27FC236}">
                        <a16:creationId xmlns:a16="http://schemas.microsoft.com/office/drawing/2014/main" id="{5F8C9D07-00AA-A1EF-DFE1-6ADB119D6338}"/>
                      </a:ext>
                    </a:extLst>
                  </p:cNvPr>
                  <p:cNvSpPr/>
                  <p:nvPr/>
                </p:nvSpPr>
                <p:spPr>
                  <a:xfrm>
                    <a:off x="1568505" y="2492876"/>
                    <a:ext cx="49176" cy="48307"/>
                  </a:xfrm>
                  <a:custGeom>
                    <a:avLst/>
                    <a:gdLst/>
                    <a:ahLst/>
                    <a:cxnLst/>
                    <a:rect l="l" t="t" r="r" b="b"/>
                    <a:pathLst>
                      <a:path w="3110" h="3054" fill="none" extrusionOk="0">
                        <a:moveTo>
                          <a:pt x="785" y="1"/>
                        </a:moveTo>
                        <a:lnTo>
                          <a:pt x="0" y="813"/>
                        </a:lnTo>
                        <a:lnTo>
                          <a:pt x="0" y="813"/>
                        </a:lnTo>
                        <a:lnTo>
                          <a:pt x="225" y="1121"/>
                        </a:lnTo>
                        <a:lnTo>
                          <a:pt x="477" y="1429"/>
                        </a:lnTo>
                        <a:lnTo>
                          <a:pt x="813" y="1793"/>
                        </a:lnTo>
                        <a:lnTo>
                          <a:pt x="1205" y="2186"/>
                        </a:lnTo>
                        <a:lnTo>
                          <a:pt x="1429" y="2382"/>
                        </a:lnTo>
                        <a:lnTo>
                          <a:pt x="1681" y="2550"/>
                        </a:lnTo>
                        <a:lnTo>
                          <a:pt x="1905" y="2718"/>
                        </a:lnTo>
                        <a:lnTo>
                          <a:pt x="2185" y="2858"/>
                        </a:lnTo>
                        <a:lnTo>
                          <a:pt x="2437" y="2970"/>
                        </a:lnTo>
                        <a:lnTo>
                          <a:pt x="2718" y="3054"/>
                        </a:lnTo>
                        <a:lnTo>
                          <a:pt x="3110" y="2662"/>
                        </a:lnTo>
                        <a:lnTo>
                          <a:pt x="7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9" name="Rectangle 4078">
                  <a:extLst>
                    <a:ext uri="{FF2B5EF4-FFF2-40B4-BE49-F238E27FC236}">
                      <a16:creationId xmlns:a16="http://schemas.microsoft.com/office/drawing/2014/main" id="{AB3D2765-1963-8F23-ABF6-21447B019BD0}"/>
                    </a:ext>
                  </a:extLst>
                </p:cNvPr>
                <p:cNvSpPr/>
                <p:nvPr/>
              </p:nvSpPr>
              <p:spPr>
                <a:xfrm>
                  <a:off x="4973955" y="2487930"/>
                  <a:ext cx="45719" cy="2058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8" name="Google Shape;1525;p53">
                <a:extLst>
                  <a:ext uri="{FF2B5EF4-FFF2-40B4-BE49-F238E27FC236}">
                    <a16:creationId xmlns:a16="http://schemas.microsoft.com/office/drawing/2014/main" id="{B7D621B2-0907-9A37-BE7C-6C9AC7ED6A9C}"/>
                  </a:ext>
                </a:extLst>
              </p:cNvPr>
              <p:cNvGrpSpPr/>
              <p:nvPr/>
            </p:nvGrpSpPr>
            <p:grpSpPr>
              <a:xfrm>
                <a:off x="7045017" y="1545454"/>
                <a:ext cx="117134" cy="100361"/>
                <a:chOff x="3832418" y="3894403"/>
                <a:chExt cx="218397" cy="187123"/>
              </a:xfrm>
            </p:grpSpPr>
            <p:sp>
              <p:nvSpPr>
                <p:cNvPr id="4069" name="Google Shape;1528;p53">
                  <a:extLst>
                    <a:ext uri="{FF2B5EF4-FFF2-40B4-BE49-F238E27FC236}">
                      <a16:creationId xmlns:a16="http://schemas.microsoft.com/office/drawing/2014/main" id="{2177AD27-6E9E-DB10-0F88-D4D26BDE9D14}"/>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4070" name="Google Shape;1529;p53">
                  <a:extLst>
                    <a:ext uri="{FF2B5EF4-FFF2-40B4-BE49-F238E27FC236}">
                      <a16:creationId xmlns:a16="http://schemas.microsoft.com/office/drawing/2014/main" id="{14521636-5DCD-4D03-31F9-CD5327F49807}"/>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4072" name="Google Shape;1530;p53">
                  <a:extLst>
                    <a:ext uri="{FF2B5EF4-FFF2-40B4-BE49-F238E27FC236}">
                      <a16:creationId xmlns:a16="http://schemas.microsoft.com/office/drawing/2014/main" id="{F26ED263-002C-0672-9985-5ED85E1A1CC7}"/>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dirty="0"/>
                </a:p>
              </p:txBody>
            </p:sp>
          </p:grpSp>
        </p:grpSp>
        <p:grpSp>
          <p:nvGrpSpPr>
            <p:cNvPr id="4055" name="Group 4054">
              <a:extLst>
                <a:ext uri="{FF2B5EF4-FFF2-40B4-BE49-F238E27FC236}">
                  <a16:creationId xmlns:a16="http://schemas.microsoft.com/office/drawing/2014/main" id="{CB849167-6BFE-3007-ADA1-5F5B06F6407D}"/>
                </a:ext>
              </a:extLst>
            </p:cNvPr>
            <p:cNvGrpSpPr/>
            <p:nvPr/>
          </p:nvGrpSpPr>
          <p:grpSpPr>
            <a:xfrm>
              <a:off x="7282376" y="1687328"/>
              <a:ext cx="1379474" cy="2404612"/>
              <a:chOff x="7282376" y="1687328"/>
              <a:chExt cx="1379474" cy="2404612"/>
            </a:xfrm>
          </p:grpSpPr>
          <p:pic>
            <p:nvPicPr>
              <p:cNvPr id="4061" name="Picture 4060">
                <a:extLst>
                  <a:ext uri="{FF2B5EF4-FFF2-40B4-BE49-F238E27FC236}">
                    <a16:creationId xmlns:a16="http://schemas.microsoft.com/office/drawing/2014/main" id="{4E144E39-2FA7-629C-5BD7-0FDB68DF8E9A}"/>
                  </a:ext>
                </a:extLst>
              </p:cNvPr>
              <p:cNvPicPr>
                <a:picLocks noChangeAspect="1"/>
              </p:cNvPicPr>
              <p:nvPr/>
            </p:nvPicPr>
            <p:blipFill>
              <a:blip r:embed="rId6"/>
              <a:stretch>
                <a:fillRect/>
              </a:stretch>
            </p:blipFill>
            <p:spPr>
              <a:xfrm>
                <a:off x="7282376" y="1784176"/>
                <a:ext cx="1379474" cy="1296844"/>
              </a:xfrm>
              <a:prstGeom prst="rect">
                <a:avLst/>
              </a:prstGeom>
            </p:spPr>
          </p:pic>
          <p:pic>
            <p:nvPicPr>
              <p:cNvPr id="4063" name="Picture 4062">
                <a:extLst>
                  <a:ext uri="{FF2B5EF4-FFF2-40B4-BE49-F238E27FC236}">
                    <a16:creationId xmlns:a16="http://schemas.microsoft.com/office/drawing/2014/main" id="{E96EC406-8D9A-1E74-F061-49EE340E7ECB}"/>
                  </a:ext>
                </a:extLst>
              </p:cNvPr>
              <p:cNvPicPr>
                <a:picLocks noChangeAspect="1"/>
              </p:cNvPicPr>
              <p:nvPr/>
            </p:nvPicPr>
            <p:blipFill>
              <a:blip r:embed="rId7"/>
              <a:stretch>
                <a:fillRect/>
              </a:stretch>
            </p:blipFill>
            <p:spPr>
              <a:xfrm>
                <a:off x="7290643" y="1687328"/>
                <a:ext cx="1358429" cy="69791"/>
              </a:xfrm>
              <a:prstGeom prst="rect">
                <a:avLst/>
              </a:prstGeom>
            </p:spPr>
          </p:pic>
          <p:pic>
            <p:nvPicPr>
              <p:cNvPr id="4065" name="Picture 4064">
                <a:extLst>
                  <a:ext uri="{FF2B5EF4-FFF2-40B4-BE49-F238E27FC236}">
                    <a16:creationId xmlns:a16="http://schemas.microsoft.com/office/drawing/2014/main" id="{E0BB509E-1E96-67AB-F17F-3FF6E84166F0}"/>
                  </a:ext>
                </a:extLst>
              </p:cNvPr>
              <p:cNvPicPr>
                <a:picLocks noChangeAspect="1"/>
              </p:cNvPicPr>
              <p:nvPr/>
            </p:nvPicPr>
            <p:blipFill>
              <a:blip r:embed="rId8"/>
              <a:stretch>
                <a:fillRect/>
              </a:stretch>
            </p:blipFill>
            <p:spPr>
              <a:xfrm>
                <a:off x="7287015" y="3103558"/>
                <a:ext cx="1369058" cy="988382"/>
              </a:xfrm>
              <a:prstGeom prst="rect">
                <a:avLst/>
              </a:prstGeom>
            </p:spPr>
          </p:pic>
        </p:grpSp>
      </p:grpSp>
      <p:grpSp>
        <p:nvGrpSpPr>
          <p:cNvPr id="4033" name="Google Shape;1525;p53">
            <a:extLst>
              <a:ext uri="{FF2B5EF4-FFF2-40B4-BE49-F238E27FC236}">
                <a16:creationId xmlns:a16="http://schemas.microsoft.com/office/drawing/2014/main" id="{35F12BDD-5ACC-723E-2E59-2BCEB71E06EA}"/>
              </a:ext>
            </a:extLst>
          </p:cNvPr>
          <p:cNvGrpSpPr/>
          <p:nvPr/>
        </p:nvGrpSpPr>
        <p:grpSpPr>
          <a:xfrm>
            <a:off x="6755528" y="2738803"/>
            <a:ext cx="388423" cy="388024"/>
            <a:chOff x="3763184" y="3817357"/>
            <a:chExt cx="356865" cy="356498"/>
          </a:xfrm>
        </p:grpSpPr>
        <p:sp>
          <p:nvSpPr>
            <p:cNvPr id="4037" name="Google Shape;1526;p53">
              <a:extLst>
                <a:ext uri="{FF2B5EF4-FFF2-40B4-BE49-F238E27FC236}">
                  <a16:creationId xmlns:a16="http://schemas.microsoft.com/office/drawing/2014/main" id="{84BE7D5E-FA1B-B00F-CC94-DD20D12BECB0}"/>
                </a:ext>
              </a:extLst>
            </p:cNvPr>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2" name="Google Shape;1528;p53">
              <a:extLst>
                <a:ext uri="{FF2B5EF4-FFF2-40B4-BE49-F238E27FC236}">
                  <a16:creationId xmlns:a16="http://schemas.microsoft.com/office/drawing/2014/main" id="{7D5ECA96-4FAD-7008-7325-62B4AF5926C9}"/>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1529;p53">
              <a:extLst>
                <a:ext uri="{FF2B5EF4-FFF2-40B4-BE49-F238E27FC236}">
                  <a16:creationId xmlns:a16="http://schemas.microsoft.com/office/drawing/2014/main" id="{376539E7-3B0E-2D1E-EA0A-8E338509E161}"/>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1530;p53">
              <a:extLst>
                <a:ext uri="{FF2B5EF4-FFF2-40B4-BE49-F238E27FC236}">
                  <a16:creationId xmlns:a16="http://schemas.microsoft.com/office/drawing/2014/main" id="{A4BB2CC9-A463-4620-0140-860DEF5DB34F}"/>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7" name="Google Shape;3011;p67">
            <a:extLst>
              <a:ext uri="{FF2B5EF4-FFF2-40B4-BE49-F238E27FC236}">
                <a16:creationId xmlns:a16="http://schemas.microsoft.com/office/drawing/2014/main" id="{FB1B282E-70BB-9C57-32AC-405F932356DB}"/>
              </a:ext>
            </a:extLst>
          </p:cNvPr>
          <p:cNvGrpSpPr/>
          <p:nvPr/>
        </p:nvGrpSpPr>
        <p:grpSpPr>
          <a:xfrm>
            <a:off x="6777789" y="3230257"/>
            <a:ext cx="384871" cy="384489"/>
            <a:chOff x="3314750" y="3817357"/>
            <a:chExt cx="356865" cy="356498"/>
          </a:xfrm>
        </p:grpSpPr>
        <p:sp>
          <p:nvSpPr>
            <p:cNvPr id="4528" name="Google Shape;3012;p67">
              <a:extLst>
                <a:ext uri="{FF2B5EF4-FFF2-40B4-BE49-F238E27FC236}">
                  <a16:creationId xmlns:a16="http://schemas.microsoft.com/office/drawing/2014/main" id="{6492F255-CA7E-D325-D6D5-A8490EAADD0B}"/>
                </a:ext>
              </a:extLst>
            </p:cNvPr>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0" name="Google Shape;3014;p67">
              <a:extLst>
                <a:ext uri="{FF2B5EF4-FFF2-40B4-BE49-F238E27FC236}">
                  <a16:creationId xmlns:a16="http://schemas.microsoft.com/office/drawing/2014/main" id="{0872FE6E-05D5-9E94-AD94-F176F66C6638}"/>
                </a:ext>
              </a:extLst>
            </p:cNvPr>
            <p:cNvSpPr/>
            <p:nvPr/>
          </p:nvSpPr>
          <p:spPr>
            <a:xfrm>
              <a:off x="3379082" y="388129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3015;p67">
              <a:extLst>
                <a:ext uri="{FF2B5EF4-FFF2-40B4-BE49-F238E27FC236}">
                  <a16:creationId xmlns:a16="http://schemas.microsoft.com/office/drawing/2014/main" id="{0827A691-6A61-9810-5B7D-5CA2EC31C846}"/>
                </a:ext>
              </a:extLst>
            </p:cNvPr>
            <p:cNvSpPr/>
            <p:nvPr/>
          </p:nvSpPr>
          <p:spPr>
            <a:xfrm>
              <a:off x="3412768" y="393543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3016;p67">
              <a:extLst>
                <a:ext uri="{FF2B5EF4-FFF2-40B4-BE49-F238E27FC236}">
                  <a16:creationId xmlns:a16="http://schemas.microsoft.com/office/drawing/2014/main" id="{27515485-AA7C-67DA-D82A-E6E6FA9418CD}"/>
                </a:ext>
              </a:extLst>
            </p:cNvPr>
            <p:cNvSpPr/>
            <p:nvPr/>
          </p:nvSpPr>
          <p:spPr>
            <a:xfrm>
              <a:off x="3539518" y="391044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3" name="Google Shape;1521;p53">
            <a:extLst>
              <a:ext uri="{FF2B5EF4-FFF2-40B4-BE49-F238E27FC236}">
                <a16:creationId xmlns:a16="http://schemas.microsoft.com/office/drawing/2014/main" id="{CC45887A-0652-D63D-364C-09D8003B577D}"/>
              </a:ext>
            </a:extLst>
          </p:cNvPr>
          <p:cNvGrpSpPr/>
          <p:nvPr/>
        </p:nvGrpSpPr>
        <p:grpSpPr>
          <a:xfrm>
            <a:off x="6737808" y="2247947"/>
            <a:ext cx="384886" cy="384489"/>
            <a:chOff x="2866317" y="3817357"/>
            <a:chExt cx="356865" cy="356498"/>
          </a:xfrm>
        </p:grpSpPr>
        <p:sp>
          <p:nvSpPr>
            <p:cNvPr id="4584" name="Google Shape;1522;p53">
              <a:extLst>
                <a:ext uri="{FF2B5EF4-FFF2-40B4-BE49-F238E27FC236}">
                  <a16:creationId xmlns:a16="http://schemas.microsoft.com/office/drawing/2014/main" id="{3E115B8E-F4B1-F82D-5322-68896CC26FC1}"/>
                </a:ext>
              </a:extLst>
            </p:cNvPr>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5" name="Google Shape;1524;p53">
              <a:extLst>
                <a:ext uri="{FF2B5EF4-FFF2-40B4-BE49-F238E27FC236}">
                  <a16:creationId xmlns:a16="http://schemas.microsoft.com/office/drawing/2014/main" id="{58DE62E7-E0A4-969B-F5C2-114CE0D58263}"/>
                </a:ext>
              </a:extLst>
            </p:cNvPr>
            <p:cNvSpPr/>
            <p:nvPr/>
          </p:nvSpPr>
          <p:spPr>
            <a:xfrm>
              <a:off x="2936226" y="3882773"/>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86" name="Google Shape;13395;p133">
            <a:extLst>
              <a:ext uri="{FF2B5EF4-FFF2-40B4-BE49-F238E27FC236}">
                <a16:creationId xmlns:a16="http://schemas.microsoft.com/office/drawing/2014/main" id="{E1940488-A74E-03CE-D26F-64FCFA3F3CD7}"/>
              </a:ext>
            </a:extLst>
          </p:cNvPr>
          <p:cNvGrpSpPr/>
          <p:nvPr/>
        </p:nvGrpSpPr>
        <p:grpSpPr>
          <a:xfrm>
            <a:off x="4160356" y="4361945"/>
            <a:ext cx="339253" cy="218676"/>
            <a:chOff x="1492675" y="1520750"/>
            <a:chExt cx="481825" cy="310575"/>
          </a:xfrm>
          <a:solidFill>
            <a:schemeClr val="bg1"/>
          </a:solidFill>
        </p:grpSpPr>
        <p:sp>
          <p:nvSpPr>
            <p:cNvPr id="4587" name="Google Shape;13396;p133">
              <a:extLst>
                <a:ext uri="{FF2B5EF4-FFF2-40B4-BE49-F238E27FC236}">
                  <a16:creationId xmlns:a16="http://schemas.microsoft.com/office/drawing/2014/main" id="{BF5ECA3D-3EF7-7EC7-15C8-63D3A31C4277}"/>
                </a:ext>
              </a:extLst>
            </p:cNvPr>
            <p:cNvSpPr/>
            <p:nvPr/>
          </p:nvSpPr>
          <p:spPr>
            <a:xfrm>
              <a:off x="1492675" y="1540400"/>
              <a:ext cx="481825" cy="290925"/>
            </a:xfrm>
            <a:custGeom>
              <a:avLst/>
              <a:gdLst/>
              <a:ahLst/>
              <a:cxnLst/>
              <a:rect l="l" t="t" r="r" b="b"/>
              <a:pathLst>
                <a:path w="19273" h="11637" extrusionOk="0">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588" name="Google Shape;13397;p133">
              <a:extLst>
                <a:ext uri="{FF2B5EF4-FFF2-40B4-BE49-F238E27FC236}">
                  <a16:creationId xmlns:a16="http://schemas.microsoft.com/office/drawing/2014/main" id="{669738D7-77C5-8AD3-5050-7DDD075336FF}"/>
                </a:ext>
              </a:extLst>
            </p:cNvPr>
            <p:cNvSpPr/>
            <p:nvPr/>
          </p:nvSpPr>
          <p:spPr>
            <a:xfrm>
              <a:off x="1522575" y="1520750"/>
              <a:ext cx="421975" cy="165800"/>
            </a:xfrm>
            <a:custGeom>
              <a:avLst/>
              <a:gdLst/>
              <a:ahLst/>
              <a:cxnLst/>
              <a:rect l="l" t="t" r="r" b="b"/>
              <a:pathLst>
                <a:path w="16879" h="6632" extrusionOk="0">
                  <a:moveTo>
                    <a:pt x="497" y="1"/>
                  </a:moveTo>
                  <a:cubicBezTo>
                    <a:pt x="328" y="1"/>
                    <a:pt x="160" y="31"/>
                    <a:pt x="0" y="82"/>
                  </a:cubicBezTo>
                  <a:lnTo>
                    <a:pt x="8441" y="6631"/>
                  </a:lnTo>
                  <a:lnTo>
                    <a:pt x="16878" y="82"/>
                  </a:lnTo>
                  <a:cubicBezTo>
                    <a:pt x="16719" y="31"/>
                    <a:pt x="16550" y="1"/>
                    <a:pt x="16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594" name="Google Shape;2756;p66">
            <a:extLst>
              <a:ext uri="{FF2B5EF4-FFF2-40B4-BE49-F238E27FC236}">
                <a16:creationId xmlns:a16="http://schemas.microsoft.com/office/drawing/2014/main" id="{3322F2EF-0556-1A37-BFF7-F054D17F61E4}"/>
              </a:ext>
            </a:extLst>
          </p:cNvPr>
          <p:cNvSpPr/>
          <p:nvPr/>
        </p:nvSpPr>
        <p:spPr>
          <a:xfrm>
            <a:off x="4087967" y="3720387"/>
            <a:ext cx="484033" cy="459056"/>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590" name="Google Shape;15290;p137">
            <a:extLst>
              <a:ext uri="{FF2B5EF4-FFF2-40B4-BE49-F238E27FC236}">
                <a16:creationId xmlns:a16="http://schemas.microsoft.com/office/drawing/2014/main" id="{B2C08FE3-3CE3-909C-40FB-C0F987D89B55}"/>
              </a:ext>
            </a:extLst>
          </p:cNvPr>
          <p:cNvGrpSpPr/>
          <p:nvPr/>
        </p:nvGrpSpPr>
        <p:grpSpPr>
          <a:xfrm>
            <a:off x="4180794" y="3772655"/>
            <a:ext cx="298377" cy="354519"/>
            <a:chOff x="-48233050" y="3569725"/>
            <a:chExt cx="252050" cy="299475"/>
          </a:xfrm>
          <a:solidFill>
            <a:schemeClr val="bg1"/>
          </a:solidFill>
        </p:grpSpPr>
        <p:sp>
          <p:nvSpPr>
            <p:cNvPr id="4591" name="Google Shape;15291;p137">
              <a:extLst>
                <a:ext uri="{FF2B5EF4-FFF2-40B4-BE49-F238E27FC236}">
                  <a16:creationId xmlns:a16="http://schemas.microsoft.com/office/drawing/2014/main" id="{79C5D620-3A1B-257C-7C6A-86339A6A273E}"/>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15292;p137">
              <a:extLst>
                <a:ext uri="{FF2B5EF4-FFF2-40B4-BE49-F238E27FC236}">
                  <a16:creationId xmlns:a16="http://schemas.microsoft.com/office/drawing/2014/main" id="{16A6D046-B7F6-51C7-BECD-4781D86050AE}"/>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15293;p137">
              <a:extLst>
                <a:ext uri="{FF2B5EF4-FFF2-40B4-BE49-F238E27FC236}">
                  <a16:creationId xmlns:a16="http://schemas.microsoft.com/office/drawing/2014/main" id="{B6A1535A-FDA3-D94F-3AF9-EE0FF7096B22}"/>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913">
          <a:extLst>
            <a:ext uri="{FF2B5EF4-FFF2-40B4-BE49-F238E27FC236}">
              <a16:creationId xmlns:a16="http://schemas.microsoft.com/office/drawing/2014/main" id="{7014CA3B-17FA-C45A-7DF9-515C93978C7F}"/>
            </a:ext>
          </a:extLst>
        </p:cNvPr>
        <p:cNvGrpSpPr/>
        <p:nvPr/>
      </p:nvGrpSpPr>
      <p:grpSpPr>
        <a:xfrm>
          <a:off x="0" y="0"/>
          <a:ext cx="0" cy="0"/>
          <a:chOff x="0" y="0"/>
          <a:chExt cx="0" cy="0"/>
        </a:xfrm>
      </p:grpSpPr>
      <p:sp>
        <p:nvSpPr>
          <p:cNvPr id="3914" name="Google Shape;3914;p91">
            <a:extLst>
              <a:ext uri="{FF2B5EF4-FFF2-40B4-BE49-F238E27FC236}">
                <a16:creationId xmlns:a16="http://schemas.microsoft.com/office/drawing/2014/main" id="{2BD7AD37-DB34-F105-7744-04FF278ABD81}"/>
              </a:ext>
            </a:extLst>
          </p:cNvPr>
          <p:cNvSpPr/>
          <p:nvPr/>
        </p:nvSpPr>
        <p:spPr>
          <a:xfrm>
            <a:off x="1853357" y="2443127"/>
            <a:ext cx="720900" cy="6837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9DE627E5-38F3-1B6F-CB49-8555A445A4CA}"/>
              </a:ext>
            </a:extLst>
          </p:cNvPr>
          <p:cNvPicPr>
            <a:picLocks noChangeAspect="1"/>
          </p:cNvPicPr>
          <p:nvPr/>
        </p:nvPicPr>
        <p:blipFill>
          <a:blip r:embed="rId3"/>
          <a:stretch>
            <a:fillRect/>
          </a:stretch>
        </p:blipFill>
        <p:spPr>
          <a:xfrm>
            <a:off x="155444" y="0"/>
            <a:ext cx="3645250" cy="5103351"/>
          </a:xfrm>
          <a:prstGeom prst="rect">
            <a:avLst/>
          </a:prstGeom>
        </p:spPr>
      </p:pic>
      <p:grpSp>
        <p:nvGrpSpPr>
          <p:cNvPr id="2" name="Google Shape;3477;p76">
            <a:extLst>
              <a:ext uri="{FF2B5EF4-FFF2-40B4-BE49-F238E27FC236}">
                <a16:creationId xmlns:a16="http://schemas.microsoft.com/office/drawing/2014/main" id="{84A77C2D-D60F-AB4B-7897-C86D450EFD80}"/>
              </a:ext>
            </a:extLst>
          </p:cNvPr>
          <p:cNvGrpSpPr/>
          <p:nvPr/>
        </p:nvGrpSpPr>
        <p:grpSpPr>
          <a:xfrm>
            <a:off x="3966246" y="1347103"/>
            <a:ext cx="4461725" cy="3010756"/>
            <a:chOff x="1293506" y="2959057"/>
            <a:chExt cx="374730" cy="252871"/>
          </a:xfrm>
        </p:grpSpPr>
        <p:sp>
          <p:nvSpPr>
            <p:cNvPr id="3" name="Google Shape;3478;p76">
              <a:extLst>
                <a:ext uri="{FF2B5EF4-FFF2-40B4-BE49-F238E27FC236}">
                  <a16:creationId xmlns:a16="http://schemas.microsoft.com/office/drawing/2014/main" id="{99D81F68-69FE-C03F-96CB-6F4EB321CC28}"/>
                </a:ext>
              </a:extLst>
            </p:cNvPr>
            <p:cNvSpPr/>
            <p:nvPr/>
          </p:nvSpPr>
          <p:spPr>
            <a:xfrm>
              <a:off x="1311599" y="2959057"/>
              <a:ext cx="338544" cy="228735"/>
            </a:xfrm>
            <a:custGeom>
              <a:avLst/>
              <a:gdLst/>
              <a:ahLst/>
              <a:cxnLst/>
              <a:rect l="l" t="t" r="r" b="b"/>
              <a:pathLst>
                <a:path w="12892" h="9447" extrusionOk="0">
                  <a:moveTo>
                    <a:pt x="460" y="1"/>
                  </a:moveTo>
                  <a:cubicBezTo>
                    <a:pt x="211" y="1"/>
                    <a:pt x="0" y="212"/>
                    <a:pt x="0" y="460"/>
                  </a:cubicBezTo>
                  <a:lnTo>
                    <a:pt x="0" y="9447"/>
                  </a:lnTo>
                  <a:lnTo>
                    <a:pt x="12891" y="9447"/>
                  </a:lnTo>
                  <a:lnTo>
                    <a:pt x="12891" y="460"/>
                  </a:lnTo>
                  <a:cubicBezTo>
                    <a:pt x="12891" y="212"/>
                    <a:pt x="12690" y="11"/>
                    <a:pt x="12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479;p76">
              <a:extLst>
                <a:ext uri="{FF2B5EF4-FFF2-40B4-BE49-F238E27FC236}">
                  <a16:creationId xmlns:a16="http://schemas.microsoft.com/office/drawing/2014/main" id="{8DF59A0B-30E6-E9F3-A606-8A63449F2110}"/>
                </a:ext>
              </a:extLst>
            </p:cNvPr>
            <p:cNvSpPr/>
            <p:nvPr/>
          </p:nvSpPr>
          <p:spPr>
            <a:xfrm>
              <a:off x="1293506" y="3181755"/>
              <a:ext cx="374730" cy="30173"/>
            </a:xfrm>
            <a:custGeom>
              <a:avLst/>
              <a:gdLst/>
              <a:ahLst/>
              <a:cxnLst/>
              <a:rect l="l" t="t" r="r" b="b"/>
              <a:pathLst>
                <a:path w="14270" h="1149" extrusionOk="0">
                  <a:moveTo>
                    <a:pt x="230" y="0"/>
                  </a:moveTo>
                  <a:cubicBezTo>
                    <a:pt x="105" y="0"/>
                    <a:pt x="0" y="96"/>
                    <a:pt x="0" y="230"/>
                  </a:cubicBezTo>
                  <a:lnTo>
                    <a:pt x="0" y="689"/>
                  </a:lnTo>
                  <a:cubicBezTo>
                    <a:pt x="0" y="938"/>
                    <a:pt x="201" y="1149"/>
                    <a:pt x="460" y="1149"/>
                  </a:cubicBezTo>
                  <a:lnTo>
                    <a:pt x="13810" y="1149"/>
                  </a:lnTo>
                  <a:cubicBezTo>
                    <a:pt x="14068" y="1149"/>
                    <a:pt x="14269" y="938"/>
                    <a:pt x="14269" y="689"/>
                  </a:cubicBezTo>
                  <a:lnTo>
                    <a:pt x="14269" y="230"/>
                  </a:lnTo>
                  <a:cubicBezTo>
                    <a:pt x="14269" y="96"/>
                    <a:pt x="14174" y="0"/>
                    <a:pt x="140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480;p76">
              <a:extLst>
                <a:ext uri="{FF2B5EF4-FFF2-40B4-BE49-F238E27FC236}">
                  <a16:creationId xmlns:a16="http://schemas.microsoft.com/office/drawing/2014/main" id="{03905CAF-AEAE-89D5-7356-3A048F38A770}"/>
                </a:ext>
              </a:extLst>
            </p:cNvPr>
            <p:cNvSpPr/>
            <p:nvPr/>
          </p:nvSpPr>
          <p:spPr>
            <a:xfrm>
              <a:off x="1293506" y="3181755"/>
              <a:ext cx="374730" cy="12080"/>
            </a:xfrm>
            <a:custGeom>
              <a:avLst/>
              <a:gdLst/>
              <a:ahLst/>
              <a:cxnLst/>
              <a:rect l="l" t="t" r="r" b="b"/>
              <a:pathLst>
                <a:path w="14270" h="460" extrusionOk="0">
                  <a:moveTo>
                    <a:pt x="230" y="0"/>
                  </a:moveTo>
                  <a:cubicBezTo>
                    <a:pt x="105" y="0"/>
                    <a:pt x="0" y="96"/>
                    <a:pt x="0" y="230"/>
                  </a:cubicBezTo>
                  <a:lnTo>
                    <a:pt x="0" y="460"/>
                  </a:lnTo>
                  <a:lnTo>
                    <a:pt x="14269" y="460"/>
                  </a:lnTo>
                  <a:lnTo>
                    <a:pt x="14269" y="230"/>
                  </a:lnTo>
                  <a:cubicBezTo>
                    <a:pt x="14269" y="96"/>
                    <a:pt x="14174" y="0"/>
                    <a:pt x="14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3481;p76">
              <a:extLst>
                <a:ext uri="{FF2B5EF4-FFF2-40B4-BE49-F238E27FC236}">
                  <a16:creationId xmlns:a16="http://schemas.microsoft.com/office/drawing/2014/main" id="{4F521BDF-56C6-92CC-7AE9-0A39C49B6C57}"/>
                </a:ext>
              </a:extLst>
            </p:cNvPr>
            <p:cNvSpPr/>
            <p:nvPr/>
          </p:nvSpPr>
          <p:spPr>
            <a:xfrm>
              <a:off x="1444527" y="3181755"/>
              <a:ext cx="72661" cy="18119"/>
            </a:xfrm>
            <a:custGeom>
              <a:avLst/>
              <a:gdLst/>
              <a:ahLst/>
              <a:cxnLst/>
              <a:rect l="l" t="t" r="r" b="b"/>
              <a:pathLst>
                <a:path w="2767" h="690" extrusionOk="0">
                  <a:moveTo>
                    <a:pt x="1" y="0"/>
                  </a:moveTo>
                  <a:lnTo>
                    <a:pt x="326" y="479"/>
                  </a:lnTo>
                  <a:cubicBezTo>
                    <a:pt x="412" y="613"/>
                    <a:pt x="556" y="689"/>
                    <a:pt x="709" y="689"/>
                  </a:cubicBezTo>
                  <a:lnTo>
                    <a:pt x="2059" y="689"/>
                  </a:lnTo>
                  <a:cubicBezTo>
                    <a:pt x="2212" y="689"/>
                    <a:pt x="2355" y="613"/>
                    <a:pt x="2441" y="479"/>
                  </a:cubicBezTo>
                  <a:lnTo>
                    <a:pt x="27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hlinkClick r:id="rId4"/>
            <a:extLst>
              <a:ext uri="{FF2B5EF4-FFF2-40B4-BE49-F238E27FC236}">
                <a16:creationId xmlns:a16="http://schemas.microsoft.com/office/drawing/2014/main" id="{AEB71B54-3010-DD16-97F3-A0AC7C28BA09}"/>
              </a:ext>
            </a:extLst>
          </p:cNvPr>
          <p:cNvPicPr>
            <a:picLocks noChangeAspect="1"/>
          </p:cNvPicPr>
          <p:nvPr/>
        </p:nvPicPr>
        <p:blipFill>
          <a:blip r:embed="rId5"/>
          <a:stretch>
            <a:fillRect/>
          </a:stretch>
        </p:blipFill>
        <p:spPr>
          <a:xfrm>
            <a:off x="4211258" y="1296932"/>
            <a:ext cx="3971378" cy="2663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Google Shape;1656;p58">
            <a:extLst>
              <a:ext uri="{FF2B5EF4-FFF2-40B4-BE49-F238E27FC236}">
                <a16:creationId xmlns:a16="http://schemas.microsoft.com/office/drawing/2014/main" id="{8FCA303A-AD9F-95F0-7757-1604AE64A852}"/>
              </a:ext>
            </a:extLst>
          </p:cNvPr>
          <p:cNvSpPr txBox="1">
            <a:spLocks/>
          </p:cNvSpPr>
          <p:nvPr/>
        </p:nvSpPr>
        <p:spPr>
          <a:xfrm>
            <a:off x="5577919" y="544647"/>
            <a:ext cx="919134"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Click me</a:t>
            </a:r>
          </a:p>
        </p:txBody>
      </p:sp>
      <p:sp>
        <p:nvSpPr>
          <p:cNvPr id="10" name="Arrow: Down 9">
            <a:extLst>
              <a:ext uri="{FF2B5EF4-FFF2-40B4-BE49-F238E27FC236}">
                <a16:creationId xmlns:a16="http://schemas.microsoft.com/office/drawing/2014/main" id="{FC50F5BE-99ED-ABF7-1187-0C44AE23F359}"/>
              </a:ext>
            </a:extLst>
          </p:cNvPr>
          <p:cNvSpPr/>
          <p:nvPr/>
        </p:nvSpPr>
        <p:spPr>
          <a:xfrm>
            <a:off x="5933211" y="919906"/>
            <a:ext cx="208549" cy="295823"/>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67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93"/>
        <p:cNvGrpSpPr/>
        <p:nvPr/>
      </p:nvGrpSpPr>
      <p:grpSpPr>
        <a:xfrm>
          <a:off x="0" y="0"/>
          <a:ext cx="0" cy="0"/>
          <a:chOff x="0" y="0"/>
          <a:chExt cx="0" cy="0"/>
        </a:xfrm>
      </p:grpSpPr>
      <p:sp>
        <p:nvSpPr>
          <p:cNvPr id="4098" name="Google Shape;4098;p92"/>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solidFill>
                  <a:schemeClr val="dk2"/>
                </a:solidFill>
                <a:latin typeface="Montserrat ExtraBold"/>
                <a:ea typeface="Montserrat ExtraBold"/>
                <a:cs typeface="Montserrat ExtraBold"/>
                <a:sym typeface="Montserrat ExtraBold"/>
              </a:rPr>
              <a:t>8-Week Event Timeline</a:t>
            </a:r>
            <a:endParaRPr sz="3600" dirty="0">
              <a:solidFill>
                <a:schemeClr val="dk2"/>
              </a:solidFill>
              <a:latin typeface="Montserrat ExtraBold"/>
              <a:ea typeface="Montserrat ExtraBold"/>
              <a:cs typeface="Montserrat ExtraBold"/>
              <a:sym typeface="Montserrat ExtraBold"/>
            </a:endParaRPr>
          </a:p>
        </p:txBody>
      </p:sp>
      <p:sp>
        <p:nvSpPr>
          <p:cNvPr id="4141" name="Google Shape;4141;p92">
            <a:hlinkClick r:id="" action="ppaction://hlinkshowjump?jump=previousslide"/>
          </p:cNvPr>
          <p:cNvSpPr/>
          <p:nvPr/>
        </p:nvSpPr>
        <p:spPr>
          <a:xfrm>
            <a:off x="40861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Google Shape;443;p40">
            <a:extLst>
              <a:ext uri="{FF2B5EF4-FFF2-40B4-BE49-F238E27FC236}">
                <a16:creationId xmlns:a16="http://schemas.microsoft.com/office/drawing/2014/main" id="{3627FB6E-997B-C658-4599-3A9B973D80D4}"/>
              </a:ext>
            </a:extLst>
          </p:cNvPr>
          <p:cNvGraphicFramePr/>
          <p:nvPr>
            <p:extLst>
              <p:ext uri="{D42A27DB-BD31-4B8C-83A1-F6EECF244321}">
                <p14:modId xmlns:p14="http://schemas.microsoft.com/office/powerpoint/2010/main" val="2749925015"/>
              </p:ext>
            </p:extLst>
          </p:nvPr>
        </p:nvGraphicFramePr>
        <p:xfrm>
          <a:off x="192506" y="1164383"/>
          <a:ext cx="8654715" cy="3137719"/>
        </p:xfrm>
        <a:graphic>
          <a:graphicData uri="http://schemas.openxmlformats.org/drawingml/2006/table">
            <a:tbl>
              <a:tblPr>
                <a:noFill/>
              </a:tblPr>
              <a:tblGrid>
                <a:gridCol w="1162556">
                  <a:extLst>
                    <a:ext uri="{9D8B030D-6E8A-4147-A177-3AD203B41FA5}">
                      <a16:colId xmlns:a16="http://schemas.microsoft.com/office/drawing/2014/main" val="20000"/>
                    </a:ext>
                  </a:extLst>
                </a:gridCol>
                <a:gridCol w="7492159">
                  <a:extLst>
                    <a:ext uri="{9D8B030D-6E8A-4147-A177-3AD203B41FA5}">
                      <a16:colId xmlns:a16="http://schemas.microsoft.com/office/drawing/2014/main" val="20001"/>
                    </a:ext>
                  </a:extLst>
                </a:gridCol>
              </a:tblGrid>
              <a:tr h="348922">
                <a:tc>
                  <a:txBody>
                    <a:bodyPr/>
                    <a:lstStyle/>
                    <a:p>
                      <a:pPr marL="0" lvl="0" indent="0" algn="ctr" rtl="0">
                        <a:spcBef>
                          <a:spcPts val="0"/>
                        </a:spcBef>
                        <a:spcAft>
                          <a:spcPts val="0"/>
                        </a:spcAft>
                        <a:buNone/>
                      </a:pPr>
                      <a:r>
                        <a:rPr lang="en" dirty="0">
                          <a:solidFill>
                            <a:schemeClr val="bg1"/>
                          </a:solidFill>
                          <a:latin typeface="Urbanist ExtraBold"/>
                          <a:ea typeface="Urbanist ExtraBold"/>
                          <a:cs typeface="Urbanist ExtraBold"/>
                          <a:sym typeface="Urbanist ExtraBold"/>
                        </a:rPr>
                        <a:t>Date</a:t>
                      </a:r>
                      <a:endParaRPr dirty="0">
                        <a:solidFill>
                          <a:schemeClr val="bg1"/>
                        </a:solidFill>
                        <a:latin typeface="Urbanist ExtraBold"/>
                        <a:ea typeface="Urbanist ExtraBold"/>
                        <a:cs typeface="Urbanist ExtraBold"/>
                        <a:sym typeface="Urbanist ExtraBold"/>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2"/>
                    </a:solidFill>
                  </a:tcPr>
                </a:tc>
                <a:tc>
                  <a:txBody>
                    <a:bodyPr/>
                    <a:lstStyle/>
                    <a:p>
                      <a:pPr marL="0" lvl="0" indent="0" algn="ctr" rtl="0">
                        <a:spcBef>
                          <a:spcPts val="0"/>
                        </a:spcBef>
                        <a:spcAft>
                          <a:spcPts val="0"/>
                        </a:spcAft>
                        <a:buNone/>
                      </a:pPr>
                      <a:r>
                        <a:rPr lang="en" dirty="0">
                          <a:solidFill>
                            <a:schemeClr val="bg1"/>
                          </a:solidFill>
                          <a:latin typeface="Urbanist ExtraBold"/>
                          <a:ea typeface="Urbanist ExtraBold"/>
                          <a:cs typeface="Urbanist ExtraBold"/>
                          <a:sym typeface="Urbanist ExtraBold"/>
                        </a:rPr>
                        <a:t>Task</a:t>
                      </a:r>
                      <a:endParaRPr dirty="0">
                        <a:solidFill>
                          <a:schemeClr val="bg1"/>
                        </a:solidFill>
                        <a:latin typeface="Urbanist ExtraBold"/>
                        <a:ea typeface="Urbanist ExtraBold"/>
                        <a:cs typeface="Urbanist ExtraBold"/>
                        <a:sym typeface="Urbanist ExtraBold"/>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0"/>
                  </a:ext>
                </a:extLst>
              </a:tr>
              <a:tr h="212394">
                <a:tc>
                  <a:txBody>
                    <a:bodyPr/>
                    <a:lstStyle/>
                    <a:p>
                      <a:pPr marL="0" lvl="0" indent="0" algn="ctr" rtl="0">
                        <a:spcBef>
                          <a:spcPts val="0"/>
                        </a:spcBef>
                        <a:spcAft>
                          <a:spcPts val="0"/>
                        </a:spcAft>
                        <a:buNone/>
                      </a:pPr>
                      <a:endParaRPr dirty="0">
                        <a:solidFill>
                          <a:schemeClr val="bg2"/>
                        </a:solidFill>
                        <a:latin typeface="Urbanist ExtraBold"/>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dirty="0">
                        <a:solidFill>
                          <a:schemeClr val="bg2"/>
                        </a:solidFill>
                        <a:latin typeface="Lato"/>
                        <a:ea typeface="Lato"/>
                        <a:cs typeface="Lato"/>
                        <a:sym typeface="Lato"/>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712443219"/>
                  </a:ext>
                </a:extLst>
              </a:tr>
              <a:tr h="398736">
                <a:tc>
                  <a:txBody>
                    <a:bodyPr/>
                    <a:lstStyle/>
                    <a:p>
                      <a:pPr marL="0" lvl="0" indent="0" algn="ctr" rtl="0">
                        <a:spcBef>
                          <a:spcPts val="0"/>
                        </a:spcBef>
                        <a:spcAft>
                          <a:spcPts val="0"/>
                        </a:spcAft>
                        <a:buNone/>
                      </a:pPr>
                      <a:r>
                        <a:rPr lang="en-US" dirty="0">
                          <a:solidFill>
                            <a:schemeClr val="bg2"/>
                          </a:solidFill>
                          <a:latin typeface="Urbanist ExtraBold"/>
                          <a:ea typeface="Urbanist ExtraBold"/>
                          <a:cs typeface="Urbanist ExtraBold"/>
                          <a:sym typeface="Urbanist ExtraBold"/>
                        </a:rPr>
                        <a:t>5/5 – 5/11</a:t>
                      </a:r>
                      <a:endParaRPr dirty="0">
                        <a:solidFill>
                          <a:schemeClr val="bg2"/>
                        </a:solidFill>
                        <a:latin typeface="Urbanist ExtraBold"/>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Finalize event theme / objectives. Secure venue / sign contracts. Confirm speakers. Design printed invitations. Draft email communications / landing page content</a:t>
                      </a:r>
                      <a:endParaRPr sz="1200" dirty="0">
                        <a:solidFill>
                          <a:schemeClr val="bg2"/>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64103">
                <a:tc>
                  <a:txBody>
                    <a:bodyPr/>
                    <a:lstStyle/>
                    <a:p>
                      <a:pPr marL="0" lvl="0" indent="0" algn="ctr" rtl="0">
                        <a:spcBef>
                          <a:spcPts val="0"/>
                        </a:spcBef>
                        <a:spcAft>
                          <a:spcPts val="0"/>
                        </a:spcAft>
                        <a:buNone/>
                      </a:pPr>
                      <a:r>
                        <a:rPr lang="en" dirty="0">
                          <a:solidFill>
                            <a:schemeClr val="bg2"/>
                          </a:solidFill>
                          <a:latin typeface="Urbanist ExtraBold"/>
                          <a:ea typeface="Urbanist ExtraBold"/>
                          <a:cs typeface="Urbanist ExtraBold"/>
                          <a:sym typeface="Urbanist ExtraBold"/>
                        </a:rPr>
                        <a:t>5/19 – 5/25</a:t>
                      </a:r>
                      <a:endParaRPr dirty="0">
                        <a:solidFill>
                          <a:schemeClr val="bg2"/>
                        </a:solidFill>
                        <a:latin typeface="Urbanist ExtraBold"/>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Send 'Save the Date' emails. Launch event landing page with RSVP form. Engage catering services. Arrange valet parking. Discuss table settings / décor with decorators</a:t>
                      </a:r>
                      <a:endParaRPr sz="1200" dirty="0">
                        <a:solidFill>
                          <a:schemeClr val="bg2"/>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64103">
                <a:tc>
                  <a:txBody>
                    <a:bodyPr/>
                    <a:lstStyle/>
                    <a:p>
                      <a:pPr marL="0" lvl="0" indent="0" algn="ctr" rtl="0">
                        <a:spcBef>
                          <a:spcPts val="0"/>
                        </a:spcBef>
                        <a:spcAft>
                          <a:spcPts val="0"/>
                        </a:spcAft>
                        <a:buNone/>
                      </a:pPr>
                      <a:r>
                        <a:rPr lang="en" dirty="0">
                          <a:solidFill>
                            <a:schemeClr val="bg2"/>
                          </a:solidFill>
                          <a:latin typeface="Urbanist ExtraBold"/>
                          <a:ea typeface="Urbanist ExtraBold"/>
                          <a:cs typeface="Urbanist ExtraBold"/>
                          <a:sym typeface="Urbanist ExtraBold"/>
                        </a:rPr>
                        <a:t>6/2 – 6/8</a:t>
                      </a:r>
                      <a:endParaRPr dirty="0">
                        <a:solidFill>
                          <a:schemeClr val="bg2"/>
                        </a:solidFill>
                        <a:latin typeface="Urbanist ExtraBold"/>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Mail printed invitations. Track RSVPs / follow up as necessary. Finalize menu selections. Approve table arrangement. Confirm valet parking logistics</a:t>
                      </a:r>
                      <a:endParaRPr sz="1200" dirty="0">
                        <a:solidFill>
                          <a:schemeClr val="bg2"/>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64103">
                <a:tc>
                  <a:txBody>
                    <a:bodyPr/>
                    <a:lstStyle/>
                    <a:p>
                      <a:pPr marL="0" lvl="0" indent="0" algn="ctr" rtl="0">
                        <a:spcBef>
                          <a:spcPts val="0"/>
                        </a:spcBef>
                        <a:spcAft>
                          <a:spcPts val="0"/>
                        </a:spcAft>
                        <a:buNone/>
                      </a:pPr>
                      <a:r>
                        <a:rPr lang="en-US" dirty="0">
                          <a:solidFill>
                            <a:schemeClr val="bg2"/>
                          </a:solidFill>
                          <a:latin typeface="Urbanist ExtraBold"/>
                          <a:ea typeface="Urbanist ExtraBold"/>
                          <a:cs typeface="Urbanist ExtraBold"/>
                          <a:sym typeface="Urbanist ExtraBold"/>
                        </a:rPr>
                        <a:t>6/16 – 6/22</a:t>
                      </a:r>
                      <a:endParaRPr dirty="0">
                        <a:solidFill>
                          <a:schemeClr val="bg2"/>
                        </a:solidFill>
                        <a:latin typeface="Urbanist ExtraBold"/>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Send formal invitation emails w/ agenda and speaker details. Coordinate setup requirements with venue. Arrange audiovisual equipment / technical support</a:t>
                      </a:r>
                      <a:endParaRPr sz="1200" dirty="0">
                        <a:solidFill>
                          <a:schemeClr val="bg2"/>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6410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dirty="0">
                          <a:solidFill>
                            <a:schemeClr val="bg2"/>
                          </a:solidFill>
                          <a:latin typeface="Urbanist ExtraBold"/>
                          <a:ea typeface="Urbanist ExtraBold"/>
                          <a:cs typeface="Urbanist ExtraBold"/>
                          <a:sym typeface="Urbanist ExtraBold"/>
                        </a:rPr>
                        <a:t>6/23 – 6/29</a:t>
                      </a:r>
                    </a:p>
                  </a:txBody>
                  <a:tcPr marL="91425" marR="91425"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Conduct venue walkthrough with vendors. Confirm final guest list and special requirements. Prepare event materials (programs, name tags, etc.)</a:t>
                      </a:r>
                      <a:endParaRPr sz="1200" dirty="0">
                        <a:solidFill>
                          <a:schemeClr val="bg2"/>
                        </a:solidFill>
                        <a:latin typeface="Lato"/>
                        <a:ea typeface="Lato"/>
                        <a:cs typeface="Lato"/>
                        <a:sym typeface="Lato"/>
                      </a:endParaRPr>
                    </a:p>
                  </a:txBody>
                  <a:tcPr marL="0" marR="0" marT="0" marB="0"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2351999351"/>
                  </a:ext>
                </a:extLst>
              </a:tr>
              <a:tr h="364103">
                <a:tc>
                  <a:txBody>
                    <a:bodyPr/>
                    <a:lstStyle/>
                    <a:p>
                      <a:pPr marL="0" lvl="0" indent="0" algn="ctr" rtl="0">
                        <a:spcBef>
                          <a:spcPts val="0"/>
                        </a:spcBef>
                        <a:spcAft>
                          <a:spcPts val="0"/>
                        </a:spcAft>
                        <a:buNone/>
                      </a:pPr>
                      <a:r>
                        <a:rPr lang="en" dirty="0">
                          <a:solidFill>
                            <a:schemeClr val="bg2"/>
                          </a:solidFill>
                          <a:latin typeface="Urbanist ExtraBold"/>
                          <a:ea typeface="Urbanist ExtraBold"/>
                          <a:cs typeface="Urbanist ExtraBold"/>
                          <a:sym typeface="Urbanist ExtraBold"/>
                        </a:rPr>
                        <a:t>6/30</a:t>
                      </a:r>
                      <a:endParaRPr dirty="0">
                        <a:solidFill>
                          <a:schemeClr val="bg2"/>
                        </a:solidFill>
                        <a:latin typeface="Urbanist ExtraBold"/>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Oversee venue setup. Welcome guests / ensure event runs smoothly. Coordinate with speakers. Manage event schedule. Oversee breakdown / cleanup</a:t>
                      </a:r>
                      <a:endParaRPr sz="1200" dirty="0">
                        <a:solidFill>
                          <a:schemeClr val="bg2"/>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46313">
                <a:tc>
                  <a:txBody>
                    <a:bodyPr/>
                    <a:lstStyle/>
                    <a:p>
                      <a:pPr marL="0" lvl="0" indent="0" algn="ctr" rtl="0">
                        <a:spcBef>
                          <a:spcPts val="0"/>
                        </a:spcBef>
                        <a:spcAft>
                          <a:spcPts val="0"/>
                        </a:spcAft>
                        <a:buNone/>
                      </a:pPr>
                      <a:r>
                        <a:rPr lang="en" dirty="0">
                          <a:solidFill>
                            <a:schemeClr val="bg2"/>
                          </a:solidFill>
                          <a:latin typeface="Urbanist ExtraBold"/>
                          <a:ea typeface="Urbanist ExtraBold"/>
                          <a:cs typeface="Urbanist ExtraBold"/>
                          <a:sym typeface="Urbanist ExtraBold"/>
                        </a:rPr>
                        <a:t>7/1 - 7/7</a:t>
                      </a:r>
                      <a:endParaRPr dirty="0">
                        <a:solidFill>
                          <a:schemeClr val="bg2"/>
                        </a:solidFill>
                        <a:latin typeface="Urbanist ExtraBold"/>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Email thank-you to attendees. Review event success against objectives. </a:t>
                      </a:r>
                      <a:endParaRPr sz="1200" dirty="0">
                        <a:solidFill>
                          <a:schemeClr val="bg2"/>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p:cNvGrpSpPr/>
        <p:nvPr/>
      </p:nvGrpSpPr>
      <p:grpSpPr>
        <a:xfrm>
          <a:off x="0" y="0"/>
          <a:ext cx="0" cy="0"/>
          <a:chOff x="0" y="0"/>
          <a:chExt cx="0" cy="0"/>
        </a:xfrm>
      </p:grpSpPr>
      <p:sp>
        <p:nvSpPr>
          <p:cNvPr id="596" name="Google Shape;596;p53"/>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People.</a:t>
            </a:r>
            <a:endParaRPr dirty="0"/>
          </a:p>
        </p:txBody>
      </p:sp>
      <p:grpSp>
        <p:nvGrpSpPr>
          <p:cNvPr id="8" name="Google Shape;3011;p67">
            <a:extLst>
              <a:ext uri="{FF2B5EF4-FFF2-40B4-BE49-F238E27FC236}">
                <a16:creationId xmlns:a16="http://schemas.microsoft.com/office/drawing/2014/main" id="{65AF7EAC-8280-B784-704D-3B46ED579979}"/>
              </a:ext>
            </a:extLst>
          </p:cNvPr>
          <p:cNvGrpSpPr/>
          <p:nvPr/>
        </p:nvGrpSpPr>
        <p:grpSpPr>
          <a:xfrm>
            <a:off x="911961" y="3623287"/>
            <a:ext cx="371598" cy="371612"/>
            <a:chOff x="3379082" y="3881296"/>
            <a:chExt cx="228595" cy="228595"/>
          </a:xfrm>
        </p:grpSpPr>
        <p:sp>
          <p:nvSpPr>
            <p:cNvPr id="15" name="Google Shape;3014;p67">
              <a:extLst>
                <a:ext uri="{FF2B5EF4-FFF2-40B4-BE49-F238E27FC236}">
                  <a16:creationId xmlns:a16="http://schemas.microsoft.com/office/drawing/2014/main" id="{719D5EA0-E2E3-B69F-1FC0-C206ED4F66F2}"/>
                </a:ext>
              </a:extLst>
            </p:cNvPr>
            <p:cNvSpPr/>
            <p:nvPr/>
          </p:nvSpPr>
          <p:spPr>
            <a:xfrm>
              <a:off x="3379082" y="388129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15;p67">
              <a:extLst>
                <a:ext uri="{FF2B5EF4-FFF2-40B4-BE49-F238E27FC236}">
                  <a16:creationId xmlns:a16="http://schemas.microsoft.com/office/drawing/2014/main" id="{599F634F-5B45-BA5A-9B63-4B28B43F9081}"/>
                </a:ext>
              </a:extLst>
            </p:cNvPr>
            <p:cNvSpPr/>
            <p:nvPr/>
          </p:nvSpPr>
          <p:spPr>
            <a:xfrm>
              <a:off x="3412768" y="393543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16;p67">
              <a:extLst>
                <a:ext uri="{FF2B5EF4-FFF2-40B4-BE49-F238E27FC236}">
                  <a16:creationId xmlns:a16="http://schemas.microsoft.com/office/drawing/2014/main" id="{2FD9D9E8-8CFB-1294-3EEE-EB754C7E1CEA}"/>
                </a:ext>
              </a:extLst>
            </p:cNvPr>
            <p:cNvSpPr/>
            <p:nvPr/>
          </p:nvSpPr>
          <p:spPr>
            <a:xfrm>
              <a:off x="3539518" y="391044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6499;p114">
            <a:extLst>
              <a:ext uri="{FF2B5EF4-FFF2-40B4-BE49-F238E27FC236}">
                <a16:creationId xmlns:a16="http://schemas.microsoft.com/office/drawing/2014/main" id="{6F453832-7964-9A04-B4B4-974DDDBA03F9}"/>
              </a:ext>
            </a:extLst>
          </p:cNvPr>
          <p:cNvGrpSpPr>
            <a:grpSpLocks noChangeAspect="1"/>
          </p:cNvGrpSpPr>
          <p:nvPr/>
        </p:nvGrpSpPr>
        <p:grpSpPr>
          <a:xfrm>
            <a:off x="3170374" y="1469944"/>
            <a:ext cx="2626787" cy="2909551"/>
            <a:chOff x="6766360" y="2906674"/>
            <a:chExt cx="1213765" cy="1344422"/>
          </a:xfrm>
        </p:grpSpPr>
        <p:sp>
          <p:nvSpPr>
            <p:cNvPr id="9" name="Google Shape;6500;p114">
              <a:extLst>
                <a:ext uri="{FF2B5EF4-FFF2-40B4-BE49-F238E27FC236}">
                  <a16:creationId xmlns:a16="http://schemas.microsoft.com/office/drawing/2014/main" id="{1C98784A-E389-6CB4-4D2E-74C3CE04A1F2}"/>
                </a:ext>
              </a:extLst>
            </p:cNvPr>
            <p:cNvSpPr/>
            <p:nvPr/>
          </p:nvSpPr>
          <p:spPr>
            <a:xfrm>
              <a:off x="7942203" y="4182977"/>
              <a:ext cx="37922" cy="1063"/>
            </a:xfrm>
            <a:custGeom>
              <a:avLst/>
              <a:gdLst/>
              <a:ahLst/>
              <a:cxnLst/>
              <a:rect l="l" t="t" r="r" b="b"/>
              <a:pathLst>
                <a:path w="3603" h="101" extrusionOk="0">
                  <a:moveTo>
                    <a:pt x="0" y="0"/>
                  </a:moveTo>
                  <a:lnTo>
                    <a:pt x="0" y="100"/>
                  </a:lnTo>
                  <a:lnTo>
                    <a:pt x="3603" y="100"/>
                  </a:lnTo>
                  <a:lnTo>
                    <a:pt x="36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01;p114">
              <a:extLst>
                <a:ext uri="{FF2B5EF4-FFF2-40B4-BE49-F238E27FC236}">
                  <a16:creationId xmlns:a16="http://schemas.microsoft.com/office/drawing/2014/main" id="{47BDC03A-45D8-4104-F7B7-36DDCCF4469D}"/>
                </a:ext>
              </a:extLst>
            </p:cNvPr>
            <p:cNvSpPr/>
            <p:nvPr/>
          </p:nvSpPr>
          <p:spPr>
            <a:xfrm>
              <a:off x="6985448" y="4137685"/>
              <a:ext cx="27754" cy="1063"/>
            </a:xfrm>
            <a:custGeom>
              <a:avLst/>
              <a:gdLst/>
              <a:ahLst/>
              <a:cxnLst/>
              <a:rect l="l" t="t" r="r" b="b"/>
              <a:pathLst>
                <a:path w="2637" h="101" extrusionOk="0">
                  <a:moveTo>
                    <a:pt x="1" y="0"/>
                  </a:moveTo>
                  <a:lnTo>
                    <a:pt x="1" y="100"/>
                  </a:lnTo>
                  <a:lnTo>
                    <a:pt x="2636" y="100"/>
                  </a:lnTo>
                  <a:lnTo>
                    <a:pt x="26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02;p114">
              <a:extLst>
                <a:ext uri="{FF2B5EF4-FFF2-40B4-BE49-F238E27FC236}">
                  <a16:creationId xmlns:a16="http://schemas.microsoft.com/office/drawing/2014/main" id="{02A91B3A-4B6F-19E3-1B6C-B5ED7CDB63C9}"/>
                </a:ext>
              </a:extLst>
            </p:cNvPr>
            <p:cNvSpPr/>
            <p:nvPr/>
          </p:nvSpPr>
          <p:spPr>
            <a:xfrm>
              <a:off x="6809199" y="3229718"/>
              <a:ext cx="149223" cy="60403"/>
            </a:xfrm>
            <a:custGeom>
              <a:avLst/>
              <a:gdLst/>
              <a:ahLst/>
              <a:cxnLst/>
              <a:rect l="l" t="t" r="r" b="b"/>
              <a:pathLst>
                <a:path w="14178" h="5739" extrusionOk="0">
                  <a:moveTo>
                    <a:pt x="6967" y="1"/>
                  </a:moveTo>
                  <a:cubicBezTo>
                    <a:pt x="5350" y="1"/>
                    <a:pt x="3743" y="996"/>
                    <a:pt x="3236" y="2836"/>
                  </a:cubicBezTo>
                  <a:cubicBezTo>
                    <a:pt x="3003" y="2736"/>
                    <a:pt x="2736" y="2703"/>
                    <a:pt x="2502" y="2703"/>
                  </a:cubicBezTo>
                  <a:cubicBezTo>
                    <a:pt x="1101" y="2703"/>
                    <a:pt x="1" y="3837"/>
                    <a:pt x="1" y="5204"/>
                  </a:cubicBezTo>
                  <a:cubicBezTo>
                    <a:pt x="1" y="5371"/>
                    <a:pt x="1" y="5571"/>
                    <a:pt x="34" y="5738"/>
                  </a:cubicBezTo>
                  <a:lnTo>
                    <a:pt x="14144" y="5738"/>
                  </a:lnTo>
                  <a:cubicBezTo>
                    <a:pt x="14177" y="5571"/>
                    <a:pt x="14177" y="5404"/>
                    <a:pt x="14177" y="5204"/>
                  </a:cubicBezTo>
                  <a:cubicBezTo>
                    <a:pt x="14177" y="3321"/>
                    <a:pt x="12628" y="1824"/>
                    <a:pt x="10789" y="1824"/>
                  </a:cubicBezTo>
                  <a:cubicBezTo>
                    <a:pt x="10609" y="1824"/>
                    <a:pt x="10426" y="1839"/>
                    <a:pt x="10241" y="1869"/>
                  </a:cubicBezTo>
                  <a:cubicBezTo>
                    <a:pt x="9483" y="600"/>
                    <a:pt x="8222" y="1"/>
                    <a:pt x="6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05;p114">
              <a:extLst>
                <a:ext uri="{FF2B5EF4-FFF2-40B4-BE49-F238E27FC236}">
                  <a16:creationId xmlns:a16="http://schemas.microsoft.com/office/drawing/2014/main" id="{9F11C2F2-149C-0ADB-06D3-1BC7382BE5FC}"/>
                </a:ext>
              </a:extLst>
            </p:cNvPr>
            <p:cNvSpPr/>
            <p:nvPr/>
          </p:nvSpPr>
          <p:spPr>
            <a:xfrm>
              <a:off x="6964734" y="3465662"/>
              <a:ext cx="47057" cy="47405"/>
            </a:xfrm>
            <a:custGeom>
              <a:avLst/>
              <a:gdLst/>
              <a:ahLst/>
              <a:cxnLst/>
              <a:rect l="l" t="t" r="r" b="b"/>
              <a:pathLst>
                <a:path w="4471" h="4504" extrusionOk="0">
                  <a:moveTo>
                    <a:pt x="2236" y="1"/>
                  </a:moveTo>
                  <a:cubicBezTo>
                    <a:pt x="1001" y="1"/>
                    <a:pt x="1" y="1001"/>
                    <a:pt x="1" y="2269"/>
                  </a:cubicBezTo>
                  <a:cubicBezTo>
                    <a:pt x="1" y="3503"/>
                    <a:pt x="1001" y="4504"/>
                    <a:pt x="2236" y="4504"/>
                  </a:cubicBezTo>
                  <a:cubicBezTo>
                    <a:pt x="3470" y="4504"/>
                    <a:pt x="4471" y="3503"/>
                    <a:pt x="4471" y="2269"/>
                  </a:cubicBezTo>
                  <a:cubicBezTo>
                    <a:pt x="4471" y="1001"/>
                    <a:pt x="3470" y="1"/>
                    <a:pt x="223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16;p114">
              <a:extLst>
                <a:ext uri="{FF2B5EF4-FFF2-40B4-BE49-F238E27FC236}">
                  <a16:creationId xmlns:a16="http://schemas.microsoft.com/office/drawing/2014/main" id="{B2211BE2-BC9E-3067-26BE-452BCF9C8EB4}"/>
                </a:ext>
              </a:extLst>
            </p:cNvPr>
            <p:cNvSpPr/>
            <p:nvPr/>
          </p:nvSpPr>
          <p:spPr>
            <a:xfrm>
              <a:off x="7417308" y="3707605"/>
              <a:ext cx="41826" cy="28070"/>
            </a:xfrm>
            <a:custGeom>
              <a:avLst/>
              <a:gdLst/>
              <a:ahLst/>
              <a:cxnLst/>
              <a:rect l="l" t="t" r="r" b="b"/>
              <a:pathLst>
                <a:path w="3974" h="2667" extrusionOk="0">
                  <a:moveTo>
                    <a:pt x="2092" y="0"/>
                  </a:moveTo>
                  <a:cubicBezTo>
                    <a:pt x="1986" y="0"/>
                    <a:pt x="1878" y="10"/>
                    <a:pt x="1768" y="31"/>
                  </a:cubicBezTo>
                  <a:cubicBezTo>
                    <a:pt x="567" y="265"/>
                    <a:pt x="0" y="1666"/>
                    <a:pt x="734" y="2666"/>
                  </a:cubicBezTo>
                  <a:cubicBezTo>
                    <a:pt x="33" y="1699"/>
                    <a:pt x="601" y="331"/>
                    <a:pt x="1801" y="98"/>
                  </a:cubicBezTo>
                  <a:cubicBezTo>
                    <a:pt x="1897" y="81"/>
                    <a:pt x="1992" y="74"/>
                    <a:pt x="2085" y="74"/>
                  </a:cubicBezTo>
                  <a:cubicBezTo>
                    <a:pt x="3124" y="74"/>
                    <a:pt x="3945" y="1061"/>
                    <a:pt x="3669" y="2133"/>
                  </a:cubicBezTo>
                  <a:cubicBezTo>
                    <a:pt x="3973" y="1039"/>
                    <a:pt x="3170" y="0"/>
                    <a:pt x="2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17;p114">
              <a:extLst>
                <a:ext uri="{FF2B5EF4-FFF2-40B4-BE49-F238E27FC236}">
                  <a16:creationId xmlns:a16="http://schemas.microsoft.com/office/drawing/2014/main" id="{E9694991-0B4D-E119-EBB9-BA1BE27E7930}"/>
                </a:ext>
              </a:extLst>
            </p:cNvPr>
            <p:cNvSpPr/>
            <p:nvPr/>
          </p:nvSpPr>
          <p:spPr>
            <a:xfrm>
              <a:off x="7430296" y="3714594"/>
              <a:ext cx="17566" cy="20640"/>
            </a:xfrm>
            <a:custGeom>
              <a:avLst/>
              <a:gdLst/>
              <a:ahLst/>
              <a:cxnLst/>
              <a:rect l="l" t="t" r="r" b="b"/>
              <a:pathLst>
                <a:path w="1669" h="1961" extrusionOk="0">
                  <a:moveTo>
                    <a:pt x="1168" y="1"/>
                  </a:moveTo>
                  <a:cubicBezTo>
                    <a:pt x="1134" y="34"/>
                    <a:pt x="1101" y="34"/>
                    <a:pt x="1101" y="68"/>
                  </a:cubicBezTo>
                  <a:lnTo>
                    <a:pt x="968" y="368"/>
                  </a:lnTo>
                  <a:lnTo>
                    <a:pt x="601" y="201"/>
                  </a:lnTo>
                  <a:lnTo>
                    <a:pt x="467" y="201"/>
                  </a:lnTo>
                  <a:cubicBezTo>
                    <a:pt x="434" y="201"/>
                    <a:pt x="434" y="234"/>
                    <a:pt x="401" y="268"/>
                  </a:cubicBezTo>
                  <a:lnTo>
                    <a:pt x="200" y="701"/>
                  </a:lnTo>
                  <a:cubicBezTo>
                    <a:pt x="200" y="735"/>
                    <a:pt x="200" y="768"/>
                    <a:pt x="200" y="801"/>
                  </a:cubicBezTo>
                  <a:cubicBezTo>
                    <a:pt x="234" y="835"/>
                    <a:pt x="234" y="868"/>
                    <a:pt x="267" y="868"/>
                  </a:cubicBezTo>
                  <a:lnTo>
                    <a:pt x="1134" y="1268"/>
                  </a:lnTo>
                  <a:lnTo>
                    <a:pt x="1068" y="1469"/>
                  </a:lnTo>
                  <a:lnTo>
                    <a:pt x="200" y="1035"/>
                  </a:lnTo>
                  <a:lnTo>
                    <a:pt x="100" y="1035"/>
                  </a:lnTo>
                  <a:cubicBezTo>
                    <a:pt x="67" y="1068"/>
                    <a:pt x="34" y="1068"/>
                    <a:pt x="0" y="1102"/>
                  </a:cubicBezTo>
                  <a:cubicBezTo>
                    <a:pt x="0" y="1135"/>
                    <a:pt x="0" y="1202"/>
                    <a:pt x="0" y="1202"/>
                  </a:cubicBezTo>
                  <a:cubicBezTo>
                    <a:pt x="34" y="1235"/>
                    <a:pt x="34" y="1268"/>
                    <a:pt x="67" y="1302"/>
                  </a:cubicBezTo>
                  <a:lnTo>
                    <a:pt x="467" y="1469"/>
                  </a:lnTo>
                  <a:lnTo>
                    <a:pt x="301" y="1769"/>
                  </a:lnTo>
                  <a:cubicBezTo>
                    <a:pt x="301" y="1802"/>
                    <a:pt x="301" y="1836"/>
                    <a:pt x="301" y="1869"/>
                  </a:cubicBezTo>
                  <a:cubicBezTo>
                    <a:pt x="301" y="1902"/>
                    <a:pt x="334" y="1936"/>
                    <a:pt x="367" y="1936"/>
                  </a:cubicBezTo>
                  <a:cubicBezTo>
                    <a:pt x="384" y="1952"/>
                    <a:pt x="401" y="1961"/>
                    <a:pt x="417" y="1961"/>
                  </a:cubicBezTo>
                  <a:cubicBezTo>
                    <a:pt x="434" y="1961"/>
                    <a:pt x="451" y="1952"/>
                    <a:pt x="467" y="1936"/>
                  </a:cubicBezTo>
                  <a:cubicBezTo>
                    <a:pt x="501" y="1936"/>
                    <a:pt x="534" y="1902"/>
                    <a:pt x="567" y="1869"/>
                  </a:cubicBezTo>
                  <a:lnTo>
                    <a:pt x="701" y="1569"/>
                  </a:lnTo>
                  <a:lnTo>
                    <a:pt x="1068" y="1769"/>
                  </a:lnTo>
                  <a:lnTo>
                    <a:pt x="1168" y="1769"/>
                  </a:lnTo>
                  <a:cubicBezTo>
                    <a:pt x="1201" y="1735"/>
                    <a:pt x="1235" y="1702"/>
                    <a:pt x="1268" y="1702"/>
                  </a:cubicBezTo>
                  <a:lnTo>
                    <a:pt x="1468" y="1268"/>
                  </a:lnTo>
                  <a:cubicBezTo>
                    <a:pt x="1468" y="1235"/>
                    <a:pt x="1468" y="1202"/>
                    <a:pt x="1435" y="1168"/>
                  </a:cubicBezTo>
                  <a:cubicBezTo>
                    <a:pt x="1435" y="1135"/>
                    <a:pt x="1401" y="1102"/>
                    <a:pt x="1368" y="1102"/>
                  </a:cubicBezTo>
                  <a:lnTo>
                    <a:pt x="534" y="668"/>
                  </a:lnTo>
                  <a:lnTo>
                    <a:pt x="601" y="501"/>
                  </a:lnTo>
                  <a:lnTo>
                    <a:pt x="1468" y="902"/>
                  </a:lnTo>
                  <a:cubicBezTo>
                    <a:pt x="1485" y="918"/>
                    <a:pt x="1501" y="927"/>
                    <a:pt x="1518" y="927"/>
                  </a:cubicBezTo>
                  <a:cubicBezTo>
                    <a:pt x="1535" y="927"/>
                    <a:pt x="1551" y="918"/>
                    <a:pt x="1568" y="902"/>
                  </a:cubicBezTo>
                  <a:cubicBezTo>
                    <a:pt x="1601" y="902"/>
                    <a:pt x="1635" y="868"/>
                    <a:pt x="1668" y="835"/>
                  </a:cubicBezTo>
                  <a:cubicBezTo>
                    <a:pt x="1668" y="801"/>
                    <a:pt x="1668" y="768"/>
                    <a:pt x="1668" y="735"/>
                  </a:cubicBezTo>
                  <a:cubicBezTo>
                    <a:pt x="1635" y="701"/>
                    <a:pt x="1601" y="668"/>
                    <a:pt x="1568" y="668"/>
                  </a:cubicBezTo>
                  <a:lnTo>
                    <a:pt x="1201" y="468"/>
                  </a:lnTo>
                  <a:lnTo>
                    <a:pt x="1335" y="201"/>
                  </a:lnTo>
                  <a:cubicBezTo>
                    <a:pt x="1368" y="168"/>
                    <a:pt x="1368" y="134"/>
                    <a:pt x="1335" y="68"/>
                  </a:cubicBezTo>
                  <a:cubicBezTo>
                    <a:pt x="1335" y="34"/>
                    <a:pt x="1301" y="34"/>
                    <a:pt x="1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619;p114">
              <a:extLst>
                <a:ext uri="{FF2B5EF4-FFF2-40B4-BE49-F238E27FC236}">
                  <a16:creationId xmlns:a16="http://schemas.microsoft.com/office/drawing/2014/main" id="{36A40BCF-2DB7-AAE5-34DD-2982598CC86C}"/>
                </a:ext>
              </a:extLst>
            </p:cNvPr>
            <p:cNvSpPr/>
            <p:nvPr/>
          </p:nvSpPr>
          <p:spPr>
            <a:xfrm>
              <a:off x="7347787" y="3771580"/>
              <a:ext cx="41858" cy="27996"/>
            </a:xfrm>
            <a:custGeom>
              <a:avLst/>
              <a:gdLst/>
              <a:ahLst/>
              <a:cxnLst/>
              <a:rect l="l" t="t" r="r" b="b"/>
              <a:pathLst>
                <a:path w="3977" h="2660" extrusionOk="0">
                  <a:moveTo>
                    <a:pt x="2052" y="0"/>
                  </a:moveTo>
                  <a:cubicBezTo>
                    <a:pt x="1959" y="0"/>
                    <a:pt x="1864" y="8"/>
                    <a:pt x="1768" y="24"/>
                  </a:cubicBezTo>
                  <a:cubicBezTo>
                    <a:pt x="567" y="258"/>
                    <a:pt x="0" y="1692"/>
                    <a:pt x="734" y="2659"/>
                  </a:cubicBezTo>
                  <a:cubicBezTo>
                    <a:pt x="34" y="1692"/>
                    <a:pt x="601" y="324"/>
                    <a:pt x="1768" y="91"/>
                  </a:cubicBezTo>
                  <a:cubicBezTo>
                    <a:pt x="1867" y="74"/>
                    <a:pt x="1964" y="67"/>
                    <a:pt x="2059" y="67"/>
                  </a:cubicBezTo>
                  <a:cubicBezTo>
                    <a:pt x="3125" y="67"/>
                    <a:pt x="3945" y="1054"/>
                    <a:pt x="3670" y="2126"/>
                  </a:cubicBezTo>
                  <a:cubicBezTo>
                    <a:pt x="3977" y="1021"/>
                    <a:pt x="3126" y="0"/>
                    <a:pt x="2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621;p114">
              <a:extLst>
                <a:ext uri="{FF2B5EF4-FFF2-40B4-BE49-F238E27FC236}">
                  <a16:creationId xmlns:a16="http://schemas.microsoft.com/office/drawing/2014/main" id="{A892DFBB-CC17-AAFB-7B79-119BADD1F26C}"/>
                </a:ext>
              </a:extLst>
            </p:cNvPr>
            <p:cNvSpPr/>
            <p:nvPr/>
          </p:nvSpPr>
          <p:spPr>
            <a:xfrm>
              <a:off x="6981585" y="3118419"/>
              <a:ext cx="165021" cy="245801"/>
            </a:xfrm>
            <a:custGeom>
              <a:avLst/>
              <a:gdLst/>
              <a:ahLst/>
              <a:cxnLst/>
              <a:rect l="l" t="t" r="r" b="b"/>
              <a:pathLst>
                <a:path w="15679" h="23354" extrusionOk="0">
                  <a:moveTo>
                    <a:pt x="1635" y="0"/>
                  </a:moveTo>
                  <a:cubicBezTo>
                    <a:pt x="1635" y="0"/>
                    <a:pt x="1" y="5838"/>
                    <a:pt x="4404" y="15645"/>
                  </a:cubicBezTo>
                  <a:cubicBezTo>
                    <a:pt x="6966" y="21351"/>
                    <a:pt x="9189" y="23353"/>
                    <a:pt x="10916" y="23353"/>
                  </a:cubicBezTo>
                  <a:cubicBezTo>
                    <a:pt x="12157" y="23353"/>
                    <a:pt x="13141" y="22319"/>
                    <a:pt x="13811" y="20882"/>
                  </a:cubicBezTo>
                  <a:cubicBezTo>
                    <a:pt x="15679" y="16912"/>
                    <a:pt x="6339" y="701"/>
                    <a:pt x="1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622;p114">
              <a:extLst>
                <a:ext uri="{FF2B5EF4-FFF2-40B4-BE49-F238E27FC236}">
                  <a16:creationId xmlns:a16="http://schemas.microsoft.com/office/drawing/2014/main" id="{3796478E-99E8-9E31-6357-EBDEADF1B3D6}"/>
                </a:ext>
              </a:extLst>
            </p:cNvPr>
            <p:cNvSpPr/>
            <p:nvPr/>
          </p:nvSpPr>
          <p:spPr>
            <a:xfrm>
              <a:off x="6981585" y="3118419"/>
              <a:ext cx="165021" cy="245801"/>
            </a:xfrm>
            <a:custGeom>
              <a:avLst/>
              <a:gdLst/>
              <a:ahLst/>
              <a:cxnLst/>
              <a:rect l="l" t="t" r="r" b="b"/>
              <a:pathLst>
                <a:path w="15679" h="23354" extrusionOk="0">
                  <a:moveTo>
                    <a:pt x="1635" y="0"/>
                  </a:moveTo>
                  <a:cubicBezTo>
                    <a:pt x="1635" y="0"/>
                    <a:pt x="1" y="5838"/>
                    <a:pt x="4404" y="15645"/>
                  </a:cubicBezTo>
                  <a:cubicBezTo>
                    <a:pt x="6966" y="21351"/>
                    <a:pt x="9189" y="23353"/>
                    <a:pt x="10916" y="23353"/>
                  </a:cubicBezTo>
                  <a:cubicBezTo>
                    <a:pt x="12157" y="23353"/>
                    <a:pt x="13141" y="22319"/>
                    <a:pt x="13811" y="20882"/>
                  </a:cubicBezTo>
                  <a:cubicBezTo>
                    <a:pt x="15679" y="16912"/>
                    <a:pt x="6339" y="701"/>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623;p114">
              <a:extLst>
                <a:ext uri="{FF2B5EF4-FFF2-40B4-BE49-F238E27FC236}">
                  <a16:creationId xmlns:a16="http://schemas.microsoft.com/office/drawing/2014/main" id="{FE26A91E-1E75-DD19-4C3E-1A19C0FF8B43}"/>
                </a:ext>
              </a:extLst>
            </p:cNvPr>
            <p:cNvSpPr/>
            <p:nvPr/>
          </p:nvSpPr>
          <p:spPr>
            <a:xfrm>
              <a:off x="7021613" y="4141548"/>
              <a:ext cx="42142" cy="80758"/>
            </a:xfrm>
            <a:custGeom>
              <a:avLst/>
              <a:gdLst/>
              <a:ahLst/>
              <a:cxnLst/>
              <a:rect l="l" t="t" r="r" b="b"/>
              <a:pathLst>
                <a:path w="4004" h="7673" extrusionOk="0">
                  <a:moveTo>
                    <a:pt x="634" y="0"/>
                  </a:moveTo>
                  <a:lnTo>
                    <a:pt x="1" y="7305"/>
                  </a:lnTo>
                  <a:lnTo>
                    <a:pt x="3370" y="7672"/>
                  </a:lnTo>
                  <a:lnTo>
                    <a:pt x="4003" y="367"/>
                  </a:lnTo>
                  <a:lnTo>
                    <a:pt x="634" y="0"/>
                  </a:ln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624;p114">
              <a:extLst>
                <a:ext uri="{FF2B5EF4-FFF2-40B4-BE49-F238E27FC236}">
                  <a16:creationId xmlns:a16="http://schemas.microsoft.com/office/drawing/2014/main" id="{D8B825DE-A229-51A3-B696-A79025ACE82E}"/>
                </a:ext>
              </a:extLst>
            </p:cNvPr>
            <p:cNvSpPr/>
            <p:nvPr/>
          </p:nvSpPr>
          <p:spPr>
            <a:xfrm>
              <a:off x="6843954" y="4135927"/>
              <a:ext cx="37227" cy="80053"/>
            </a:xfrm>
            <a:custGeom>
              <a:avLst/>
              <a:gdLst/>
              <a:ahLst/>
              <a:cxnLst/>
              <a:rect l="l" t="t" r="r" b="b"/>
              <a:pathLst>
                <a:path w="3537" h="7606" extrusionOk="0">
                  <a:moveTo>
                    <a:pt x="268" y="1"/>
                  </a:moveTo>
                  <a:lnTo>
                    <a:pt x="1" y="7606"/>
                  </a:lnTo>
                  <a:lnTo>
                    <a:pt x="3270" y="7606"/>
                  </a:lnTo>
                  <a:lnTo>
                    <a:pt x="3537" y="1"/>
                  </a:ln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625;p114">
              <a:extLst>
                <a:ext uri="{FF2B5EF4-FFF2-40B4-BE49-F238E27FC236}">
                  <a16:creationId xmlns:a16="http://schemas.microsoft.com/office/drawing/2014/main" id="{D328C50F-0A20-CB67-D0FC-2B9B2191135E}"/>
                </a:ext>
              </a:extLst>
            </p:cNvPr>
            <p:cNvSpPr/>
            <p:nvPr/>
          </p:nvSpPr>
          <p:spPr>
            <a:xfrm>
              <a:off x="6830966" y="4211764"/>
              <a:ext cx="119027" cy="39332"/>
            </a:xfrm>
            <a:custGeom>
              <a:avLst/>
              <a:gdLst/>
              <a:ahLst/>
              <a:cxnLst/>
              <a:rect l="l" t="t" r="r" b="b"/>
              <a:pathLst>
                <a:path w="11309" h="3737" extrusionOk="0">
                  <a:moveTo>
                    <a:pt x="968" y="1"/>
                  </a:moveTo>
                  <a:cubicBezTo>
                    <a:pt x="835" y="1"/>
                    <a:pt x="735" y="101"/>
                    <a:pt x="701" y="234"/>
                  </a:cubicBezTo>
                  <a:lnTo>
                    <a:pt x="34" y="3170"/>
                  </a:lnTo>
                  <a:cubicBezTo>
                    <a:pt x="1" y="3403"/>
                    <a:pt x="167" y="3670"/>
                    <a:pt x="434" y="3737"/>
                  </a:cubicBezTo>
                  <a:lnTo>
                    <a:pt x="534" y="3737"/>
                  </a:lnTo>
                  <a:cubicBezTo>
                    <a:pt x="1802" y="3703"/>
                    <a:pt x="2769" y="3637"/>
                    <a:pt x="4370" y="3637"/>
                  </a:cubicBezTo>
                  <a:cubicBezTo>
                    <a:pt x="5371" y="3637"/>
                    <a:pt x="8373" y="3737"/>
                    <a:pt x="9741" y="3737"/>
                  </a:cubicBezTo>
                  <a:cubicBezTo>
                    <a:pt x="11142" y="3737"/>
                    <a:pt x="11309" y="2369"/>
                    <a:pt x="10742" y="2236"/>
                  </a:cubicBezTo>
                  <a:cubicBezTo>
                    <a:pt x="8207" y="1702"/>
                    <a:pt x="6305" y="935"/>
                    <a:pt x="5505" y="201"/>
                  </a:cubicBezTo>
                  <a:cubicBezTo>
                    <a:pt x="5338" y="67"/>
                    <a:pt x="5171" y="1"/>
                    <a:pt x="49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626;p114">
              <a:extLst>
                <a:ext uri="{FF2B5EF4-FFF2-40B4-BE49-F238E27FC236}">
                  <a16:creationId xmlns:a16="http://schemas.microsoft.com/office/drawing/2014/main" id="{C2718E52-A47D-35F8-2CED-185BD8A60367}"/>
                </a:ext>
              </a:extLst>
            </p:cNvPr>
            <p:cNvSpPr/>
            <p:nvPr/>
          </p:nvSpPr>
          <p:spPr>
            <a:xfrm>
              <a:off x="6884688" y="4209017"/>
              <a:ext cx="18261" cy="8820"/>
            </a:xfrm>
            <a:custGeom>
              <a:avLst/>
              <a:gdLst/>
              <a:ahLst/>
              <a:cxnLst/>
              <a:rect l="l" t="t" r="r" b="b"/>
              <a:pathLst>
                <a:path w="1735" h="838" extrusionOk="0">
                  <a:moveTo>
                    <a:pt x="1435" y="162"/>
                  </a:moveTo>
                  <a:cubicBezTo>
                    <a:pt x="1468" y="162"/>
                    <a:pt x="1501" y="162"/>
                    <a:pt x="1535" y="195"/>
                  </a:cubicBezTo>
                  <a:cubicBezTo>
                    <a:pt x="1535" y="195"/>
                    <a:pt x="1568" y="228"/>
                    <a:pt x="1568" y="295"/>
                  </a:cubicBezTo>
                  <a:cubicBezTo>
                    <a:pt x="1601" y="395"/>
                    <a:pt x="1535" y="495"/>
                    <a:pt x="1468" y="562"/>
                  </a:cubicBezTo>
                  <a:cubicBezTo>
                    <a:pt x="1261" y="656"/>
                    <a:pt x="1033" y="697"/>
                    <a:pt x="808" y="697"/>
                  </a:cubicBezTo>
                  <a:cubicBezTo>
                    <a:pt x="634" y="697"/>
                    <a:pt x="461" y="672"/>
                    <a:pt x="301" y="629"/>
                  </a:cubicBezTo>
                  <a:cubicBezTo>
                    <a:pt x="634" y="395"/>
                    <a:pt x="1034" y="228"/>
                    <a:pt x="1435" y="162"/>
                  </a:cubicBezTo>
                  <a:close/>
                  <a:moveTo>
                    <a:pt x="1449" y="0"/>
                  </a:moveTo>
                  <a:cubicBezTo>
                    <a:pt x="1001" y="0"/>
                    <a:pt x="156" y="507"/>
                    <a:pt x="67" y="595"/>
                  </a:cubicBezTo>
                  <a:cubicBezTo>
                    <a:pt x="34" y="595"/>
                    <a:pt x="0" y="629"/>
                    <a:pt x="34" y="662"/>
                  </a:cubicBezTo>
                  <a:cubicBezTo>
                    <a:pt x="34" y="695"/>
                    <a:pt x="34" y="729"/>
                    <a:pt x="67" y="729"/>
                  </a:cubicBezTo>
                  <a:cubicBezTo>
                    <a:pt x="367" y="795"/>
                    <a:pt x="634" y="829"/>
                    <a:pt x="934" y="829"/>
                  </a:cubicBezTo>
                  <a:cubicBezTo>
                    <a:pt x="974" y="835"/>
                    <a:pt x="1013" y="837"/>
                    <a:pt x="1052" y="837"/>
                  </a:cubicBezTo>
                  <a:cubicBezTo>
                    <a:pt x="1236" y="837"/>
                    <a:pt x="1402" y="773"/>
                    <a:pt x="1568" y="662"/>
                  </a:cubicBezTo>
                  <a:cubicBezTo>
                    <a:pt x="1702" y="595"/>
                    <a:pt x="1735" y="428"/>
                    <a:pt x="1735" y="262"/>
                  </a:cubicBezTo>
                  <a:cubicBezTo>
                    <a:pt x="1735" y="162"/>
                    <a:pt x="1668" y="95"/>
                    <a:pt x="1601" y="28"/>
                  </a:cubicBezTo>
                  <a:cubicBezTo>
                    <a:pt x="1559" y="9"/>
                    <a:pt x="1508" y="0"/>
                    <a:pt x="1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627;p114">
              <a:extLst>
                <a:ext uri="{FF2B5EF4-FFF2-40B4-BE49-F238E27FC236}">
                  <a16:creationId xmlns:a16="http://schemas.microsoft.com/office/drawing/2014/main" id="{2185DAC1-70EB-B63B-C6BC-808424F9F696}"/>
                </a:ext>
              </a:extLst>
            </p:cNvPr>
            <p:cNvSpPr/>
            <p:nvPr/>
          </p:nvSpPr>
          <p:spPr>
            <a:xfrm>
              <a:off x="6885035" y="4201228"/>
              <a:ext cx="11599" cy="15461"/>
            </a:xfrm>
            <a:custGeom>
              <a:avLst/>
              <a:gdLst/>
              <a:ahLst/>
              <a:cxnLst/>
              <a:rect l="l" t="t" r="r" b="b"/>
              <a:pathLst>
                <a:path w="1102" h="1469" extrusionOk="0">
                  <a:moveTo>
                    <a:pt x="768" y="134"/>
                  </a:moveTo>
                  <a:cubicBezTo>
                    <a:pt x="868" y="134"/>
                    <a:pt x="868" y="201"/>
                    <a:pt x="868" y="234"/>
                  </a:cubicBezTo>
                  <a:cubicBezTo>
                    <a:pt x="935" y="435"/>
                    <a:pt x="501" y="968"/>
                    <a:pt x="167" y="1235"/>
                  </a:cubicBezTo>
                  <a:cubicBezTo>
                    <a:pt x="201" y="868"/>
                    <a:pt x="334" y="501"/>
                    <a:pt x="568" y="201"/>
                  </a:cubicBezTo>
                  <a:cubicBezTo>
                    <a:pt x="601" y="168"/>
                    <a:pt x="668" y="134"/>
                    <a:pt x="735" y="134"/>
                  </a:cubicBezTo>
                  <a:close/>
                  <a:moveTo>
                    <a:pt x="768" y="1"/>
                  </a:moveTo>
                  <a:cubicBezTo>
                    <a:pt x="668" y="1"/>
                    <a:pt x="534" y="34"/>
                    <a:pt x="434" y="101"/>
                  </a:cubicBezTo>
                  <a:cubicBezTo>
                    <a:pt x="67" y="435"/>
                    <a:pt x="1" y="1369"/>
                    <a:pt x="1" y="1402"/>
                  </a:cubicBezTo>
                  <a:cubicBezTo>
                    <a:pt x="1" y="1435"/>
                    <a:pt x="1" y="1469"/>
                    <a:pt x="34" y="1469"/>
                  </a:cubicBezTo>
                  <a:lnTo>
                    <a:pt x="101" y="1469"/>
                  </a:lnTo>
                  <a:cubicBezTo>
                    <a:pt x="434" y="1302"/>
                    <a:pt x="1101" y="568"/>
                    <a:pt x="1035" y="234"/>
                  </a:cubicBezTo>
                  <a:cubicBezTo>
                    <a:pt x="1001" y="101"/>
                    <a:pt x="901"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628;p114">
              <a:extLst>
                <a:ext uri="{FF2B5EF4-FFF2-40B4-BE49-F238E27FC236}">
                  <a16:creationId xmlns:a16="http://schemas.microsoft.com/office/drawing/2014/main" id="{AA71F7AD-4E1A-AD55-5580-86B65AFD550A}"/>
                </a:ext>
              </a:extLst>
            </p:cNvPr>
            <p:cNvSpPr/>
            <p:nvPr/>
          </p:nvSpPr>
          <p:spPr>
            <a:xfrm>
              <a:off x="7008625" y="4210712"/>
              <a:ext cx="119027" cy="39332"/>
            </a:xfrm>
            <a:custGeom>
              <a:avLst/>
              <a:gdLst/>
              <a:ahLst/>
              <a:cxnLst/>
              <a:rect l="l" t="t" r="r" b="b"/>
              <a:pathLst>
                <a:path w="11309" h="3737" extrusionOk="0">
                  <a:moveTo>
                    <a:pt x="968" y="1"/>
                  </a:moveTo>
                  <a:cubicBezTo>
                    <a:pt x="834" y="1"/>
                    <a:pt x="734" y="101"/>
                    <a:pt x="701" y="234"/>
                  </a:cubicBezTo>
                  <a:lnTo>
                    <a:pt x="67" y="3136"/>
                  </a:lnTo>
                  <a:cubicBezTo>
                    <a:pt x="0" y="3403"/>
                    <a:pt x="167" y="3670"/>
                    <a:pt x="434" y="3737"/>
                  </a:cubicBezTo>
                  <a:lnTo>
                    <a:pt x="534" y="3737"/>
                  </a:lnTo>
                  <a:cubicBezTo>
                    <a:pt x="1835" y="3703"/>
                    <a:pt x="2769" y="3637"/>
                    <a:pt x="4370" y="3637"/>
                  </a:cubicBezTo>
                  <a:cubicBezTo>
                    <a:pt x="5371" y="3637"/>
                    <a:pt x="8373" y="3737"/>
                    <a:pt x="9774" y="3737"/>
                  </a:cubicBezTo>
                  <a:cubicBezTo>
                    <a:pt x="11142" y="3737"/>
                    <a:pt x="11308" y="2369"/>
                    <a:pt x="10741" y="2236"/>
                  </a:cubicBezTo>
                  <a:cubicBezTo>
                    <a:pt x="8240" y="1702"/>
                    <a:pt x="6338" y="935"/>
                    <a:pt x="5504" y="201"/>
                  </a:cubicBezTo>
                  <a:cubicBezTo>
                    <a:pt x="5371" y="67"/>
                    <a:pt x="5171" y="1"/>
                    <a:pt x="49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629;p114">
              <a:extLst>
                <a:ext uri="{FF2B5EF4-FFF2-40B4-BE49-F238E27FC236}">
                  <a16:creationId xmlns:a16="http://schemas.microsoft.com/office/drawing/2014/main" id="{EE8A13A8-99D6-3F85-FF0B-F4C4A7358F05}"/>
                </a:ext>
              </a:extLst>
            </p:cNvPr>
            <p:cNvSpPr/>
            <p:nvPr/>
          </p:nvSpPr>
          <p:spPr>
            <a:xfrm>
              <a:off x="7062694" y="4207965"/>
              <a:ext cx="18261" cy="8820"/>
            </a:xfrm>
            <a:custGeom>
              <a:avLst/>
              <a:gdLst/>
              <a:ahLst/>
              <a:cxnLst/>
              <a:rect l="l" t="t" r="r" b="b"/>
              <a:pathLst>
                <a:path w="1735" h="838" extrusionOk="0">
                  <a:moveTo>
                    <a:pt x="1401" y="162"/>
                  </a:moveTo>
                  <a:cubicBezTo>
                    <a:pt x="1435" y="162"/>
                    <a:pt x="1468" y="162"/>
                    <a:pt x="1501" y="195"/>
                  </a:cubicBezTo>
                  <a:cubicBezTo>
                    <a:pt x="1535" y="195"/>
                    <a:pt x="1535" y="228"/>
                    <a:pt x="1535" y="262"/>
                  </a:cubicBezTo>
                  <a:cubicBezTo>
                    <a:pt x="1568" y="395"/>
                    <a:pt x="1535" y="495"/>
                    <a:pt x="1435" y="562"/>
                  </a:cubicBezTo>
                  <a:cubicBezTo>
                    <a:pt x="1228" y="656"/>
                    <a:pt x="1011" y="697"/>
                    <a:pt x="789" y="697"/>
                  </a:cubicBezTo>
                  <a:cubicBezTo>
                    <a:pt x="617" y="697"/>
                    <a:pt x="442" y="672"/>
                    <a:pt x="267" y="629"/>
                  </a:cubicBezTo>
                  <a:cubicBezTo>
                    <a:pt x="601" y="395"/>
                    <a:pt x="1001" y="228"/>
                    <a:pt x="1401" y="162"/>
                  </a:cubicBezTo>
                  <a:close/>
                  <a:moveTo>
                    <a:pt x="1416" y="0"/>
                  </a:moveTo>
                  <a:cubicBezTo>
                    <a:pt x="968" y="0"/>
                    <a:pt x="122" y="507"/>
                    <a:pt x="34" y="595"/>
                  </a:cubicBezTo>
                  <a:cubicBezTo>
                    <a:pt x="0" y="595"/>
                    <a:pt x="0" y="629"/>
                    <a:pt x="0" y="662"/>
                  </a:cubicBezTo>
                  <a:cubicBezTo>
                    <a:pt x="0" y="695"/>
                    <a:pt x="34" y="729"/>
                    <a:pt x="67" y="729"/>
                  </a:cubicBezTo>
                  <a:cubicBezTo>
                    <a:pt x="334" y="795"/>
                    <a:pt x="634" y="829"/>
                    <a:pt x="901" y="829"/>
                  </a:cubicBezTo>
                  <a:cubicBezTo>
                    <a:pt x="941" y="834"/>
                    <a:pt x="981" y="837"/>
                    <a:pt x="1021" y="837"/>
                  </a:cubicBezTo>
                  <a:cubicBezTo>
                    <a:pt x="1213" y="837"/>
                    <a:pt x="1397" y="772"/>
                    <a:pt x="1535" y="662"/>
                  </a:cubicBezTo>
                  <a:cubicBezTo>
                    <a:pt x="1668" y="562"/>
                    <a:pt x="1735" y="428"/>
                    <a:pt x="1702" y="262"/>
                  </a:cubicBezTo>
                  <a:cubicBezTo>
                    <a:pt x="1702" y="162"/>
                    <a:pt x="1668" y="95"/>
                    <a:pt x="1568" y="28"/>
                  </a:cubicBezTo>
                  <a:cubicBezTo>
                    <a:pt x="1526" y="9"/>
                    <a:pt x="1474" y="0"/>
                    <a:pt x="1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630;p114">
              <a:extLst>
                <a:ext uri="{FF2B5EF4-FFF2-40B4-BE49-F238E27FC236}">
                  <a16:creationId xmlns:a16="http://schemas.microsoft.com/office/drawing/2014/main" id="{1921E621-5019-7311-EE26-C68782F13AAC}"/>
                </a:ext>
              </a:extLst>
            </p:cNvPr>
            <p:cNvSpPr/>
            <p:nvPr/>
          </p:nvSpPr>
          <p:spPr>
            <a:xfrm>
              <a:off x="7062694" y="4200176"/>
              <a:ext cx="11599" cy="15461"/>
            </a:xfrm>
            <a:custGeom>
              <a:avLst/>
              <a:gdLst/>
              <a:ahLst/>
              <a:cxnLst/>
              <a:rect l="l" t="t" r="r" b="b"/>
              <a:pathLst>
                <a:path w="1102" h="1469" extrusionOk="0">
                  <a:moveTo>
                    <a:pt x="768" y="134"/>
                  </a:moveTo>
                  <a:cubicBezTo>
                    <a:pt x="868" y="134"/>
                    <a:pt x="868" y="201"/>
                    <a:pt x="868" y="201"/>
                  </a:cubicBezTo>
                  <a:cubicBezTo>
                    <a:pt x="934" y="435"/>
                    <a:pt x="501" y="968"/>
                    <a:pt x="167" y="1235"/>
                  </a:cubicBezTo>
                  <a:cubicBezTo>
                    <a:pt x="201" y="868"/>
                    <a:pt x="334" y="501"/>
                    <a:pt x="567" y="201"/>
                  </a:cubicBezTo>
                  <a:cubicBezTo>
                    <a:pt x="601" y="168"/>
                    <a:pt x="668" y="134"/>
                    <a:pt x="734" y="134"/>
                  </a:cubicBezTo>
                  <a:close/>
                  <a:moveTo>
                    <a:pt x="801" y="1"/>
                  </a:moveTo>
                  <a:cubicBezTo>
                    <a:pt x="668" y="1"/>
                    <a:pt x="534" y="34"/>
                    <a:pt x="467" y="101"/>
                  </a:cubicBezTo>
                  <a:cubicBezTo>
                    <a:pt x="67" y="435"/>
                    <a:pt x="0" y="1369"/>
                    <a:pt x="0" y="1402"/>
                  </a:cubicBezTo>
                  <a:cubicBezTo>
                    <a:pt x="0" y="1435"/>
                    <a:pt x="0" y="1469"/>
                    <a:pt x="34" y="1469"/>
                  </a:cubicBezTo>
                  <a:lnTo>
                    <a:pt x="100" y="1469"/>
                  </a:lnTo>
                  <a:cubicBezTo>
                    <a:pt x="434" y="1268"/>
                    <a:pt x="1101" y="568"/>
                    <a:pt x="1034" y="201"/>
                  </a:cubicBezTo>
                  <a:cubicBezTo>
                    <a:pt x="1001" y="101"/>
                    <a:pt x="901" y="1"/>
                    <a:pt x="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631;p114">
              <a:extLst>
                <a:ext uri="{FF2B5EF4-FFF2-40B4-BE49-F238E27FC236}">
                  <a16:creationId xmlns:a16="http://schemas.microsoft.com/office/drawing/2014/main" id="{1AB85FB1-953D-5637-AEF8-25FFF7B0377C}"/>
                </a:ext>
              </a:extLst>
            </p:cNvPr>
            <p:cNvSpPr/>
            <p:nvPr/>
          </p:nvSpPr>
          <p:spPr>
            <a:xfrm>
              <a:off x="6845007" y="4135927"/>
              <a:ext cx="36174" cy="41437"/>
            </a:xfrm>
            <a:custGeom>
              <a:avLst/>
              <a:gdLst/>
              <a:ahLst/>
              <a:cxnLst/>
              <a:rect l="l" t="t" r="r" b="b"/>
              <a:pathLst>
                <a:path w="3437" h="3937" extrusionOk="0">
                  <a:moveTo>
                    <a:pt x="168" y="1"/>
                  </a:moveTo>
                  <a:lnTo>
                    <a:pt x="1" y="3937"/>
                  </a:lnTo>
                  <a:lnTo>
                    <a:pt x="3303" y="3937"/>
                  </a:lnTo>
                  <a:lnTo>
                    <a:pt x="34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632;p114">
              <a:extLst>
                <a:ext uri="{FF2B5EF4-FFF2-40B4-BE49-F238E27FC236}">
                  <a16:creationId xmlns:a16="http://schemas.microsoft.com/office/drawing/2014/main" id="{EB45E4AF-C903-C77C-52B4-A4C0A87A33F7}"/>
                </a:ext>
              </a:extLst>
            </p:cNvPr>
            <p:cNvSpPr/>
            <p:nvPr/>
          </p:nvSpPr>
          <p:spPr>
            <a:xfrm>
              <a:off x="6830966" y="3434769"/>
              <a:ext cx="282638" cy="770988"/>
            </a:xfrm>
            <a:custGeom>
              <a:avLst/>
              <a:gdLst/>
              <a:ahLst/>
              <a:cxnLst/>
              <a:rect l="l" t="t" r="r" b="b"/>
              <a:pathLst>
                <a:path w="26854" h="73253" extrusionOk="0">
                  <a:moveTo>
                    <a:pt x="2836" y="0"/>
                  </a:moveTo>
                  <a:cubicBezTo>
                    <a:pt x="2836" y="2302"/>
                    <a:pt x="2569" y="26686"/>
                    <a:pt x="1935" y="37794"/>
                  </a:cubicBezTo>
                  <a:cubicBezTo>
                    <a:pt x="1368" y="48068"/>
                    <a:pt x="1" y="73019"/>
                    <a:pt x="1" y="73019"/>
                  </a:cubicBezTo>
                  <a:lnTo>
                    <a:pt x="5905" y="73253"/>
                  </a:lnTo>
                  <a:cubicBezTo>
                    <a:pt x="5905" y="73253"/>
                    <a:pt x="9374" y="47067"/>
                    <a:pt x="10875" y="36660"/>
                  </a:cubicBezTo>
                  <a:cubicBezTo>
                    <a:pt x="11509" y="32390"/>
                    <a:pt x="12209" y="24451"/>
                    <a:pt x="12810" y="16979"/>
                  </a:cubicBezTo>
                  <a:cubicBezTo>
                    <a:pt x="18014" y="30989"/>
                    <a:pt x="17246" y="72752"/>
                    <a:pt x="17246" y="72752"/>
                  </a:cubicBezTo>
                  <a:lnTo>
                    <a:pt x="23117" y="73086"/>
                  </a:lnTo>
                  <a:cubicBezTo>
                    <a:pt x="26853" y="44599"/>
                    <a:pt x="21916" y="9040"/>
                    <a:pt x="20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4" name="Google Shape;6633;p114">
              <a:extLst>
                <a:ext uri="{FF2B5EF4-FFF2-40B4-BE49-F238E27FC236}">
                  <a16:creationId xmlns:a16="http://schemas.microsoft.com/office/drawing/2014/main" id="{6DB420C0-622A-2447-FDB8-9B9C4ACB366D}"/>
                </a:ext>
              </a:extLst>
            </p:cNvPr>
            <p:cNvSpPr/>
            <p:nvPr/>
          </p:nvSpPr>
          <p:spPr>
            <a:xfrm>
              <a:off x="6959818" y="3449862"/>
              <a:ext cx="91641" cy="34764"/>
            </a:xfrm>
            <a:custGeom>
              <a:avLst/>
              <a:gdLst/>
              <a:ahLst/>
              <a:cxnLst/>
              <a:rect l="l" t="t" r="r" b="b"/>
              <a:pathLst>
                <a:path w="8707" h="3303" extrusionOk="0">
                  <a:moveTo>
                    <a:pt x="301" y="1"/>
                  </a:moveTo>
                  <a:lnTo>
                    <a:pt x="1" y="2769"/>
                  </a:lnTo>
                  <a:cubicBezTo>
                    <a:pt x="1190" y="3169"/>
                    <a:pt x="2554" y="3303"/>
                    <a:pt x="3844" y="3303"/>
                  </a:cubicBezTo>
                  <a:cubicBezTo>
                    <a:pt x="6424" y="3303"/>
                    <a:pt x="8707" y="2769"/>
                    <a:pt x="8707" y="2769"/>
                  </a:cubicBezTo>
                  <a:lnTo>
                    <a:pt x="86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634;p114">
              <a:extLst>
                <a:ext uri="{FF2B5EF4-FFF2-40B4-BE49-F238E27FC236}">
                  <a16:creationId xmlns:a16="http://schemas.microsoft.com/office/drawing/2014/main" id="{7DC2E982-5307-4A09-9D84-A2AAD4C52717}"/>
                </a:ext>
              </a:extLst>
            </p:cNvPr>
            <p:cNvSpPr/>
            <p:nvPr/>
          </p:nvSpPr>
          <p:spPr>
            <a:xfrm>
              <a:off x="6885035" y="3014983"/>
              <a:ext cx="49552" cy="29554"/>
            </a:xfrm>
            <a:custGeom>
              <a:avLst/>
              <a:gdLst/>
              <a:ahLst/>
              <a:cxnLst/>
              <a:rect l="l" t="t" r="r" b="b"/>
              <a:pathLst>
                <a:path w="4708" h="2808" extrusionOk="0">
                  <a:moveTo>
                    <a:pt x="1103" y="1"/>
                  </a:moveTo>
                  <a:cubicBezTo>
                    <a:pt x="736" y="1"/>
                    <a:pt x="360" y="77"/>
                    <a:pt x="1" y="254"/>
                  </a:cubicBezTo>
                  <a:cubicBezTo>
                    <a:pt x="1" y="254"/>
                    <a:pt x="107" y="2808"/>
                    <a:pt x="1912" y="2808"/>
                  </a:cubicBezTo>
                  <a:cubicBezTo>
                    <a:pt x="2128" y="2808"/>
                    <a:pt x="2368" y="2771"/>
                    <a:pt x="2636" y="2689"/>
                  </a:cubicBezTo>
                  <a:cubicBezTo>
                    <a:pt x="4707" y="2073"/>
                    <a:pt x="3020" y="1"/>
                    <a:pt x="1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635;p114">
              <a:extLst>
                <a:ext uri="{FF2B5EF4-FFF2-40B4-BE49-F238E27FC236}">
                  <a16:creationId xmlns:a16="http://schemas.microsoft.com/office/drawing/2014/main" id="{8A24DB2C-C1A0-BDB5-A4C7-082323CB5D8B}"/>
                </a:ext>
              </a:extLst>
            </p:cNvPr>
            <p:cNvSpPr/>
            <p:nvPr/>
          </p:nvSpPr>
          <p:spPr>
            <a:xfrm>
              <a:off x="6898381" y="3026425"/>
              <a:ext cx="72328" cy="95356"/>
            </a:xfrm>
            <a:custGeom>
              <a:avLst/>
              <a:gdLst/>
              <a:ahLst/>
              <a:cxnLst/>
              <a:rect l="l" t="t" r="r" b="b"/>
              <a:pathLst>
                <a:path w="6872" h="9060" extrusionOk="0">
                  <a:moveTo>
                    <a:pt x="501" y="1"/>
                  </a:moveTo>
                  <a:cubicBezTo>
                    <a:pt x="501" y="1"/>
                    <a:pt x="1101" y="4471"/>
                    <a:pt x="0" y="6839"/>
                  </a:cubicBezTo>
                  <a:cubicBezTo>
                    <a:pt x="0" y="6839"/>
                    <a:pt x="2221" y="9060"/>
                    <a:pt x="4174" y="9060"/>
                  </a:cubicBezTo>
                  <a:cubicBezTo>
                    <a:pt x="4388" y="9060"/>
                    <a:pt x="4599" y="9033"/>
                    <a:pt x="4804" y="8974"/>
                  </a:cubicBezTo>
                  <a:cubicBezTo>
                    <a:pt x="6872" y="8340"/>
                    <a:pt x="6171" y="7139"/>
                    <a:pt x="6171" y="7139"/>
                  </a:cubicBezTo>
                  <a:cubicBezTo>
                    <a:pt x="5104" y="6305"/>
                    <a:pt x="4637" y="4938"/>
                    <a:pt x="5004" y="3637"/>
                  </a:cubicBezTo>
                  <a:lnTo>
                    <a:pt x="501" y="1"/>
                  </a:ln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636;p114">
              <a:extLst>
                <a:ext uri="{FF2B5EF4-FFF2-40B4-BE49-F238E27FC236}">
                  <a16:creationId xmlns:a16="http://schemas.microsoft.com/office/drawing/2014/main" id="{1D12810D-4323-E68C-C5B8-607CC7FC31B3}"/>
                </a:ext>
              </a:extLst>
            </p:cNvPr>
            <p:cNvSpPr/>
            <p:nvPr/>
          </p:nvSpPr>
          <p:spPr>
            <a:xfrm>
              <a:off x="6914527" y="3049602"/>
              <a:ext cx="36880" cy="34764"/>
            </a:xfrm>
            <a:custGeom>
              <a:avLst/>
              <a:gdLst/>
              <a:ahLst/>
              <a:cxnLst/>
              <a:rect l="l" t="t" r="r" b="b"/>
              <a:pathLst>
                <a:path w="3504" h="3303" extrusionOk="0">
                  <a:moveTo>
                    <a:pt x="1" y="0"/>
                  </a:moveTo>
                  <a:cubicBezTo>
                    <a:pt x="1" y="0"/>
                    <a:pt x="768" y="2869"/>
                    <a:pt x="3503" y="3303"/>
                  </a:cubicBezTo>
                  <a:cubicBezTo>
                    <a:pt x="3336" y="2702"/>
                    <a:pt x="3336" y="2035"/>
                    <a:pt x="3470" y="1435"/>
                  </a:cubicBezTo>
                  <a:lnTo>
                    <a:pt x="1769" y="67"/>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637;p114">
              <a:extLst>
                <a:ext uri="{FF2B5EF4-FFF2-40B4-BE49-F238E27FC236}">
                  <a16:creationId xmlns:a16="http://schemas.microsoft.com/office/drawing/2014/main" id="{E5CD3A5A-6877-954A-2F5F-E1489A035D05}"/>
                </a:ext>
              </a:extLst>
            </p:cNvPr>
            <p:cNvSpPr/>
            <p:nvPr/>
          </p:nvSpPr>
          <p:spPr>
            <a:xfrm>
              <a:off x="6915580" y="3120872"/>
              <a:ext cx="133425" cy="339315"/>
            </a:xfrm>
            <a:custGeom>
              <a:avLst/>
              <a:gdLst/>
              <a:ahLst/>
              <a:cxnLst/>
              <a:rect l="l" t="t" r="r" b="b"/>
              <a:pathLst>
                <a:path w="12677" h="32239" extrusionOk="0">
                  <a:moveTo>
                    <a:pt x="3770" y="1"/>
                  </a:moveTo>
                  <a:lnTo>
                    <a:pt x="1" y="1402"/>
                  </a:lnTo>
                  <a:lnTo>
                    <a:pt x="34" y="1402"/>
                  </a:lnTo>
                  <a:cubicBezTo>
                    <a:pt x="34" y="1402"/>
                    <a:pt x="3670" y="9107"/>
                    <a:pt x="5204" y="14445"/>
                  </a:cubicBezTo>
                  <a:cubicBezTo>
                    <a:pt x="6706" y="19815"/>
                    <a:pt x="3937" y="31490"/>
                    <a:pt x="3937" y="31490"/>
                  </a:cubicBezTo>
                  <a:cubicBezTo>
                    <a:pt x="5652" y="32071"/>
                    <a:pt x="7424" y="32239"/>
                    <a:pt x="8921" y="32239"/>
                  </a:cubicBezTo>
                  <a:cubicBezTo>
                    <a:pt x="10975" y="32239"/>
                    <a:pt x="12509" y="31923"/>
                    <a:pt x="12666" y="31923"/>
                  </a:cubicBezTo>
                  <a:cubicBezTo>
                    <a:pt x="12671" y="31923"/>
                    <a:pt x="12674" y="31923"/>
                    <a:pt x="12676" y="31924"/>
                  </a:cubicBezTo>
                  <a:cubicBezTo>
                    <a:pt x="12610" y="26453"/>
                    <a:pt x="12209" y="20983"/>
                    <a:pt x="11409" y="15545"/>
                  </a:cubicBezTo>
                  <a:cubicBezTo>
                    <a:pt x="10208" y="7773"/>
                    <a:pt x="6872" y="234"/>
                    <a:pt x="6872" y="234"/>
                  </a:cubicBezTo>
                  <a:lnTo>
                    <a:pt x="3770"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638;p114">
              <a:extLst>
                <a:ext uri="{FF2B5EF4-FFF2-40B4-BE49-F238E27FC236}">
                  <a16:creationId xmlns:a16="http://schemas.microsoft.com/office/drawing/2014/main" id="{1217E781-A5D2-05B4-FB08-7B091E433220}"/>
                </a:ext>
              </a:extLst>
            </p:cNvPr>
            <p:cNvSpPr/>
            <p:nvPr/>
          </p:nvSpPr>
          <p:spPr>
            <a:xfrm>
              <a:off x="6915580" y="3120872"/>
              <a:ext cx="133425" cy="339315"/>
            </a:xfrm>
            <a:custGeom>
              <a:avLst/>
              <a:gdLst/>
              <a:ahLst/>
              <a:cxnLst/>
              <a:rect l="l" t="t" r="r" b="b"/>
              <a:pathLst>
                <a:path w="12677" h="32239" extrusionOk="0">
                  <a:moveTo>
                    <a:pt x="3770" y="1"/>
                  </a:moveTo>
                  <a:lnTo>
                    <a:pt x="1" y="1402"/>
                  </a:lnTo>
                  <a:lnTo>
                    <a:pt x="34" y="1402"/>
                  </a:lnTo>
                  <a:cubicBezTo>
                    <a:pt x="34" y="1402"/>
                    <a:pt x="3670" y="9107"/>
                    <a:pt x="5204" y="14445"/>
                  </a:cubicBezTo>
                  <a:cubicBezTo>
                    <a:pt x="6706" y="19815"/>
                    <a:pt x="3937" y="31490"/>
                    <a:pt x="3937" y="31490"/>
                  </a:cubicBezTo>
                  <a:cubicBezTo>
                    <a:pt x="5652" y="32071"/>
                    <a:pt x="7424" y="32239"/>
                    <a:pt x="8921" y="32239"/>
                  </a:cubicBezTo>
                  <a:cubicBezTo>
                    <a:pt x="10975" y="32239"/>
                    <a:pt x="12509" y="31923"/>
                    <a:pt x="12666" y="31923"/>
                  </a:cubicBezTo>
                  <a:cubicBezTo>
                    <a:pt x="12671" y="31923"/>
                    <a:pt x="12674" y="31923"/>
                    <a:pt x="12676" y="31924"/>
                  </a:cubicBezTo>
                  <a:cubicBezTo>
                    <a:pt x="12610" y="26453"/>
                    <a:pt x="12209" y="20983"/>
                    <a:pt x="11409" y="15545"/>
                  </a:cubicBezTo>
                  <a:cubicBezTo>
                    <a:pt x="10208" y="7773"/>
                    <a:pt x="6872" y="234"/>
                    <a:pt x="6872" y="234"/>
                  </a:cubicBezTo>
                  <a:lnTo>
                    <a:pt x="37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639;p114">
              <a:extLst>
                <a:ext uri="{FF2B5EF4-FFF2-40B4-BE49-F238E27FC236}">
                  <a16:creationId xmlns:a16="http://schemas.microsoft.com/office/drawing/2014/main" id="{8C3633E9-84CB-D0E3-8EC2-7154C634354A}"/>
                </a:ext>
              </a:extLst>
            </p:cNvPr>
            <p:cNvSpPr/>
            <p:nvPr/>
          </p:nvSpPr>
          <p:spPr>
            <a:xfrm>
              <a:off x="6941209" y="3120872"/>
              <a:ext cx="84979" cy="301952"/>
            </a:xfrm>
            <a:custGeom>
              <a:avLst/>
              <a:gdLst/>
              <a:ahLst/>
              <a:cxnLst/>
              <a:rect l="l" t="t" r="r" b="b"/>
              <a:pathLst>
                <a:path w="8074" h="28689" extrusionOk="0">
                  <a:moveTo>
                    <a:pt x="1302" y="1"/>
                  </a:moveTo>
                  <a:lnTo>
                    <a:pt x="1" y="1102"/>
                  </a:lnTo>
                  <a:lnTo>
                    <a:pt x="1902" y="2503"/>
                  </a:lnTo>
                  <a:cubicBezTo>
                    <a:pt x="1902" y="2503"/>
                    <a:pt x="2603" y="5138"/>
                    <a:pt x="3904" y="11042"/>
                  </a:cubicBezTo>
                  <a:cubicBezTo>
                    <a:pt x="5171" y="16946"/>
                    <a:pt x="4738" y="25719"/>
                    <a:pt x="4738" y="25719"/>
                  </a:cubicBezTo>
                  <a:lnTo>
                    <a:pt x="6339" y="28688"/>
                  </a:lnTo>
                  <a:lnTo>
                    <a:pt x="8073" y="25686"/>
                  </a:lnTo>
                  <a:cubicBezTo>
                    <a:pt x="8073" y="25686"/>
                    <a:pt x="7273" y="14745"/>
                    <a:pt x="6272" y="11142"/>
                  </a:cubicBezTo>
                  <a:cubicBezTo>
                    <a:pt x="5305" y="7540"/>
                    <a:pt x="2536" y="2136"/>
                    <a:pt x="2536" y="2136"/>
                  </a:cubicBezTo>
                  <a:lnTo>
                    <a:pt x="2769" y="101"/>
                  </a:lnTo>
                  <a:lnTo>
                    <a:pt x="1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640;p114">
              <a:extLst>
                <a:ext uri="{FF2B5EF4-FFF2-40B4-BE49-F238E27FC236}">
                  <a16:creationId xmlns:a16="http://schemas.microsoft.com/office/drawing/2014/main" id="{FE0FED70-95D3-153B-27DD-C1998A7E1437}"/>
                </a:ext>
              </a:extLst>
            </p:cNvPr>
            <p:cNvSpPr/>
            <p:nvPr/>
          </p:nvSpPr>
          <p:spPr>
            <a:xfrm>
              <a:off x="6898381" y="3098399"/>
              <a:ext cx="88126" cy="56540"/>
            </a:xfrm>
            <a:custGeom>
              <a:avLst/>
              <a:gdLst/>
              <a:ahLst/>
              <a:cxnLst/>
              <a:rect l="l" t="t" r="r" b="b"/>
              <a:pathLst>
                <a:path w="8373" h="5372" extrusionOk="0">
                  <a:moveTo>
                    <a:pt x="0" y="1"/>
                  </a:moveTo>
                  <a:lnTo>
                    <a:pt x="3636" y="5372"/>
                  </a:lnTo>
                  <a:lnTo>
                    <a:pt x="5437" y="2469"/>
                  </a:lnTo>
                  <a:lnTo>
                    <a:pt x="8373" y="3303"/>
                  </a:lnTo>
                  <a:lnTo>
                    <a:pt x="6171" y="301"/>
                  </a:lnTo>
                  <a:lnTo>
                    <a:pt x="4870" y="16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641;p114">
              <a:extLst>
                <a:ext uri="{FF2B5EF4-FFF2-40B4-BE49-F238E27FC236}">
                  <a16:creationId xmlns:a16="http://schemas.microsoft.com/office/drawing/2014/main" id="{A0021D7C-D65A-5DB0-3FF4-D4E0F508292B}"/>
                </a:ext>
              </a:extLst>
            </p:cNvPr>
            <p:cNvSpPr/>
            <p:nvPr/>
          </p:nvSpPr>
          <p:spPr>
            <a:xfrm>
              <a:off x="6963334" y="3101567"/>
              <a:ext cx="113765" cy="468005"/>
            </a:xfrm>
            <a:custGeom>
              <a:avLst/>
              <a:gdLst/>
              <a:ahLst/>
              <a:cxnLst/>
              <a:rect l="l" t="t" r="r" b="b"/>
              <a:pathLst>
                <a:path w="10809" h="44466" extrusionOk="0">
                  <a:moveTo>
                    <a:pt x="0" y="0"/>
                  </a:moveTo>
                  <a:lnTo>
                    <a:pt x="0" y="0"/>
                  </a:lnTo>
                  <a:cubicBezTo>
                    <a:pt x="2702" y="4070"/>
                    <a:pt x="4537" y="11942"/>
                    <a:pt x="5571" y="18013"/>
                  </a:cubicBezTo>
                  <a:cubicBezTo>
                    <a:pt x="6171" y="21449"/>
                    <a:pt x="6372" y="25885"/>
                    <a:pt x="6505" y="27186"/>
                  </a:cubicBezTo>
                  <a:cubicBezTo>
                    <a:pt x="6839" y="30822"/>
                    <a:pt x="6605" y="44465"/>
                    <a:pt x="6605" y="44465"/>
                  </a:cubicBezTo>
                  <a:cubicBezTo>
                    <a:pt x="6605" y="44465"/>
                    <a:pt x="10808" y="44199"/>
                    <a:pt x="10608" y="42064"/>
                  </a:cubicBezTo>
                  <a:cubicBezTo>
                    <a:pt x="10374" y="39929"/>
                    <a:pt x="9540" y="13577"/>
                    <a:pt x="8106" y="7506"/>
                  </a:cubicBezTo>
                  <a:cubicBezTo>
                    <a:pt x="6672" y="1468"/>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642;p114">
              <a:extLst>
                <a:ext uri="{FF2B5EF4-FFF2-40B4-BE49-F238E27FC236}">
                  <a16:creationId xmlns:a16="http://schemas.microsoft.com/office/drawing/2014/main" id="{2274CFCC-B17C-A473-E248-A07BEDD9CB50}"/>
                </a:ext>
              </a:extLst>
            </p:cNvPr>
            <p:cNvSpPr/>
            <p:nvPr/>
          </p:nvSpPr>
          <p:spPr>
            <a:xfrm>
              <a:off x="6963334" y="3101567"/>
              <a:ext cx="64960" cy="179767"/>
            </a:xfrm>
            <a:custGeom>
              <a:avLst/>
              <a:gdLst/>
              <a:ahLst/>
              <a:cxnLst/>
              <a:rect l="l" t="t" r="r" b="b"/>
              <a:pathLst>
                <a:path w="6172" h="17080" extrusionOk="0">
                  <a:moveTo>
                    <a:pt x="0" y="0"/>
                  </a:moveTo>
                  <a:lnTo>
                    <a:pt x="0" y="0"/>
                  </a:lnTo>
                  <a:cubicBezTo>
                    <a:pt x="2569" y="3870"/>
                    <a:pt x="4337" y="11142"/>
                    <a:pt x="5404" y="17079"/>
                  </a:cubicBezTo>
                  <a:cubicBezTo>
                    <a:pt x="5971" y="13677"/>
                    <a:pt x="6171" y="7172"/>
                    <a:pt x="6171" y="7172"/>
                  </a:cubicBezTo>
                  <a:lnTo>
                    <a:pt x="3836" y="5704"/>
                  </a:lnTo>
                  <a:lnTo>
                    <a:pt x="5538" y="4804"/>
                  </a:lnTo>
                  <a:cubicBezTo>
                    <a:pt x="4470" y="3002"/>
                    <a:pt x="2302" y="1301"/>
                    <a:pt x="1368" y="501"/>
                  </a:cubicBezTo>
                  <a:cubicBezTo>
                    <a:pt x="534" y="16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643;p114">
              <a:extLst>
                <a:ext uri="{FF2B5EF4-FFF2-40B4-BE49-F238E27FC236}">
                  <a16:creationId xmlns:a16="http://schemas.microsoft.com/office/drawing/2014/main" id="{DA0A09CD-9FCB-C3BE-E785-A2DA8AF7F7B9}"/>
                </a:ext>
              </a:extLst>
            </p:cNvPr>
            <p:cNvSpPr/>
            <p:nvPr/>
          </p:nvSpPr>
          <p:spPr>
            <a:xfrm>
              <a:off x="6986153" y="2947082"/>
              <a:ext cx="33712" cy="38974"/>
            </a:xfrm>
            <a:custGeom>
              <a:avLst/>
              <a:gdLst/>
              <a:ahLst/>
              <a:cxnLst/>
              <a:rect l="l" t="t" r="r" b="b"/>
              <a:pathLst>
                <a:path w="3203" h="3703" extrusionOk="0">
                  <a:moveTo>
                    <a:pt x="2636" y="0"/>
                  </a:moveTo>
                  <a:cubicBezTo>
                    <a:pt x="2636" y="0"/>
                    <a:pt x="2635" y="300"/>
                    <a:pt x="1301" y="534"/>
                  </a:cubicBezTo>
                  <a:cubicBezTo>
                    <a:pt x="1" y="767"/>
                    <a:pt x="1268" y="3703"/>
                    <a:pt x="1268" y="3703"/>
                  </a:cubicBezTo>
                  <a:cubicBezTo>
                    <a:pt x="3203" y="3136"/>
                    <a:pt x="2636" y="0"/>
                    <a:pt x="2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644;p114">
              <a:extLst>
                <a:ext uri="{FF2B5EF4-FFF2-40B4-BE49-F238E27FC236}">
                  <a16:creationId xmlns:a16="http://schemas.microsoft.com/office/drawing/2014/main" id="{4A09C1BB-E885-7619-04E5-97C30BCF3082}"/>
                </a:ext>
              </a:extLst>
            </p:cNvPr>
            <p:cNvSpPr/>
            <p:nvPr/>
          </p:nvSpPr>
          <p:spPr>
            <a:xfrm>
              <a:off x="6902591" y="2934714"/>
              <a:ext cx="106745" cy="139498"/>
            </a:xfrm>
            <a:custGeom>
              <a:avLst/>
              <a:gdLst/>
              <a:ahLst/>
              <a:cxnLst/>
              <a:rect l="l" t="t" r="r" b="b"/>
              <a:pathLst>
                <a:path w="10142" h="13254" extrusionOk="0">
                  <a:moveTo>
                    <a:pt x="4858" y="1"/>
                  </a:moveTo>
                  <a:cubicBezTo>
                    <a:pt x="4279" y="1"/>
                    <a:pt x="3695" y="66"/>
                    <a:pt x="3136" y="208"/>
                  </a:cubicBezTo>
                  <a:cubicBezTo>
                    <a:pt x="768" y="841"/>
                    <a:pt x="1" y="7346"/>
                    <a:pt x="67" y="8180"/>
                  </a:cubicBezTo>
                  <a:cubicBezTo>
                    <a:pt x="134" y="9014"/>
                    <a:pt x="267" y="11916"/>
                    <a:pt x="3970" y="13050"/>
                  </a:cubicBezTo>
                  <a:cubicBezTo>
                    <a:pt x="4438" y="13191"/>
                    <a:pt x="4868" y="13254"/>
                    <a:pt x="5262" y="13254"/>
                  </a:cubicBezTo>
                  <a:cubicBezTo>
                    <a:pt x="7955" y="13254"/>
                    <a:pt x="8979" y="10294"/>
                    <a:pt x="9240" y="8780"/>
                  </a:cubicBezTo>
                  <a:cubicBezTo>
                    <a:pt x="9240" y="8780"/>
                    <a:pt x="10141" y="3076"/>
                    <a:pt x="9240" y="1709"/>
                  </a:cubicBezTo>
                  <a:cubicBezTo>
                    <a:pt x="8552" y="689"/>
                    <a:pt x="6734" y="1"/>
                    <a:pt x="4858" y="1"/>
                  </a:cubicBez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6" name="Google Shape;6645;p114">
              <a:extLst>
                <a:ext uri="{FF2B5EF4-FFF2-40B4-BE49-F238E27FC236}">
                  <a16:creationId xmlns:a16="http://schemas.microsoft.com/office/drawing/2014/main" id="{711AE85D-A083-6E81-1520-C62AB3545645}"/>
                </a:ext>
              </a:extLst>
            </p:cNvPr>
            <p:cNvSpPr/>
            <p:nvPr/>
          </p:nvSpPr>
          <p:spPr>
            <a:xfrm>
              <a:off x="6880120" y="2912431"/>
              <a:ext cx="161938" cy="87231"/>
            </a:xfrm>
            <a:custGeom>
              <a:avLst/>
              <a:gdLst/>
              <a:ahLst/>
              <a:cxnLst/>
              <a:rect l="l" t="t" r="r" b="b"/>
              <a:pathLst>
                <a:path w="15386" h="8288" extrusionOk="0">
                  <a:moveTo>
                    <a:pt x="14100" y="0"/>
                  </a:moveTo>
                  <a:cubicBezTo>
                    <a:pt x="13637" y="0"/>
                    <a:pt x="13007" y="126"/>
                    <a:pt x="12243" y="357"/>
                  </a:cubicBezTo>
                  <a:cubicBezTo>
                    <a:pt x="12243" y="357"/>
                    <a:pt x="9332" y="61"/>
                    <a:pt x="6518" y="61"/>
                  </a:cubicBezTo>
                  <a:cubicBezTo>
                    <a:pt x="4237" y="61"/>
                    <a:pt x="2021" y="255"/>
                    <a:pt x="1468" y="957"/>
                  </a:cubicBezTo>
                  <a:cubicBezTo>
                    <a:pt x="1" y="2825"/>
                    <a:pt x="34" y="7929"/>
                    <a:pt x="34" y="7929"/>
                  </a:cubicBezTo>
                  <a:lnTo>
                    <a:pt x="2402" y="8196"/>
                  </a:lnTo>
                  <a:cubicBezTo>
                    <a:pt x="2385" y="8221"/>
                    <a:pt x="2518" y="8288"/>
                    <a:pt x="2724" y="8288"/>
                  </a:cubicBezTo>
                  <a:cubicBezTo>
                    <a:pt x="3326" y="8288"/>
                    <a:pt x="4554" y="7719"/>
                    <a:pt x="4504" y="3892"/>
                  </a:cubicBezTo>
                  <a:lnTo>
                    <a:pt x="4504" y="3892"/>
                  </a:lnTo>
                  <a:cubicBezTo>
                    <a:pt x="4504" y="3892"/>
                    <a:pt x="6817" y="4370"/>
                    <a:pt x="9175" y="4370"/>
                  </a:cubicBezTo>
                  <a:cubicBezTo>
                    <a:pt x="11046" y="4370"/>
                    <a:pt x="12947" y="4069"/>
                    <a:pt x="13744" y="2992"/>
                  </a:cubicBezTo>
                  <a:cubicBezTo>
                    <a:pt x="15386" y="867"/>
                    <a:pt x="15315" y="0"/>
                    <a:pt x="14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646;p114">
              <a:extLst>
                <a:ext uri="{FF2B5EF4-FFF2-40B4-BE49-F238E27FC236}">
                  <a16:creationId xmlns:a16="http://schemas.microsoft.com/office/drawing/2014/main" id="{D2D0745B-9D6C-C6AE-E19B-29E38F9006E9}"/>
                </a:ext>
              </a:extLst>
            </p:cNvPr>
            <p:cNvSpPr/>
            <p:nvPr/>
          </p:nvSpPr>
          <p:spPr>
            <a:xfrm>
              <a:off x="6964386" y="2906674"/>
              <a:ext cx="62161" cy="20050"/>
            </a:xfrm>
            <a:custGeom>
              <a:avLst/>
              <a:gdLst/>
              <a:ahLst/>
              <a:cxnLst/>
              <a:rect l="l" t="t" r="r" b="b"/>
              <a:pathLst>
                <a:path w="5906" h="1905" extrusionOk="0">
                  <a:moveTo>
                    <a:pt x="4470" y="0"/>
                  </a:moveTo>
                  <a:cubicBezTo>
                    <a:pt x="3824" y="0"/>
                    <a:pt x="2495" y="386"/>
                    <a:pt x="0" y="1504"/>
                  </a:cubicBezTo>
                  <a:lnTo>
                    <a:pt x="3970" y="1904"/>
                  </a:lnTo>
                  <a:cubicBezTo>
                    <a:pt x="3970" y="1904"/>
                    <a:pt x="5905" y="0"/>
                    <a:pt x="4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647;p114">
              <a:extLst>
                <a:ext uri="{FF2B5EF4-FFF2-40B4-BE49-F238E27FC236}">
                  <a16:creationId xmlns:a16="http://schemas.microsoft.com/office/drawing/2014/main" id="{E7C4F014-453E-DA5C-40B7-F048F00FB13A}"/>
                </a:ext>
              </a:extLst>
            </p:cNvPr>
            <p:cNvSpPr/>
            <p:nvPr/>
          </p:nvSpPr>
          <p:spPr>
            <a:xfrm>
              <a:off x="6872752" y="2983943"/>
              <a:ext cx="48457" cy="44300"/>
            </a:xfrm>
            <a:custGeom>
              <a:avLst/>
              <a:gdLst/>
              <a:ahLst/>
              <a:cxnLst/>
              <a:rect l="l" t="t" r="r" b="b"/>
              <a:pathLst>
                <a:path w="4604" h="4209" extrusionOk="0">
                  <a:moveTo>
                    <a:pt x="1535" y="1"/>
                  </a:moveTo>
                  <a:cubicBezTo>
                    <a:pt x="200" y="1"/>
                    <a:pt x="0" y="1668"/>
                    <a:pt x="601" y="2869"/>
                  </a:cubicBezTo>
                  <a:cubicBezTo>
                    <a:pt x="946" y="3491"/>
                    <a:pt x="1785" y="4209"/>
                    <a:pt x="2589" y="4209"/>
                  </a:cubicBezTo>
                  <a:cubicBezTo>
                    <a:pt x="2950" y="4209"/>
                    <a:pt x="3303" y="4064"/>
                    <a:pt x="3603" y="3703"/>
                  </a:cubicBezTo>
                  <a:cubicBezTo>
                    <a:pt x="4603" y="2502"/>
                    <a:pt x="3903" y="1802"/>
                    <a:pt x="3903" y="1802"/>
                  </a:cubicBezTo>
                  <a:cubicBezTo>
                    <a:pt x="3903" y="1802"/>
                    <a:pt x="3236" y="1"/>
                    <a:pt x="1535" y="1"/>
                  </a:cubicBez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648;p114">
              <a:extLst>
                <a:ext uri="{FF2B5EF4-FFF2-40B4-BE49-F238E27FC236}">
                  <a16:creationId xmlns:a16="http://schemas.microsoft.com/office/drawing/2014/main" id="{3C89D3FE-2892-6EDD-5E6B-11A2D8A1AE9A}"/>
                </a:ext>
              </a:extLst>
            </p:cNvPr>
            <p:cNvSpPr/>
            <p:nvPr/>
          </p:nvSpPr>
          <p:spPr>
            <a:xfrm>
              <a:off x="6954208" y="2994784"/>
              <a:ext cx="8083" cy="9925"/>
            </a:xfrm>
            <a:custGeom>
              <a:avLst/>
              <a:gdLst/>
              <a:ahLst/>
              <a:cxnLst/>
              <a:rect l="l" t="t" r="r" b="b"/>
              <a:pathLst>
                <a:path w="768" h="943" extrusionOk="0">
                  <a:moveTo>
                    <a:pt x="424" y="0"/>
                  </a:moveTo>
                  <a:cubicBezTo>
                    <a:pt x="273" y="0"/>
                    <a:pt x="131" y="161"/>
                    <a:pt x="100" y="405"/>
                  </a:cubicBezTo>
                  <a:cubicBezTo>
                    <a:pt x="0" y="605"/>
                    <a:pt x="100" y="839"/>
                    <a:pt x="334" y="939"/>
                  </a:cubicBezTo>
                  <a:cubicBezTo>
                    <a:pt x="346" y="941"/>
                    <a:pt x="358" y="942"/>
                    <a:pt x="370" y="942"/>
                  </a:cubicBezTo>
                  <a:cubicBezTo>
                    <a:pt x="524" y="942"/>
                    <a:pt x="670" y="752"/>
                    <a:pt x="701" y="505"/>
                  </a:cubicBezTo>
                  <a:cubicBezTo>
                    <a:pt x="767" y="271"/>
                    <a:pt x="634" y="5"/>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6649;p114">
              <a:extLst>
                <a:ext uri="{FF2B5EF4-FFF2-40B4-BE49-F238E27FC236}">
                  <a16:creationId xmlns:a16="http://schemas.microsoft.com/office/drawing/2014/main" id="{A6B1FF9A-60EA-599A-ED2C-40A16A460010}"/>
                </a:ext>
              </a:extLst>
            </p:cNvPr>
            <p:cNvSpPr/>
            <p:nvPr/>
          </p:nvSpPr>
          <p:spPr>
            <a:xfrm>
              <a:off x="6985101" y="3000058"/>
              <a:ext cx="7736" cy="9915"/>
            </a:xfrm>
            <a:custGeom>
              <a:avLst/>
              <a:gdLst/>
              <a:ahLst/>
              <a:cxnLst/>
              <a:rect l="l" t="t" r="r" b="b"/>
              <a:pathLst>
                <a:path w="735" h="942" extrusionOk="0">
                  <a:moveTo>
                    <a:pt x="424" y="0"/>
                  </a:moveTo>
                  <a:cubicBezTo>
                    <a:pt x="243" y="0"/>
                    <a:pt x="98" y="188"/>
                    <a:pt x="67" y="404"/>
                  </a:cubicBezTo>
                  <a:cubicBezTo>
                    <a:pt x="0" y="671"/>
                    <a:pt x="134" y="905"/>
                    <a:pt x="301" y="938"/>
                  </a:cubicBezTo>
                  <a:cubicBezTo>
                    <a:pt x="313" y="940"/>
                    <a:pt x="325" y="942"/>
                    <a:pt x="337" y="942"/>
                  </a:cubicBezTo>
                  <a:cubicBezTo>
                    <a:pt x="491" y="942"/>
                    <a:pt x="637" y="752"/>
                    <a:pt x="668" y="504"/>
                  </a:cubicBezTo>
                  <a:cubicBezTo>
                    <a:pt x="734" y="271"/>
                    <a:pt x="634" y="37"/>
                    <a:pt x="467" y="4"/>
                  </a:cubicBezTo>
                  <a:cubicBezTo>
                    <a:pt x="453" y="2"/>
                    <a:pt x="438"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6650;p114">
              <a:extLst>
                <a:ext uri="{FF2B5EF4-FFF2-40B4-BE49-F238E27FC236}">
                  <a16:creationId xmlns:a16="http://schemas.microsoft.com/office/drawing/2014/main" id="{42864BA0-7C20-DB57-D04F-B3EB6DDECD73}"/>
                </a:ext>
              </a:extLst>
            </p:cNvPr>
            <p:cNvSpPr/>
            <p:nvPr/>
          </p:nvSpPr>
          <p:spPr>
            <a:xfrm>
              <a:off x="6971407" y="3003952"/>
              <a:ext cx="13704" cy="27312"/>
            </a:xfrm>
            <a:custGeom>
              <a:avLst/>
              <a:gdLst/>
              <a:ahLst/>
              <a:cxnLst/>
              <a:rect l="l" t="t" r="r" b="b"/>
              <a:pathLst>
                <a:path w="1302" h="2595" extrusionOk="0">
                  <a:moveTo>
                    <a:pt x="434" y="1"/>
                  </a:moveTo>
                  <a:lnTo>
                    <a:pt x="1" y="2469"/>
                  </a:lnTo>
                  <a:cubicBezTo>
                    <a:pt x="217" y="2553"/>
                    <a:pt x="443" y="2594"/>
                    <a:pt x="663" y="2594"/>
                  </a:cubicBezTo>
                  <a:cubicBezTo>
                    <a:pt x="884" y="2594"/>
                    <a:pt x="1101" y="2553"/>
                    <a:pt x="1301" y="2469"/>
                  </a:cubicBezTo>
                  <a:cubicBezTo>
                    <a:pt x="901" y="1669"/>
                    <a:pt x="634" y="868"/>
                    <a:pt x="434" y="1"/>
                  </a:cubicBezTo>
                  <a:close/>
                </a:path>
              </a:pathLst>
            </a:custGeom>
            <a:solidFill>
              <a:srgbClr val="DC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6651;p114">
              <a:extLst>
                <a:ext uri="{FF2B5EF4-FFF2-40B4-BE49-F238E27FC236}">
                  <a16:creationId xmlns:a16="http://schemas.microsoft.com/office/drawing/2014/main" id="{5E9868BD-AC21-C29C-B96F-2F4323F3F9C3}"/>
                </a:ext>
              </a:extLst>
            </p:cNvPr>
            <p:cNvSpPr/>
            <p:nvPr/>
          </p:nvSpPr>
          <p:spPr>
            <a:xfrm>
              <a:off x="6948588" y="2979775"/>
              <a:ext cx="17335" cy="7452"/>
            </a:xfrm>
            <a:custGeom>
              <a:avLst/>
              <a:gdLst/>
              <a:ahLst/>
              <a:cxnLst/>
              <a:rect l="l" t="t" r="r" b="b"/>
              <a:pathLst>
                <a:path w="1647" h="708" extrusionOk="0">
                  <a:moveTo>
                    <a:pt x="442" y="1"/>
                  </a:moveTo>
                  <a:cubicBezTo>
                    <a:pt x="350" y="1"/>
                    <a:pt x="258" y="10"/>
                    <a:pt x="167" y="30"/>
                  </a:cubicBezTo>
                  <a:cubicBezTo>
                    <a:pt x="67" y="63"/>
                    <a:pt x="0" y="130"/>
                    <a:pt x="34" y="230"/>
                  </a:cubicBezTo>
                  <a:cubicBezTo>
                    <a:pt x="34" y="230"/>
                    <a:pt x="34" y="263"/>
                    <a:pt x="67" y="296"/>
                  </a:cubicBezTo>
                  <a:cubicBezTo>
                    <a:pt x="100" y="330"/>
                    <a:pt x="167" y="363"/>
                    <a:pt x="200" y="363"/>
                  </a:cubicBezTo>
                  <a:cubicBezTo>
                    <a:pt x="303" y="338"/>
                    <a:pt x="405" y="325"/>
                    <a:pt x="506" y="325"/>
                  </a:cubicBezTo>
                  <a:cubicBezTo>
                    <a:pt x="799" y="325"/>
                    <a:pt x="1078" y="431"/>
                    <a:pt x="1301" y="630"/>
                  </a:cubicBezTo>
                  <a:cubicBezTo>
                    <a:pt x="1338" y="685"/>
                    <a:pt x="1384" y="707"/>
                    <a:pt x="1429" y="707"/>
                  </a:cubicBezTo>
                  <a:cubicBezTo>
                    <a:pt x="1546" y="707"/>
                    <a:pt x="1647" y="551"/>
                    <a:pt x="1501" y="430"/>
                  </a:cubicBezTo>
                  <a:cubicBezTo>
                    <a:pt x="1206" y="161"/>
                    <a:pt x="824" y="1"/>
                    <a:pt x="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6652;p114">
              <a:extLst>
                <a:ext uri="{FF2B5EF4-FFF2-40B4-BE49-F238E27FC236}">
                  <a16:creationId xmlns:a16="http://schemas.microsoft.com/office/drawing/2014/main" id="{EFDE99AF-1EB9-A996-7B7C-85D3DB43580B}"/>
                </a:ext>
              </a:extLst>
            </p:cNvPr>
            <p:cNvSpPr/>
            <p:nvPr/>
          </p:nvSpPr>
          <p:spPr>
            <a:xfrm>
              <a:off x="6944114" y="3031056"/>
              <a:ext cx="21334" cy="12230"/>
            </a:xfrm>
            <a:custGeom>
              <a:avLst/>
              <a:gdLst/>
              <a:ahLst/>
              <a:cxnLst/>
              <a:rect l="l" t="t" r="r" b="b"/>
              <a:pathLst>
                <a:path w="2027" h="1162" extrusionOk="0">
                  <a:moveTo>
                    <a:pt x="98" y="1"/>
                  </a:moveTo>
                  <a:cubicBezTo>
                    <a:pt x="46" y="1"/>
                    <a:pt x="1" y="56"/>
                    <a:pt x="25" y="128"/>
                  </a:cubicBezTo>
                  <a:cubicBezTo>
                    <a:pt x="459" y="762"/>
                    <a:pt x="1193" y="1162"/>
                    <a:pt x="1960" y="1162"/>
                  </a:cubicBezTo>
                  <a:cubicBezTo>
                    <a:pt x="1993" y="1162"/>
                    <a:pt x="2026" y="1129"/>
                    <a:pt x="2026" y="1062"/>
                  </a:cubicBezTo>
                  <a:cubicBezTo>
                    <a:pt x="2026" y="1028"/>
                    <a:pt x="1993" y="995"/>
                    <a:pt x="1960" y="995"/>
                  </a:cubicBezTo>
                  <a:cubicBezTo>
                    <a:pt x="1226" y="962"/>
                    <a:pt x="559" y="628"/>
                    <a:pt x="158" y="28"/>
                  </a:cubicBezTo>
                  <a:cubicBezTo>
                    <a:pt x="140" y="9"/>
                    <a:pt x="119"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6653;p114">
              <a:extLst>
                <a:ext uri="{FF2B5EF4-FFF2-40B4-BE49-F238E27FC236}">
                  <a16:creationId xmlns:a16="http://schemas.microsoft.com/office/drawing/2014/main" id="{7135FFB1-5780-CC46-F85E-DDB15931EFF9}"/>
                </a:ext>
              </a:extLst>
            </p:cNvPr>
            <p:cNvSpPr/>
            <p:nvPr/>
          </p:nvSpPr>
          <p:spPr>
            <a:xfrm>
              <a:off x="6985101" y="2983638"/>
              <a:ext cx="16861" cy="5462"/>
            </a:xfrm>
            <a:custGeom>
              <a:avLst/>
              <a:gdLst/>
              <a:ahLst/>
              <a:cxnLst/>
              <a:rect l="l" t="t" r="r" b="b"/>
              <a:pathLst>
                <a:path w="1602" h="519" extrusionOk="0">
                  <a:moveTo>
                    <a:pt x="877" y="1"/>
                  </a:moveTo>
                  <a:cubicBezTo>
                    <a:pt x="595" y="1"/>
                    <a:pt x="315" y="77"/>
                    <a:pt x="67" y="230"/>
                  </a:cubicBezTo>
                  <a:cubicBezTo>
                    <a:pt x="0" y="296"/>
                    <a:pt x="0" y="396"/>
                    <a:pt x="34" y="463"/>
                  </a:cubicBezTo>
                  <a:cubicBezTo>
                    <a:pt x="73" y="502"/>
                    <a:pt x="123" y="518"/>
                    <a:pt x="172" y="518"/>
                  </a:cubicBezTo>
                  <a:cubicBezTo>
                    <a:pt x="206" y="518"/>
                    <a:pt x="240" y="510"/>
                    <a:pt x="267" y="497"/>
                  </a:cubicBezTo>
                  <a:cubicBezTo>
                    <a:pt x="457" y="383"/>
                    <a:pt x="668" y="323"/>
                    <a:pt x="882" y="323"/>
                  </a:cubicBezTo>
                  <a:cubicBezTo>
                    <a:pt x="1045" y="323"/>
                    <a:pt x="1209" y="358"/>
                    <a:pt x="1368" y="430"/>
                  </a:cubicBezTo>
                  <a:cubicBezTo>
                    <a:pt x="1435" y="430"/>
                    <a:pt x="1468" y="430"/>
                    <a:pt x="1502" y="396"/>
                  </a:cubicBezTo>
                  <a:cubicBezTo>
                    <a:pt x="1535" y="363"/>
                    <a:pt x="1568" y="363"/>
                    <a:pt x="1568" y="330"/>
                  </a:cubicBezTo>
                  <a:cubicBezTo>
                    <a:pt x="1602" y="263"/>
                    <a:pt x="1568" y="163"/>
                    <a:pt x="1502" y="130"/>
                  </a:cubicBezTo>
                  <a:cubicBezTo>
                    <a:pt x="1301" y="44"/>
                    <a:pt x="1089" y="1"/>
                    <a:pt x="8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6654;p114">
              <a:extLst>
                <a:ext uri="{FF2B5EF4-FFF2-40B4-BE49-F238E27FC236}">
                  <a16:creationId xmlns:a16="http://schemas.microsoft.com/office/drawing/2014/main" id="{B61E81F8-13C3-CF31-4A7B-0AB463DE9D33}"/>
                </a:ext>
              </a:extLst>
            </p:cNvPr>
            <p:cNvSpPr/>
            <p:nvPr/>
          </p:nvSpPr>
          <p:spPr>
            <a:xfrm>
              <a:off x="6805336" y="3098399"/>
              <a:ext cx="188892" cy="481066"/>
            </a:xfrm>
            <a:custGeom>
              <a:avLst/>
              <a:gdLst/>
              <a:ahLst/>
              <a:cxnLst/>
              <a:rect l="l" t="t" r="r" b="b"/>
              <a:pathLst>
                <a:path w="17947" h="45707" extrusionOk="0">
                  <a:moveTo>
                    <a:pt x="8840" y="1"/>
                  </a:moveTo>
                  <a:cubicBezTo>
                    <a:pt x="8840" y="1"/>
                    <a:pt x="4170" y="2203"/>
                    <a:pt x="2069" y="3570"/>
                  </a:cubicBezTo>
                  <a:cubicBezTo>
                    <a:pt x="1" y="4938"/>
                    <a:pt x="3270" y="20416"/>
                    <a:pt x="3370" y="23184"/>
                  </a:cubicBezTo>
                  <a:cubicBezTo>
                    <a:pt x="3436" y="25920"/>
                    <a:pt x="968" y="44733"/>
                    <a:pt x="968" y="44733"/>
                  </a:cubicBezTo>
                  <a:cubicBezTo>
                    <a:pt x="968" y="44733"/>
                    <a:pt x="4721" y="45707"/>
                    <a:pt x="9003" y="45707"/>
                  </a:cubicBezTo>
                  <a:cubicBezTo>
                    <a:pt x="10598" y="45707"/>
                    <a:pt x="12268" y="45571"/>
                    <a:pt x="13844" y="45200"/>
                  </a:cubicBezTo>
                  <a:cubicBezTo>
                    <a:pt x="13844" y="45200"/>
                    <a:pt x="17947" y="29555"/>
                    <a:pt x="17446" y="21350"/>
                  </a:cubicBezTo>
                  <a:cubicBezTo>
                    <a:pt x="16979" y="13444"/>
                    <a:pt x="14611" y="5672"/>
                    <a:pt x="8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6656;p114">
              <a:extLst>
                <a:ext uri="{FF2B5EF4-FFF2-40B4-BE49-F238E27FC236}">
                  <a16:creationId xmlns:a16="http://schemas.microsoft.com/office/drawing/2014/main" id="{D59E9736-FAC7-68A7-83B0-15404C4C7971}"/>
                </a:ext>
              </a:extLst>
            </p:cNvPr>
            <p:cNvSpPr/>
            <p:nvPr/>
          </p:nvSpPr>
          <p:spPr>
            <a:xfrm>
              <a:off x="6857185" y="3453725"/>
              <a:ext cx="84032" cy="49225"/>
            </a:xfrm>
            <a:custGeom>
              <a:avLst/>
              <a:gdLst/>
              <a:ahLst/>
              <a:cxnLst/>
              <a:rect l="l" t="t" r="r" b="b"/>
              <a:pathLst>
                <a:path w="7984" h="4677" extrusionOk="0">
                  <a:moveTo>
                    <a:pt x="7984" y="0"/>
                  </a:moveTo>
                  <a:lnTo>
                    <a:pt x="7984" y="0"/>
                  </a:lnTo>
                  <a:cubicBezTo>
                    <a:pt x="5048" y="1668"/>
                    <a:pt x="278" y="2369"/>
                    <a:pt x="278" y="2369"/>
                  </a:cubicBezTo>
                  <a:cubicBezTo>
                    <a:pt x="212" y="2969"/>
                    <a:pt x="112" y="3536"/>
                    <a:pt x="45" y="4070"/>
                  </a:cubicBezTo>
                  <a:cubicBezTo>
                    <a:pt x="0" y="4496"/>
                    <a:pt x="533" y="4677"/>
                    <a:pt x="1339" y="4677"/>
                  </a:cubicBezTo>
                  <a:cubicBezTo>
                    <a:pt x="3562" y="4677"/>
                    <a:pt x="7868" y="3306"/>
                    <a:pt x="7917" y="1935"/>
                  </a:cubicBezTo>
                  <a:cubicBezTo>
                    <a:pt x="7984" y="801"/>
                    <a:pt x="7984" y="1"/>
                    <a:pt x="79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6657;p114">
              <a:extLst>
                <a:ext uri="{FF2B5EF4-FFF2-40B4-BE49-F238E27FC236}">
                  <a16:creationId xmlns:a16="http://schemas.microsoft.com/office/drawing/2014/main" id="{3B7EB3D8-5F5C-F655-048B-784A27F972CE}"/>
                </a:ext>
              </a:extLst>
            </p:cNvPr>
            <p:cNvSpPr/>
            <p:nvPr/>
          </p:nvSpPr>
          <p:spPr>
            <a:xfrm>
              <a:off x="6879067" y="3098399"/>
              <a:ext cx="109197" cy="216289"/>
            </a:xfrm>
            <a:custGeom>
              <a:avLst/>
              <a:gdLst/>
              <a:ahLst/>
              <a:cxnLst/>
              <a:rect l="l" t="t" r="r" b="b"/>
              <a:pathLst>
                <a:path w="10375" h="20550" extrusionOk="0">
                  <a:moveTo>
                    <a:pt x="1835" y="1"/>
                  </a:moveTo>
                  <a:cubicBezTo>
                    <a:pt x="1835" y="1"/>
                    <a:pt x="1068" y="468"/>
                    <a:pt x="1" y="1035"/>
                  </a:cubicBezTo>
                  <a:cubicBezTo>
                    <a:pt x="534" y="2803"/>
                    <a:pt x="868" y="4638"/>
                    <a:pt x="901" y="6506"/>
                  </a:cubicBezTo>
                  <a:lnTo>
                    <a:pt x="4104" y="6773"/>
                  </a:lnTo>
                  <a:lnTo>
                    <a:pt x="2369" y="9308"/>
                  </a:lnTo>
                  <a:cubicBezTo>
                    <a:pt x="2369" y="9308"/>
                    <a:pt x="7973" y="14678"/>
                    <a:pt x="10375" y="20549"/>
                  </a:cubicBezTo>
                  <a:cubicBezTo>
                    <a:pt x="9808" y="12910"/>
                    <a:pt x="7406" y="5472"/>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6658;p114">
              <a:extLst>
                <a:ext uri="{FF2B5EF4-FFF2-40B4-BE49-F238E27FC236}">
                  <a16:creationId xmlns:a16="http://schemas.microsoft.com/office/drawing/2014/main" id="{4C5A71FB-6DC5-738E-4133-3521624EE9BF}"/>
                </a:ext>
              </a:extLst>
            </p:cNvPr>
            <p:cNvSpPr/>
            <p:nvPr/>
          </p:nvSpPr>
          <p:spPr>
            <a:xfrm>
              <a:off x="7045843" y="3453725"/>
              <a:ext cx="29502" cy="24586"/>
            </a:xfrm>
            <a:custGeom>
              <a:avLst/>
              <a:gdLst/>
              <a:ahLst/>
              <a:cxnLst/>
              <a:rect l="l" t="t" r="r" b="b"/>
              <a:pathLst>
                <a:path w="2803" h="2336" extrusionOk="0">
                  <a:moveTo>
                    <a:pt x="300" y="0"/>
                  </a:moveTo>
                  <a:lnTo>
                    <a:pt x="300" y="0"/>
                  </a:lnTo>
                  <a:cubicBezTo>
                    <a:pt x="0" y="2302"/>
                    <a:pt x="2469" y="2335"/>
                    <a:pt x="2469" y="2335"/>
                  </a:cubicBezTo>
                  <a:lnTo>
                    <a:pt x="2802" y="401"/>
                  </a:lnTo>
                  <a:lnTo>
                    <a:pt x="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6659;p114">
              <a:extLst>
                <a:ext uri="{FF2B5EF4-FFF2-40B4-BE49-F238E27FC236}">
                  <a16:creationId xmlns:a16="http://schemas.microsoft.com/office/drawing/2014/main" id="{A6B941F5-2BE0-A7DB-D63C-4D4C80C52CDC}"/>
                </a:ext>
              </a:extLst>
            </p:cNvPr>
            <p:cNvSpPr/>
            <p:nvPr/>
          </p:nvSpPr>
          <p:spPr>
            <a:xfrm>
              <a:off x="7045843" y="3453725"/>
              <a:ext cx="29502" cy="24586"/>
            </a:xfrm>
            <a:custGeom>
              <a:avLst/>
              <a:gdLst/>
              <a:ahLst/>
              <a:cxnLst/>
              <a:rect l="l" t="t" r="r" b="b"/>
              <a:pathLst>
                <a:path w="2803" h="2336" extrusionOk="0">
                  <a:moveTo>
                    <a:pt x="300" y="0"/>
                  </a:moveTo>
                  <a:lnTo>
                    <a:pt x="300" y="0"/>
                  </a:lnTo>
                  <a:cubicBezTo>
                    <a:pt x="0" y="2302"/>
                    <a:pt x="2469" y="2335"/>
                    <a:pt x="2469" y="2335"/>
                  </a:cubicBezTo>
                  <a:lnTo>
                    <a:pt x="2802" y="401"/>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6660;p114">
              <a:extLst>
                <a:ext uri="{FF2B5EF4-FFF2-40B4-BE49-F238E27FC236}">
                  <a16:creationId xmlns:a16="http://schemas.microsoft.com/office/drawing/2014/main" id="{531FC7B8-BFC4-BB32-C872-1442F173F555}"/>
                </a:ext>
              </a:extLst>
            </p:cNvPr>
            <p:cNvSpPr/>
            <p:nvPr/>
          </p:nvSpPr>
          <p:spPr>
            <a:xfrm>
              <a:off x="6951745" y="3137376"/>
              <a:ext cx="108144" cy="115870"/>
            </a:xfrm>
            <a:custGeom>
              <a:avLst/>
              <a:gdLst/>
              <a:ahLst/>
              <a:cxnLst/>
              <a:rect l="l" t="t" r="r" b="b"/>
              <a:pathLst>
                <a:path w="10275" h="11009" extrusionOk="0">
                  <a:moveTo>
                    <a:pt x="1695" y="0"/>
                  </a:moveTo>
                  <a:cubicBezTo>
                    <a:pt x="1000" y="0"/>
                    <a:pt x="381" y="49"/>
                    <a:pt x="267" y="134"/>
                  </a:cubicBezTo>
                  <a:cubicBezTo>
                    <a:pt x="1" y="301"/>
                    <a:pt x="801" y="3537"/>
                    <a:pt x="1502" y="4337"/>
                  </a:cubicBezTo>
                  <a:cubicBezTo>
                    <a:pt x="1969" y="4804"/>
                    <a:pt x="2569" y="5104"/>
                    <a:pt x="3236" y="5171"/>
                  </a:cubicBezTo>
                  <a:lnTo>
                    <a:pt x="7906" y="11009"/>
                  </a:lnTo>
                  <a:lnTo>
                    <a:pt x="10275" y="8674"/>
                  </a:lnTo>
                  <a:lnTo>
                    <a:pt x="5138" y="3970"/>
                  </a:lnTo>
                  <a:cubicBezTo>
                    <a:pt x="5138" y="3970"/>
                    <a:pt x="4103" y="701"/>
                    <a:pt x="3870" y="301"/>
                  </a:cubicBezTo>
                  <a:cubicBezTo>
                    <a:pt x="3716" y="90"/>
                    <a:pt x="2636" y="0"/>
                    <a:pt x="1695"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6661;p114">
              <a:extLst>
                <a:ext uri="{FF2B5EF4-FFF2-40B4-BE49-F238E27FC236}">
                  <a16:creationId xmlns:a16="http://schemas.microsoft.com/office/drawing/2014/main" id="{22795C44-55A0-AD84-1869-3BA73B0519AD}"/>
                </a:ext>
              </a:extLst>
            </p:cNvPr>
            <p:cNvSpPr/>
            <p:nvPr/>
          </p:nvSpPr>
          <p:spPr>
            <a:xfrm>
              <a:off x="6983701" y="3177058"/>
              <a:ext cx="46352" cy="41437"/>
            </a:xfrm>
            <a:custGeom>
              <a:avLst/>
              <a:gdLst/>
              <a:ahLst/>
              <a:cxnLst/>
              <a:rect l="l" t="t" r="r" b="b"/>
              <a:pathLst>
                <a:path w="4404" h="3937" extrusionOk="0">
                  <a:moveTo>
                    <a:pt x="3302" y="0"/>
                  </a:moveTo>
                  <a:lnTo>
                    <a:pt x="0" y="2502"/>
                  </a:lnTo>
                  <a:lnTo>
                    <a:pt x="967" y="3936"/>
                  </a:lnTo>
                  <a:lnTo>
                    <a:pt x="4403" y="867"/>
                  </a:lnTo>
                  <a:lnTo>
                    <a:pt x="330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6662;p114">
              <a:extLst>
                <a:ext uri="{FF2B5EF4-FFF2-40B4-BE49-F238E27FC236}">
                  <a16:creationId xmlns:a16="http://schemas.microsoft.com/office/drawing/2014/main" id="{0020739A-4D67-2B42-FE99-051CABE8CBD1}"/>
                </a:ext>
              </a:extLst>
            </p:cNvPr>
            <p:cNvSpPr/>
            <p:nvPr/>
          </p:nvSpPr>
          <p:spPr>
            <a:xfrm>
              <a:off x="6983701" y="3177058"/>
              <a:ext cx="46352" cy="41437"/>
            </a:xfrm>
            <a:custGeom>
              <a:avLst/>
              <a:gdLst/>
              <a:ahLst/>
              <a:cxnLst/>
              <a:rect l="l" t="t" r="r" b="b"/>
              <a:pathLst>
                <a:path w="4404" h="3937" extrusionOk="0">
                  <a:moveTo>
                    <a:pt x="3302" y="0"/>
                  </a:moveTo>
                  <a:lnTo>
                    <a:pt x="0" y="2502"/>
                  </a:lnTo>
                  <a:lnTo>
                    <a:pt x="967" y="3936"/>
                  </a:lnTo>
                  <a:lnTo>
                    <a:pt x="4403" y="867"/>
                  </a:lnTo>
                  <a:lnTo>
                    <a:pt x="3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6663;p114">
              <a:extLst>
                <a:ext uri="{FF2B5EF4-FFF2-40B4-BE49-F238E27FC236}">
                  <a16:creationId xmlns:a16="http://schemas.microsoft.com/office/drawing/2014/main" id="{A9CD5ABD-B445-6B43-0F24-0C2985641225}"/>
                </a:ext>
              </a:extLst>
            </p:cNvPr>
            <p:cNvSpPr/>
            <p:nvPr/>
          </p:nvSpPr>
          <p:spPr>
            <a:xfrm>
              <a:off x="6986153" y="3182668"/>
              <a:ext cx="156465" cy="183588"/>
            </a:xfrm>
            <a:custGeom>
              <a:avLst/>
              <a:gdLst/>
              <a:ahLst/>
              <a:cxnLst/>
              <a:rect l="l" t="t" r="r" b="b"/>
              <a:pathLst>
                <a:path w="14866" h="17443" extrusionOk="0">
                  <a:moveTo>
                    <a:pt x="4304" y="1"/>
                  </a:moveTo>
                  <a:lnTo>
                    <a:pt x="1" y="3437"/>
                  </a:lnTo>
                  <a:cubicBezTo>
                    <a:pt x="1" y="3437"/>
                    <a:pt x="6038" y="14845"/>
                    <a:pt x="8440" y="16779"/>
                  </a:cubicBezTo>
                  <a:cubicBezTo>
                    <a:pt x="9002" y="17240"/>
                    <a:pt x="9587" y="17443"/>
                    <a:pt x="10151" y="17443"/>
                  </a:cubicBezTo>
                  <a:cubicBezTo>
                    <a:pt x="12734" y="17443"/>
                    <a:pt x="14865" y="13176"/>
                    <a:pt x="12209" y="9808"/>
                  </a:cubicBezTo>
                  <a:cubicBezTo>
                    <a:pt x="9908" y="6906"/>
                    <a:pt x="4304" y="1"/>
                    <a:pt x="4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6664;p114">
              <a:extLst>
                <a:ext uri="{FF2B5EF4-FFF2-40B4-BE49-F238E27FC236}">
                  <a16:creationId xmlns:a16="http://schemas.microsoft.com/office/drawing/2014/main" id="{B2670E1C-8ABF-9157-788A-0247A40105FA}"/>
                </a:ext>
              </a:extLst>
            </p:cNvPr>
            <p:cNvSpPr/>
            <p:nvPr/>
          </p:nvSpPr>
          <p:spPr>
            <a:xfrm>
              <a:off x="6986153" y="3182668"/>
              <a:ext cx="156465" cy="183588"/>
            </a:xfrm>
            <a:custGeom>
              <a:avLst/>
              <a:gdLst/>
              <a:ahLst/>
              <a:cxnLst/>
              <a:rect l="l" t="t" r="r" b="b"/>
              <a:pathLst>
                <a:path w="14866" h="17443" extrusionOk="0">
                  <a:moveTo>
                    <a:pt x="4304" y="1"/>
                  </a:moveTo>
                  <a:lnTo>
                    <a:pt x="1" y="3437"/>
                  </a:lnTo>
                  <a:cubicBezTo>
                    <a:pt x="1" y="3437"/>
                    <a:pt x="6038" y="14845"/>
                    <a:pt x="8440" y="16779"/>
                  </a:cubicBezTo>
                  <a:cubicBezTo>
                    <a:pt x="9002" y="17240"/>
                    <a:pt x="9587" y="17443"/>
                    <a:pt x="10151" y="17443"/>
                  </a:cubicBezTo>
                  <a:cubicBezTo>
                    <a:pt x="12734" y="17443"/>
                    <a:pt x="14865" y="13176"/>
                    <a:pt x="12209" y="9808"/>
                  </a:cubicBezTo>
                  <a:cubicBezTo>
                    <a:pt x="9908" y="6906"/>
                    <a:pt x="4304" y="1"/>
                    <a:pt x="4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6666;p114">
              <a:extLst>
                <a:ext uri="{FF2B5EF4-FFF2-40B4-BE49-F238E27FC236}">
                  <a16:creationId xmlns:a16="http://schemas.microsoft.com/office/drawing/2014/main" id="{7FE95E0A-C008-70AF-32E4-8E062C1A2271}"/>
                </a:ext>
              </a:extLst>
            </p:cNvPr>
            <p:cNvSpPr/>
            <p:nvPr/>
          </p:nvSpPr>
          <p:spPr>
            <a:xfrm>
              <a:off x="6848175" y="3381045"/>
              <a:ext cx="123511" cy="64571"/>
            </a:xfrm>
            <a:custGeom>
              <a:avLst/>
              <a:gdLst/>
              <a:ahLst/>
              <a:cxnLst/>
              <a:rect l="l" t="t" r="r" b="b"/>
              <a:pathLst>
                <a:path w="11735" h="6135" extrusionOk="0">
                  <a:moveTo>
                    <a:pt x="1034" y="1"/>
                  </a:moveTo>
                  <a:lnTo>
                    <a:pt x="0" y="4070"/>
                  </a:lnTo>
                  <a:lnTo>
                    <a:pt x="6471" y="5271"/>
                  </a:lnTo>
                  <a:cubicBezTo>
                    <a:pt x="6905" y="5738"/>
                    <a:pt x="7539" y="6038"/>
                    <a:pt x="8173" y="6105"/>
                  </a:cubicBezTo>
                  <a:cubicBezTo>
                    <a:pt x="8403" y="6125"/>
                    <a:pt x="8647" y="6134"/>
                    <a:pt x="8893" y="6134"/>
                  </a:cubicBezTo>
                  <a:cubicBezTo>
                    <a:pt x="9892" y="6134"/>
                    <a:pt x="10907" y="5979"/>
                    <a:pt x="11041" y="5738"/>
                  </a:cubicBezTo>
                  <a:cubicBezTo>
                    <a:pt x="11273" y="5274"/>
                    <a:pt x="11735" y="3102"/>
                    <a:pt x="11253" y="3102"/>
                  </a:cubicBezTo>
                  <a:cubicBezTo>
                    <a:pt x="11249" y="3102"/>
                    <a:pt x="11245" y="3103"/>
                    <a:pt x="11242" y="3103"/>
                  </a:cubicBezTo>
                  <a:cubicBezTo>
                    <a:pt x="11220" y="3104"/>
                    <a:pt x="11193" y="3105"/>
                    <a:pt x="11160" y="3105"/>
                  </a:cubicBezTo>
                  <a:cubicBezTo>
                    <a:pt x="10455" y="3105"/>
                    <a:pt x="7372" y="2769"/>
                    <a:pt x="7372" y="2769"/>
                  </a:cubicBezTo>
                  <a:lnTo>
                    <a:pt x="1034" y="1"/>
                  </a:ln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6667;p114">
              <a:extLst>
                <a:ext uri="{FF2B5EF4-FFF2-40B4-BE49-F238E27FC236}">
                  <a16:creationId xmlns:a16="http://schemas.microsoft.com/office/drawing/2014/main" id="{A05E3372-01E9-DC94-793A-8B08B50EA7C2}"/>
                </a:ext>
              </a:extLst>
            </p:cNvPr>
            <p:cNvSpPr/>
            <p:nvPr/>
          </p:nvSpPr>
          <p:spPr>
            <a:xfrm>
              <a:off x="6884330" y="3387719"/>
              <a:ext cx="42500" cy="65308"/>
            </a:xfrm>
            <a:custGeom>
              <a:avLst/>
              <a:gdLst/>
              <a:ahLst/>
              <a:cxnLst/>
              <a:rect l="l" t="t" r="r" b="b"/>
              <a:pathLst>
                <a:path w="4038" h="6205" extrusionOk="0">
                  <a:moveTo>
                    <a:pt x="2436" y="0"/>
                  </a:moveTo>
                  <a:lnTo>
                    <a:pt x="1" y="5237"/>
                  </a:lnTo>
                  <a:lnTo>
                    <a:pt x="2102" y="6205"/>
                  </a:lnTo>
                  <a:lnTo>
                    <a:pt x="4037" y="701"/>
                  </a:lnTo>
                  <a:lnTo>
                    <a:pt x="2436"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6668;p114">
              <a:extLst>
                <a:ext uri="{FF2B5EF4-FFF2-40B4-BE49-F238E27FC236}">
                  <a16:creationId xmlns:a16="http://schemas.microsoft.com/office/drawing/2014/main" id="{27F7AF6B-8C8B-2D27-5B19-650DD3BAC91B}"/>
                </a:ext>
              </a:extLst>
            </p:cNvPr>
            <p:cNvSpPr/>
            <p:nvPr/>
          </p:nvSpPr>
          <p:spPr>
            <a:xfrm>
              <a:off x="6884330" y="3387719"/>
              <a:ext cx="42500" cy="65308"/>
            </a:xfrm>
            <a:custGeom>
              <a:avLst/>
              <a:gdLst/>
              <a:ahLst/>
              <a:cxnLst/>
              <a:rect l="l" t="t" r="r" b="b"/>
              <a:pathLst>
                <a:path w="4038" h="6205" extrusionOk="0">
                  <a:moveTo>
                    <a:pt x="2436" y="0"/>
                  </a:moveTo>
                  <a:lnTo>
                    <a:pt x="1" y="5237"/>
                  </a:lnTo>
                  <a:lnTo>
                    <a:pt x="2102" y="6205"/>
                  </a:lnTo>
                  <a:lnTo>
                    <a:pt x="4037" y="701"/>
                  </a:lnTo>
                  <a:lnTo>
                    <a:pt x="2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6669;p114">
              <a:extLst>
                <a:ext uri="{FF2B5EF4-FFF2-40B4-BE49-F238E27FC236}">
                  <a16:creationId xmlns:a16="http://schemas.microsoft.com/office/drawing/2014/main" id="{47D6A7C2-0174-D43B-B568-B0CD11A9EA49}"/>
                </a:ext>
              </a:extLst>
            </p:cNvPr>
            <p:cNvSpPr/>
            <p:nvPr/>
          </p:nvSpPr>
          <p:spPr>
            <a:xfrm>
              <a:off x="6766360" y="3137734"/>
              <a:ext cx="154844" cy="314929"/>
            </a:xfrm>
            <a:custGeom>
              <a:avLst/>
              <a:gdLst/>
              <a:ahLst/>
              <a:cxnLst/>
              <a:rect l="l" t="t" r="r" b="b"/>
              <a:pathLst>
                <a:path w="14712" h="29922" extrusionOk="0">
                  <a:moveTo>
                    <a:pt x="5605" y="0"/>
                  </a:moveTo>
                  <a:cubicBezTo>
                    <a:pt x="5605" y="0"/>
                    <a:pt x="1635" y="6104"/>
                    <a:pt x="435" y="13109"/>
                  </a:cubicBezTo>
                  <a:cubicBezTo>
                    <a:pt x="1" y="15278"/>
                    <a:pt x="234" y="17513"/>
                    <a:pt x="1035" y="19581"/>
                  </a:cubicBezTo>
                  <a:cubicBezTo>
                    <a:pt x="3837" y="26652"/>
                    <a:pt x="12110" y="29921"/>
                    <a:pt x="12110" y="29921"/>
                  </a:cubicBezTo>
                  <a:lnTo>
                    <a:pt x="14711" y="23750"/>
                  </a:lnTo>
                  <a:cubicBezTo>
                    <a:pt x="14711" y="23750"/>
                    <a:pt x="8340" y="20748"/>
                    <a:pt x="7406" y="16178"/>
                  </a:cubicBezTo>
                  <a:cubicBezTo>
                    <a:pt x="7206" y="15111"/>
                    <a:pt x="6839" y="14577"/>
                    <a:pt x="7273" y="13076"/>
                  </a:cubicBezTo>
                  <a:cubicBezTo>
                    <a:pt x="8807" y="8039"/>
                    <a:pt x="11176" y="1601"/>
                    <a:pt x="56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6670;p114">
              <a:extLst>
                <a:ext uri="{FF2B5EF4-FFF2-40B4-BE49-F238E27FC236}">
                  <a16:creationId xmlns:a16="http://schemas.microsoft.com/office/drawing/2014/main" id="{089A2147-A0D4-8D1A-9235-1ED41E73F5B9}"/>
                </a:ext>
              </a:extLst>
            </p:cNvPr>
            <p:cNvSpPr/>
            <p:nvPr/>
          </p:nvSpPr>
          <p:spPr>
            <a:xfrm>
              <a:off x="6766360" y="3137734"/>
              <a:ext cx="154844" cy="314929"/>
            </a:xfrm>
            <a:custGeom>
              <a:avLst/>
              <a:gdLst/>
              <a:ahLst/>
              <a:cxnLst/>
              <a:rect l="l" t="t" r="r" b="b"/>
              <a:pathLst>
                <a:path w="14712" h="29922" extrusionOk="0">
                  <a:moveTo>
                    <a:pt x="5605" y="0"/>
                  </a:moveTo>
                  <a:cubicBezTo>
                    <a:pt x="5605" y="0"/>
                    <a:pt x="1635" y="6104"/>
                    <a:pt x="435" y="13109"/>
                  </a:cubicBezTo>
                  <a:cubicBezTo>
                    <a:pt x="1" y="15278"/>
                    <a:pt x="234" y="17513"/>
                    <a:pt x="1035" y="19581"/>
                  </a:cubicBezTo>
                  <a:cubicBezTo>
                    <a:pt x="3837" y="26652"/>
                    <a:pt x="12110" y="29921"/>
                    <a:pt x="12110" y="29921"/>
                  </a:cubicBezTo>
                  <a:lnTo>
                    <a:pt x="14711" y="23750"/>
                  </a:lnTo>
                  <a:cubicBezTo>
                    <a:pt x="14711" y="23750"/>
                    <a:pt x="8340" y="20748"/>
                    <a:pt x="7406" y="16178"/>
                  </a:cubicBezTo>
                  <a:cubicBezTo>
                    <a:pt x="7206" y="15111"/>
                    <a:pt x="6839" y="14577"/>
                    <a:pt x="7273" y="13076"/>
                  </a:cubicBezTo>
                  <a:cubicBezTo>
                    <a:pt x="8807" y="8039"/>
                    <a:pt x="11176" y="1601"/>
                    <a:pt x="5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6671;p114">
              <a:extLst>
                <a:ext uri="{FF2B5EF4-FFF2-40B4-BE49-F238E27FC236}">
                  <a16:creationId xmlns:a16="http://schemas.microsoft.com/office/drawing/2014/main" id="{56B26A01-3EA3-E855-5D1B-208EDD48FF64}"/>
                </a:ext>
              </a:extLst>
            </p:cNvPr>
            <p:cNvSpPr/>
            <p:nvPr/>
          </p:nvSpPr>
          <p:spPr>
            <a:xfrm>
              <a:off x="6919337" y="3400507"/>
              <a:ext cx="50857" cy="21745"/>
            </a:xfrm>
            <a:custGeom>
              <a:avLst/>
              <a:gdLst/>
              <a:ahLst/>
              <a:cxnLst/>
              <a:rect l="l" t="t" r="r" b="b"/>
              <a:pathLst>
                <a:path w="4832" h="2066" extrusionOk="0">
                  <a:moveTo>
                    <a:pt x="4608" y="1"/>
                  </a:moveTo>
                  <a:cubicBezTo>
                    <a:pt x="4204" y="1"/>
                    <a:pt x="3326" y="270"/>
                    <a:pt x="2979" y="320"/>
                  </a:cubicBezTo>
                  <a:cubicBezTo>
                    <a:pt x="1645" y="453"/>
                    <a:pt x="678" y="587"/>
                    <a:pt x="311" y="1154"/>
                  </a:cubicBezTo>
                  <a:cubicBezTo>
                    <a:pt x="0" y="1634"/>
                    <a:pt x="455" y="2066"/>
                    <a:pt x="1411" y="2066"/>
                  </a:cubicBezTo>
                  <a:cubicBezTo>
                    <a:pt x="1584" y="2066"/>
                    <a:pt x="1774" y="2052"/>
                    <a:pt x="1979" y="2021"/>
                  </a:cubicBezTo>
                  <a:cubicBezTo>
                    <a:pt x="2813" y="1921"/>
                    <a:pt x="4714" y="720"/>
                    <a:pt x="4814" y="120"/>
                  </a:cubicBezTo>
                  <a:cubicBezTo>
                    <a:pt x="4831" y="33"/>
                    <a:pt x="4748" y="1"/>
                    <a:pt x="4608" y="1"/>
                  </a:cubicBezTo>
                  <a:close/>
                </a:path>
              </a:pathLst>
            </a:custGeom>
            <a:solidFill>
              <a:srgbClr val="E28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3472;p79">
            <a:extLst>
              <a:ext uri="{FF2B5EF4-FFF2-40B4-BE49-F238E27FC236}">
                <a16:creationId xmlns:a16="http://schemas.microsoft.com/office/drawing/2014/main" id="{CB5BE2C1-02DB-B1C3-160C-9ECD75DE2F5F}"/>
              </a:ext>
            </a:extLst>
          </p:cNvPr>
          <p:cNvGrpSpPr/>
          <p:nvPr/>
        </p:nvGrpSpPr>
        <p:grpSpPr>
          <a:xfrm flipH="1">
            <a:off x="462872" y="2022798"/>
            <a:ext cx="819056" cy="2431812"/>
            <a:chOff x="7586263" y="2047612"/>
            <a:chExt cx="819056" cy="2431812"/>
          </a:xfrm>
        </p:grpSpPr>
        <p:sp>
          <p:nvSpPr>
            <p:cNvPr id="755" name="Google Shape;3496;p79">
              <a:extLst>
                <a:ext uri="{FF2B5EF4-FFF2-40B4-BE49-F238E27FC236}">
                  <a16:creationId xmlns:a16="http://schemas.microsoft.com/office/drawing/2014/main" id="{89E8036E-CD78-BA30-2EF3-ED4291AC88E1}"/>
                </a:ext>
              </a:extLst>
            </p:cNvPr>
            <p:cNvSpPr/>
            <p:nvPr/>
          </p:nvSpPr>
          <p:spPr>
            <a:xfrm>
              <a:off x="8050841" y="4402858"/>
              <a:ext cx="231948" cy="76566"/>
            </a:xfrm>
            <a:custGeom>
              <a:avLst/>
              <a:gdLst/>
              <a:ahLst/>
              <a:cxnLst/>
              <a:rect l="l" t="t" r="r" b="b"/>
              <a:pathLst>
                <a:path w="10209" h="3370" extrusionOk="0">
                  <a:moveTo>
                    <a:pt x="5705" y="0"/>
                  </a:moveTo>
                  <a:cubicBezTo>
                    <a:pt x="5538" y="0"/>
                    <a:pt x="5371" y="67"/>
                    <a:pt x="5205" y="167"/>
                  </a:cubicBezTo>
                  <a:cubicBezTo>
                    <a:pt x="4504" y="834"/>
                    <a:pt x="2769" y="1535"/>
                    <a:pt x="501" y="2035"/>
                  </a:cubicBezTo>
                  <a:cubicBezTo>
                    <a:pt x="1" y="2135"/>
                    <a:pt x="134" y="3369"/>
                    <a:pt x="1402" y="3369"/>
                  </a:cubicBezTo>
                  <a:cubicBezTo>
                    <a:pt x="2636" y="3369"/>
                    <a:pt x="5338" y="3269"/>
                    <a:pt x="6239" y="3269"/>
                  </a:cubicBezTo>
                  <a:cubicBezTo>
                    <a:pt x="7706" y="3269"/>
                    <a:pt x="8540" y="3369"/>
                    <a:pt x="9708" y="3369"/>
                  </a:cubicBezTo>
                  <a:lnTo>
                    <a:pt x="9808" y="3369"/>
                  </a:lnTo>
                  <a:cubicBezTo>
                    <a:pt x="10041" y="3303"/>
                    <a:pt x="10208" y="3069"/>
                    <a:pt x="10141" y="2836"/>
                  </a:cubicBezTo>
                  <a:lnTo>
                    <a:pt x="9574" y="200"/>
                  </a:lnTo>
                  <a:cubicBezTo>
                    <a:pt x="9541" y="67"/>
                    <a:pt x="9441" y="0"/>
                    <a:pt x="93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3497;p79">
              <a:extLst>
                <a:ext uri="{FF2B5EF4-FFF2-40B4-BE49-F238E27FC236}">
                  <a16:creationId xmlns:a16="http://schemas.microsoft.com/office/drawing/2014/main" id="{D0FFECD4-C1E8-5485-2FD9-0F58917FE041}"/>
                </a:ext>
              </a:extLst>
            </p:cNvPr>
            <p:cNvSpPr/>
            <p:nvPr/>
          </p:nvSpPr>
          <p:spPr>
            <a:xfrm>
              <a:off x="7704497" y="4400586"/>
              <a:ext cx="231926" cy="76566"/>
            </a:xfrm>
            <a:custGeom>
              <a:avLst/>
              <a:gdLst/>
              <a:ahLst/>
              <a:cxnLst/>
              <a:rect l="l" t="t" r="r" b="b"/>
              <a:pathLst>
                <a:path w="10208" h="3370" extrusionOk="0">
                  <a:moveTo>
                    <a:pt x="5738" y="0"/>
                  </a:moveTo>
                  <a:cubicBezTo>
                    <a:pt x="5538" y="0"/>
                    <a:pt x="5371" y="67"/>
                    <a:pt x="5238" y="167"/>
                  </a:cubicBezTo>
                  <a:cubicBezTo>
                    <a:pt x="4504" y="834"/>
                    <a:pt x="2803" y="1535"/>
                    <a:pt x="501" y="2035"/>
                  </a:cubicBezTo>
                  <a:cubicBezTo>
                    <a:pt x="1" y="2135"/>
                    <a:pt x="167" y="3369"/>
                    <a:pt x="1402" y="3369"/>
                  </a:cubicBezTo>
                  <a:cubicBezTo>
                    <a:pt x="2636" y="3369"/>
                    <a:pt x="5371" y="3269"/>
                    <a:pt x="6272" y="3269"/>
                  </a:cubicBezTo>
                  <a:cubicBezTo>
                    <a:pt x="7706" y="3269"/>
                    <a:pt x="8573" y="3336"/>
                    <a:pt x="9708" y="3369"/>
                  </a:cubicBezTo>
                  <a:lnTo>
                    <a:pt x="9808" y="3369"/>
                  </a:lnTo>
                  <a:cubicBezTo>
                    <a:pt x="10074" y="3303"/>
                    <a:pt x="10208" y="3069"/>
                    <a:pt x="10141" y="2836"/>
                  </a:cubicBezTo>
                  <a:lnTo>
                    <a:pt x="9574" y="200"/>
                  </a:lnTo>
                  <a:cubicBezTo>
                    <a:pt x="9541" y="100"/>
                    <a:pt x="9441" y="0"/>
                    <a:pt x="93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3498;p79">
              <a:extLst>
                <a:ext uri="{FF2B5EF4-FFF2-40B4-BE49-F238E27FC236}">
                  <a16:creationId xmlns:a16="http://schemas.microsoft.com/office/drawing/2014/main" id="{FDF6B70D-2759-BC0D-F47F-AA451F984C56}"/>
                </a:ext>
              </a:extLst>
            </p:cNvPr>
            <p:cNvSpPr/>
            <p:nvPr/>
          </p:nvSpPr>
          <p:spPr>
            <a:xfrm>
              <a:off x="7727240" y="2890137"/>
              <a:ext cx="552505" cy="1520309"/>
            </a:xfrm>
            <a:custGeom>
              <a:avLst/>
              <a:gdLst/>
              <a:ahLst/>
              <a:cxnLst/>
              <a:rect l="l" t="t" r="r" b="b"/>
              <a:pathLst>
                <a:path w="24318" h="66915" extrusionOk="0">
                  <a:moveTo>
                    <a:pt x="6171" y="0"/>
                  </a:moveTo>
                  <a:cubicBezTo>
                    <a:pt x="4670" y="8140"/>
                    <a:pt x="0" y="41230"/>
                    <a:pt x="3369" y="66915"/>
                  </a:cubicBezTo>
                  <a:lnTo>
                    <a:pt x="8673" y="66915"/>
                  </a:lnTo>
                  <a:cubicBezTo>
                    <a:pt x="8673" y="66915"/>
                    <a:pt x="8173" y="27920"/>
                    <a:pt x="12876" y="15311"/>
                  </a:cubicBezTo>
                  <a:cubicBezTo>
                    <a:pt x="13410" y="22049"/>
                    <a:pt x="18880" y="66882"/>
                    <a:pt x="18880" y="66882"/>
                  </a:cubicBezTo>
                  <a:lnTo>
                    <a:pt x="24318" y="66882"/>
                  </a:lnTo>
                  <a:cubicBezTo>
                    <a:pt x="24318" y="66882"/>
                    <a:pt x="23517" y="50036"/>
                    <a:pt x="22683" y="34091"/>
                  </a:cubicBezTo>
                  <a:cubicBezTo>
                    <a:pt x="22183" y="24051"/>
                    <a:pt x="21883" y="2069"/>
                    <a:pt x="2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8" name="Google Shape;3499;p79">
              <a:extLst>
                <a:ext uri="{FF2B5EF4-FFF2-40B4-BE49-F238E27FC236}">
                  <a16:creationId xmlns:a16="http://schemas.microsoft.com/office/drawing/2014/main" id="{3B866123-BD6B-F742-BEEF-C0972AEBA983}"/>
                </a:ext>
              </a:extLst>
            </p:cNvPr>
            <p:cNvSpPr/>
            <p:nvPr/>
          </p:nvSpPr>
          <p:spPr>
            <a:xfrm>
              <a:off x="7986430" y="2378233"/>
              <a:ext cx="174331" cy="65524"/>
            </a:xfrm>
            <a:custGeom>
              <a:avLst/>
              <a:gdLst/>
              <a:ahLst/>
              <a:cxnLst/>
              <a:rect l="l" t="t" r="r" b="b"/>
              <a:pathLst>
                <a:path w="7673" h="2884" extrusionOk="0">
                  <a:moveTo>
                    <a:pt x="4789" y="0"/>
                  </a:moveTo>
                  <a:cubicBezTo>
                    <a:pt x="3672" y="0"/>
                    <a:pt x="2560" y="161"/>
                    <a:pt x="1502" y="482"/>
                  </a:cubicBezTo>
                  <a:lnTo>
                    <a:pt x="0" y="2884"/>
                  </a:lnTo>
                  <a:lnTo>
                    <a:pt x="7673" y="2717"/>
                  </a:lnTo>
                  <a:lnTo>
                    <a:pt x="7339" y="282"/>
                  </a:lnTo>
                  <a:cubicBezTo>
                    <a:pt x="6501" y="94"/>
                    <a:pt x="5644" y="0"/>
                    <a:pt x="4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3500;p79">
              <a:extLst>
                <a:ext uri="{FF2B5EF4-FFF2-40B4-BE49-F238E27FC236}">
                  <a16:creationId xmlns:a16="http://schemas.microsoft.com/office/drawing/2014/main" id="{92E7C8FF-9640-7B63-AA45-D563F5193E0E}"/>
                </a:ext>
              </a:extLst>
            </p:cNvPr>
            <p:cNvSpPr/>
            <p:nvPr/>
          </p:nvSpPr>
          <p:spPr>
            <a:xfrm>
              <a:off x="7586263" y="2285445"/>
              <a:ext cx="117508" cy="118167"/>
            </a:xfrm>
            <a:custGeom>
              <a:avLst/>
              <a:gdLst/>
              <a:ahLst/>
              <a:cxnLst/>
              <a:rect l="l" t="t" r="r" b="b"/>
              <a:pathLst>
                <a:path w="5172" h="5201" extrusionOk="0">
                  <a:moveTo>
                    <a:pt x="941" y="0"/>
                  </a:moveTo>
                  <a:cubicBezTo>
                    <a:pt x="457" y="0"/>
                    <a:pt x="1" y="1604"/>
                    <a:pt x="301" y="1964"/>
                  </a:cubicBezTo>
                  <a:cubicBezTo>
                    <a:pt x="635" y="2365"/>
                    <a:pt x="1635" y="3866"/>
                    <a:pt x="3303" y="3866"/>
                  </a:cubicBezTo>
                  <a:lnTo>
                    <a:pt x="3770" y="5200"/>
                  </a:lnTo>
                  <a:lnTo>
                    <a:pt x="4971" y="3866"/>
                  </a:lnTo>
                  <a:cubicBezTo>
                    <a:pt x="5171" y="3432"/>
                    <a:pt x="4971" y="2231"/>
                    <a:pt x="4971" y="2231"/>
                  </a:cubicBezTo>
                  <a:cubicBezTo>
                    <a:pt x="4971" y="2231"/>
                    <a:pt x="1635" y="497"/>
                    <a:pt x="1102" y="63"/>
                  </a:cubicBezTo>
                  <a:cubicBezTo>
                    <a:pt x="1048" y="20"/>
                    <a:pt x="995" y="0"/>
                    <a:pt x="941"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3501;p79">
              <a:extLst>
                <a:ext uri="{FF2B5EF4-FFF2-40B4-BE49-F238E27FC236}">
                  <a16:creationId xmlns:a16="http://schemas.microsoft.com/office/drawing/2014/main" id="{061E88CB-F0B5-8838-80D1-952F5A840AA7}"/>
                </a:ext>
              </a:extLst>
            </p:cNvPr>
            <p:cNvSpPr/>
            <p:nvPr/>
          </p:nvSpPr>
          <p:spPr>
            <a:xfrm>
              <a:off x="7662057" y="2370236"/>
              <a:ext cx="251647" cy="225178"/>
            </a:xfrm>
            <a:custGeom>
              <a:avLst/>
              <a:gdLst/>
              <a:ahLst/>
              <a:cxnLst/>
              <a:rect l="l" t="t" r="r" b="b"/>
              <a:pathLst>
                <a:path w="11076" h="9911" extrusionOk="0">
                  <a:moveTo>
                    <a:pt x="1802" y="0"/>
                  </a:moveTo>
                  <a:lnTo>
                    <a:pt x="1" y="567"/>
                  </a:lnTo>
                  <a:cubicBezTo>
                    <a:pt x="1" y="567"/>
                    <a:pt x="901" y="8673"/>
                    <a:pt x="3203" y="9741"/>
                  </a:cubicBezTo>
                  <a:cubicBezTo>
                    <a:pt x="3449" y="9858"/>
                    <a:pt x="3732" y="9911"/>
                    <a:pt x="4041" y="9911"/>
                  </a:cubicBezTo>
                  <a:cubicBezTo>
                    <a:pt x="6631" y="9911"/>
                    <a:pt x="11075" y="6238"/>
                    <a:pt x="11075" y="6238"/>
                  </a:cubicBezTo>
                  <a:lnTo>
                    <a:pt x="10575" y="1468"/>
                  </a:lnTo>
                  <a:cubicBezTo>
                    <a:pt x="9357" y="1764"/>
                    <a:pt x="5866" y="6608"/>
                    <a:pt x="4587" y="6608"/>
                  </a:cubicBezTo>
                  <a:cubicBezTo>
                    <a:pt x="4570" y="6608"/>
                    <a:pt x="4554" y="6607"/>
                    <a:pt x="4537" y="6605"/>
                  </a:cubicBezTo>
                  <a:cubicBezTo>
                    <a:pt x="3303" y="6438"/>
                    <a:pt x="1802" y="0"/>
                    <a:pt x="1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3502;p79">
              <a:extLst>
                <a:ext uri="{FF2B5EF4-FFF2-40B4-BE49-F238E27FC236}">
                  <a16:creationId xmlns:a16="http://schemas.microsoft.com/office/drawing/2014/main" id="{331E8FAA-AFBE-13D3-F328-365A5A9F37A6}"/>
                </a:ext>
              </a:extLst>
            </p:cNvPr>
            <p:cNvSpPr/>
            <p:nvPr/>
          </p:nvSpPr>
          <p:spPr>
            <a:xfrm>
              <a:off x="8107687" y="2894681"/>
              <a:ext cx="115986" cy="42464"/>
            </a:xfrm>
            <a:custGeom>
              <a:avLst/>
              <a:gdLst/>
              <a:ahLst/>
              <a:cxnLst/>
              <a:rect l="l" t="t" r="r" b="b"/>
              <a:pathLst>
                <a:path w="5105" h="1869" extrusionOk="0">
                  <a:moveTo>
                    <a:pt x="1" y="1"/>
                  </a:moveTo>
                  <a:lnTo>
                    <a:pt x="1" y="1802"/>
                  </a:lnTo>
                  <a:lnTo>
                    <a:pt x="5104" y="1869"/>
                  </a:lnTo>
                  <a:lnTo>
                    <a:pt x="51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3503;p79">
              <a:extLst>
                <a:ext uri="{FF2B5EF4-FFF2-40B4-BE49-F238E27FC236}">
                  <a16:creationId xmlns:a16="http://schemas.microsoft.com/office/drawing/2014/main" id="{85AEC634-68E4-0DEF-F570-28EF2563F451}"/>
                </a:ext>
              </a:extLst>
            </p:cNvPr>
            <p:cNvSpPr/>
            <p:nvPr/>
          </p:nvSpPr>
          <p:spPr>
            <a:xfrm>
              <a:off x="7926563" y="2894681"/>
              <a:ext cx="169014" cy="40941"/>
            </a:xfrm>
            <a:custGeom>
              <a:avLst/>
              <a:gdLst/>
              <a:ahLst/>
              <a:cxnLst/>
              <a:rect l="l" t="t" r="r" b="b"/>
              <a:pathLst>
                <a:path w="7439" h="1802" extrusionOk="0">
                  <a:moveTo>
                    <a:pt x="0" y="1"/>
                  </a:moveTo>
                  <a:lnTo>
                    <a:pt x="0" y="1702"/>
                  </a:lnTo>
                  <a:lnTo>
                    <a:pt x="7439" y="1802"/>
                  </a:lnTo>
                  <a:lnTo>
                    <a:pt x="74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3504;p79">
              <a:extLst>
                <a:ext uri="{FF2B5EF4-FFF2-40B4-BE49-F238E27FC236}">
                  <a16:creationId xmlns:a16="http://schemas.microsoft.com/office/drawing/2014/main" id="{13F6D30C-69A0-9C70-2FDA-80A9B428850B}"/>
                </a:ext>
              </a:extLst>
            </p:cNvPr>
            <p:cNvSpPr/>
            <p:nvPr/>
          </p:nvSpPr>
          <p:spPr>
            <a:xfrm>
              <a:off x="7859857" y="2894681"/>
              <a:ext cx="53846" cy="38669"/>
            </a:xfrm>
            <a:custGeom>
              <a:avLst/>
              <a:gdLst/>
              <a:ahLst/>
              <a:cxnLst/>
              <a:rect l="l" t="t" r="r" b="b"/>
              <a:pathLst>
                <a:path w="2370" h="1702" extrusionOk="0">
                  <a:moveTo>
                    <a:pt x="201" y="1"/>
                  </a:moveTo>
                  <a:lnTo>
                    <a:pt x="1" y="1668"/>
                  </a:lnTo>
                  <a:lnTo>
                    <a:pt x="2369" y="1702"/>
                  </a:lnTo>
                  <a:lnTo>
                    <a:pt x="23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3505;p79">
              <a:extLst>
                <a:ext uri="{FF2B5EF4-FFF2-40B4-BE49-F238E27FC236}">
                  <a16:creationId xmlns:a16="http://schemas.microsoft.com/office/drawing/2014/main" id="{81BB62E2-1CC5-6584-78E0-776E327AF107}"/>
                </a:ext>
              </a:extLst>
            </p:cNvPr>
            <p:cNvSpPr/>
            <p:nvPr/>
          </p:nvSpPr>
          <p:spPr>
            <a:xfrm>
              <a:off x="7961415" y="2887093"/>
              <a:ext cx="66729" cy="47780"/>
            </a:xfrm>
            <a:custGeom>
              <a:avLst/>
              <a:gdLst/>
              <a:ahLst/>
              <a:cxnLst/>
              <a:rect l="l" t="t" r="r" b="b"/>
              <a:pathLst>
                <a:path w="2937" h="2103" extrusionOk="0">
                  <a:moveTo>
                    <a:pt x="1" y="1"/>
                  </a:moveTo>
                  <a:lnTo>
                    <a:pt x="1" y="2102"/>
                  </a:lnTo>
                  <a:lnTo>
                    <a:pt x="2936" y="2102"/>
                  </a:lnTo>
                  <a:lnTo>
                    <a:pt x="2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3506;p79">
              <a:extLst>
                <a:ext uri="{FF2B5EF4-FFF2-40B4-BE49-F238E27FC236}">
                  <a16:creationId xmlns:a16="http://schemas.microsoft.com/office/drawing/2014/main" id="{FFCA0762-226D-CA6B-11DC-5EE403DC60CC}"/>
                </a:ext>
              </a:extLst>
            </p:cNvPr>
            <p:cNvSpPr/>
            <p:nvPr/>
          </p:nvSpPr>
          <p:spPr>
            <a:xfrm>
              <a:off x="7859107" y="2403589"/>
              <a:ext cx="419888" cy="491116"/>
            </a:xfrm>
            <a:custGeom>
              <a:avLst/>
              <a:gdLst/>
              <a:ahLst/>
              <a:cxnLst/>
              <a:rect l="l" t="t" r="r" b="b"/>
              <a:pathLst>
                <a:path w="18481" h="21616" extrusionOk="0">
                  <a:moveTo>
                    <a:pt x="1902" y="0"/>
                  </a:moveTo>
                  <a:cubicBezTo>
                    <a:pt x="734" y="4370"/>
                    <a:pt x="101" y="8906"/>
                    <a:pt x="34" y="13443"/>
                  </a:cubicBezTo>
                  <a:lnTo>
                    <a:pt x="34" y="13877"/>
                  </a:lnTo>
                  <a:cubicBezTo>
                    <a:pt x="0" y="14577"/>
                    <a:pt x="0" y="15278"/>
                    <a:pt x="0" y="15945"/>
                  </a:cubicBezTo>
                  <a:lnTo>
                    <a:pt x="0" y="16679"/>
                  </a:lnTo>
                  <a:cubicBezTo>
                    <a:pt x="0" y="17212"/>
                    <a:pt x="0" y="17713"/>
                    <a:pt x="34" y="18146"/>
                  </a:cubicBezTo>
                  <a:cubicBezTo>
                    <a:pt x="34" y="18780"/>
                    <a:pt x="67" y="19347"/>
                    <a:pt x="101" y="19814"/>
                  </a:cubicBezTo>
                  <a:cubicBezTo>
                    <a:pt x="167" y="20982"/>
                    <a:pt x="234" y="21616"/>
                    <a:pt x="234" y="21616"/>
                  </a:cubicBezTo>
                  <a:lnTo>
                    <a:pt x="16012" y="21616"/>
                  </a:lnTo>
                  <a:cubicBezTo>
                    <a:pt x="16079" y="21015"/>
                    <a:pt x="16145" y="20415"/>
                    <a:pt x="16212" y="19814"/>
                  </a:cubicBezTo>
                  <a:cubicBezTo>
                    <a:pt x="16279" y="19247"/>
                    <a:pt x="16345" y="18713"/>
                    <a:pt x="16412" y="18146"/>
                  </a:cubicBezTo>
                  <a:lnTo>
                    <a:pt x="16546" y="16679"/>
                  </a:lnTo>
                  <a:cubicBezTo>
                    <a:pt x="16579" y="16445"/>
                    <a:pt x="16612" y="16178"/>
                    <a:pt x="16646" y="15945"/>
                  </a:cubicBezTo>
                  <a:cubicBezTo>
                    <a:pt x="16712" y="15244"/>
                    <a:pt x="16812" y="14577"/>
                    <a:pt x="16879" y="13877"/>
                  </a:cubicBezTo>
                  <a:cubicBezTo>
                    <a:pt x="16879" y="13743"/>
                    <a:pt x="16913" y="13610"/>
                    <a:pt x="16913" y="13476"/>
                  </a:cubicBezTo>
                  <a:cubicBezTo>
                    <a:pt x="17013" y="12542"/>
                    <a:pt x="17113" y="11608"/>
                    <a:pt x="17246" y="10674"/>
                  </a:cubicBezTo>
                  <a:cubicBezTo>
                    <a:pt x="17279" y="10307"/>
                    <a:pt x="17313" y="9940"/>
                    <a:pt x="17346" y="9574"/>
                  </a:cubicBezTo>
                  <a:cubicBezTo>
                    <a:pt x="17513" y="8173"/>
                    <a:pt x="17680" y="6805"/>
                    <a:pt x="17813" y="5537"/>
                  </a:cubicBezTo>
                  <a:lnTo>
                    <a:pt x="18113" y="3202"/>
                  </a:lnTo>
                  <a:cubicBezTo>
                    <a:pt x="18247" y="2035"/>
                    <a:pt x="18380" y="934"/>
                    <a:pt x="18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3507;p79">
              <a:extLst>
                <a:ext uri="{FF2B5EF4-FFF2-40B4-BE49-F238E27FC236}">
                  <a16:creationId xmlns:a16="http://schemas.microsoft.com/office/drawing/2014/main" id="{B0921151-3E09-9085-A10B-F16AED4EDFA7}"/>
                </a:ext>
              </a:extLst>
            </p:cNvPr>
            <p:cNvSpPr/>
            <p:nvPr/>
          </p:nvSpPr>
          <p:spPr>
            <a:xfrm>
              <a:off x="8012944" y="2264133"/>
              <a:ext cx="139478" cy="179352"/>
            </a:xfrm>
            <a:custGeom>
              <a:avLst/>
              <a:gdLst/>
              <a:ahLst/>
              <a:cxnLst/>
              <a:rect l="l" t="t" r="r" b="b"/>
              <a:pathLst>
                <a:path w="6139" h="7894" extrusionOk="0">
                  <a:moveTo>
                    <a:pt x="6139" y="0"/>
                  </a:moveTo>
                  <a:lnTo>
                    <a:pt x="1902" y="2869"/>
                  </a:lnTo>
                  <a:cubicBezTo>
                    <a:pt x="1936" y="3136"/>
                    <a:pt x="1969" y="3403"/>
                    <a:pt x="1969" y="3636"/>
                  </a:cubicBezTo>
                  <a:cubicBezTo>
                    <a:pt x="2002" y="4103"/>
                    <a:pt x="1936" y="4604"/>
                    <a:pt x="1802" y="5037"/>
                  </a:cubicBezTo>
                  <a:cubicBezTo>
                    <a:pt x="1502" y="5771"/>
                    <a:pt x="1702" y="6138"/>
                    <a:pt x="468" y="6271"/>
                  </a:cubicBezTo>
                  <a:cubicBezTo>
                    <a:pt x="1" y="6905"/>
                    <a:pt x="1235" y="7739"/>
                    <a:pt x="1235" y="7739"/>
                  </a:cubicBezTo>
                  <a:cubicBezTo>
                    <a:pt x="1235" y="7739"/>
                    <a:pt x="2084" y="7894"/>
                    <a:pt x="3108" y="7894"/>
                  </a:cubicBezTo>
                  <a:cubicBezTo>
                    <a:pt x="4104" y="7894"/>
                    <a:pt x="5265" y="7748"/>
                    <a:pt x="5972" y="7172"/>
                  </a:cubicBezTo>
                  <a:cubicBezTo>
                    <a:pt x="4704" y="5671"/>
                    <a:pt x="5505" y="2002"/>
                    <a:pt x="6139"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3508;p79">
              <a:extLst>
                <a:ext uri="{FF2B5EF4-FFF2-40B4-BE49-F238E27FC236}">
                  <a16:creationId xmlns:a16="http://schemas.microsoft.com/office/drawing/2014/main" id="{B1A2D758-C569-3EDF-30F6-228BDE5984A9}"/>
                </a:ext>
              </a:extLst>
            </p:cNvPr>
            <p:cNvSpPr/>
            <p:nvPr/>
          </p:nvSpPr>
          <p:spPr>
            <a:xfrm>
              <a:off x="8053113" y="2307324"/>
              <a:ext cx="75817" cy="71273"/>
            </a:xfrm>
            <a:custGeom>
              <a:avLst/>
              <a:gdLst/>
              <a:ahLst/>
              <a:cxnLst/>
              <a:rect l="l" t="t" r="r" b="b"/>
              <a:pathLst>
                <a:path w="3337" h="3137" extrusionOk="0">
                  <a:moveTo>
                    <a:pt x="3337" y="1"/>
                  </a:moveTo>
                  <a:lnTo>
                    <a:pt x="201" y="1769"/>
                  </a:lnTo>
                  <a:cubicBezTo>
                    <a:pt x="234" y="2236"/>
                    <a:pt x="168" y="2703"/>
                    <a:pt x="1" y="3136"/>
                  </a:cubicBezTo>
                  <a:cubicBezTo>
                    <a:pt x="1002" y="3070"/>
                    <a:pt x="3070" y="2469"/>
                    <a:pt x="33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3509;p79">
              <a:extLst>
                <a:ext uri="{FF2B5EF4-FFF2-40B4-BE49-F238E27FC236}">
                  <a16:creationId xmlns:a16="http://schemas.microsoft.com/office/drawing/2014/main" id="{7D60B0AC-519E-3CE4-C5E2-110EC8282947}"/>
                </a:ext>
              </a:extLst>
            </p:cNvPr>
            <p:cNvSpPr/>
            <p:nvPr/>
          </p:nvSpPr>
          <p:spPr>
            <a:xfrm>
              <a:off x="7994768" y="2101185"/>
              <a:ext cx="119757" cy="137729"/>
            </a:xfrm>
            <a:custGeom>
              <a:avLst/>
              <a:gdLst/>
              <a:ahLst/>
              <a:cxnLst/>
              <a:rect l="l" t="t" r="r" b="b"/>
              <a:pathLst>
                <a:path w="5271" h="6062" extrusionOk="0">
                  <a:moveTo>
                    <a:pt x="1735" y="1"/>
                  </a:moveTo>
                  <a:cubicBezTo>
                    <a:pt x="1735" y="1"/>
                    <a:pt x="0" y="3603"/>
                    <a:pt x="1535" y="5671"/>
                  </a:cubicBezTo>
                  <a:cubicBezTo>
                    <a:pt x="1738" y="5943"/>
                    <a:pt x="1951" y="6061"/>
                    <a:pt x="2167" y="6061"/>
                  </a:cubicBezTo>
                  <a:cubicBezTo>
                    <a:pt x="3627" y="6061"/>
                    <a:pt x="5271" y="701"/>
                    <a:pt x="5271" y="701"/>
                  </a:cubicBezTo>
                  <a:lnTo>
                    <a:pt x="1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3510;p79">
              <a:extLst>
                <a:ext uri="{FF2B5EF4-FFF2-40B4-BE49-F238E27FC236}">
                  <a16:creationId xmlns:a16="http://schemas.microsoft.com/office/drawing/2014/main" id="{065C808D-600C-1B9F-66DA-DFD1D8CEF103}"/>
                </a:ext>
              </a:extLst>
            </p:cNvPr>
            <p:cNvSpPr/>
            <p:nvPr/>
          </p:nvSpPr>
          <p:spPr>
            <a:xfrm>
              <a:off x="7997040" y="2103526"/>
              <a:ext cx="209069" cy="254055"/>
            </a:xfrm>
            <a:custGeom>
              <a:avLst/>
              <a:gdLst/>
              <a:ahLst/>
              <a:cxnLst/>
              <a:rect l="l" t="t" r="r" b="b"/>
              <a:pathLst>
                <a:path w="9202" h="11182" extrusionOk="0">
                  <a:moveTo>
                    <a:pt x="4864" y="0"/>
                  </a:moveTo>
                  <a:cubicBezTo>
                    <a:pt x="4538" y="0"/>
                    <a:pt x="4205" y="42"/>
                    <a:pt x="3870" y="131"/>
                  </a:cubicBezTo>
                  <a:cubicBezTo>
                    <a:pt x="934" y="898"/>
                    <a:pt x="0" y="5035"/>
                    <a:pt x="301" y="7636"/>
                  </a:cubicBezTo>
                  <a:cubicBezTo>
                    <a:pt x="301" y="7803"/>
                    <a:pt x="334" y="7937"/>
                    <a:pt x="367" y="8070"/>
                  </a:cubicBezTo>
                  <a:cubicBezTo>
                    <a:pt x="568" y="9071"/>
                    <a:pt x="1168" y="9938"/>
                    <a:pt x="2002" y="10505"/>
                  </a:cubicBezTo>
                  <a:cubicBezTo>
                    <a:pt x="2630" y="10956"/>
                    <a:pt x="3375" y="11181"/>
                    <a:pt x="4120" y="11181"/>
                  </a:cubicBezTo>
                  <a:cubicBezTo>
                    <a:pt x="4918" y="11181"/>
                    <a:pt x="5716" y="10923"/>
                    <a:pt x="6372" y="10405"/>
                  </a:cubicBezTo>
                  <a:cubicBezTo>
                    <a:pt x="7973" y="9137"/>
                    <a:pt x="8140" y="7470"/>
                    <a:pt x="8673" y="4701"/>
                  </a:cubicBezTo>
                  <a:cubicBezTo>
                    <a:pt x="9201" y="2209"/>
                    <a:pt x="7229" y="0"/>
                    <a:pt x="4864"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3511;p79">
              <a:extLst>
                <a:ext uri="{FF2B5EF4-FFF2-40B4-BE49-F238E27FC236}">
                  <a16:creationId xmlns:a16="http://schemas.microsoft.com/office/drawing/2014/main" id="{01A330C7-9360-B22E-696C-7088B41F278D}"/>
                </a:ext>
              </a:extLst>
            </p:cNvPr>
            <p:cNvSpPr/>
            <p:nvPr/>
          </p:nvSpPr>
          <p:spPr>
            <a:xfrm>
              <a:off x="8081922" y="2204175"/>
              <a:ext cx="13655" cy="19153"/>
            </a:xfrm>
            <a:custGeom>
              <a:avLst/>
              <a:gdLst/>
              <a:ahLst/>
              <a:cxnLst/>
              <a:rect l="l" t="t" r="r" b="b"/>
              <a:pathLst>
                <a:path w="601" h="843" extrusionOk="0">
                  <a:moveTo>
                    <a:pt x="304" y="0"/>
                  </a:moveTo>
                  <a:cubicBezTo>
                    <a:pt x="177" y="0"/>
                    <a:pt x="31" y="188"/>
                    <a:pt x="0" y="404"/>
                  </a:cubicBezTo>
                  <a:cubicBezTo>
                    <a:pt x="0" y="638"/>
                    <a:pt x="101" y="805"/>
                    <a:pt x="234" y="838"/>
                  </a:cubicBezTo>
                  <a:cubicBezTo>
                    <a:pt x="248" y="841"/>
                    <a:pt x="263" y="842"/>
                    <a:pt x="277" y="842"/>
                  </a:cubicBezTo>
                  <a:cubicBezTo>
                    <a:pt x="428" y="842"/>
                    <a:pt x="568" y="685"/>
                    <a:pt x="568" y="471"/>
                  </a:cubicBezTo>
                  <a:cubicBezTo>
                    <a:pt x="601" y="238"/>
                    <a:pt x="501" y="37"/>
                    <a:pt x="334" y="4"/>
                  </a:cubicBezTo>
                  <a:cubicBezTo>
                    <a:pt x="324" y="2"/>
                    <a:pt x="314" y="0"/>
                    <a:pt x="3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3512;p79">
              <a:extLst>
                <a:ext uri="{FF2B5EF4-FFF2-40B4-BE49-F238E27FC236}">
                  <a16:creationId xmlns:a16="http://schemas.microsoft.com/office/drawing/2014/main" id="{DC42A32A-C025-214D-3646-F666723F2F02}"/>
                </a:ext>
              </a:extLst>
            </p:cNvPr>
            <p:cNvSpPr/>
            <p:nvPr/>
          </p:nvSpPr>
          <p:spPr>
            <a:xfrm>
              <a:off x="8022805" y="2196587"/>
              <a:ext cx="13677" cy="19153"/>
            </a:xfrm>
            <a:custGeom>
              <a:avLst/>
              <a:gdLst/>
              <a:ahLst/>
              <a:cxnLst/>
              <a:rect l="l" t="t" r="r" b="b"/>
              <a:pathLst>
                <a:path w="602" h="843" extrusionOk="0">
                  <a:moveTo>
                    <a:pt x="304" y="1"/>
                  </a:moveTo>
                  <a:cubicBezTo>
                    <a:pt x="177" y="1"/>
                    <a:pt x="34" y="186"/>
                    <a:pt x="34" y="371"/>
                  </a:cubicBezTo>
                  <a:cubicBezTo>
                    <a:pt x="1" y="605"/>
                    <a:pt x="67" y="805"/>
                    <a:pt x="234" y="838"/>
                  </a:cubicBezTo>
                  <a:cubicBezTo>
                    <a:pt x="247" y="841"/>
                    <a:pt x="259" y="842"/>
                    <a:pt x="271" y="842"/>
                  </a:cubicBezTo>
                  <a:cubicBezTo>
                    <a:pt x="425" y="842"/>
                    <a:pt x="568" y="657"/>
                    <a:pt x="568" y="472"/>
                  </a:cubicBezTo>
                  <a:cubicBezTo>
                    <a:pt x="601" y="238"/>
                    <a:pt x="501" y="38"/>
                    <a:pt x="334" y="5"/>
                  </a:cubicBezTo>
                  <a:cubicBezTo>
                    <a:pt x="324" y="2"/>
                    <a:pt x="314" y="1"/>
                    <a:pt x="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3513;p79">
              <a:extLst>
                <a:ext uri="{FF2B5EF4-FFF2-40B4-BE49-F238E27FC236}">
                  <a16:creationId xmlns:a16="http://schemas.microsoft.com/office/drawing/2014/main" id="{FF308B22-779C-5308-9A75-6F70BBE8CF18}"/>
                </a:ext>
              </a:extLst>
            </p:cNvPr>
            <p:cNvSpPr/>
            <p:nvPr/>
          </p:nvSpPr>
          <p:spPr>
            <a:xfrm>
              <a:off x="8023554" y="2211832"/>
              <a:ext cx="30354" cy="50166"/>
            </a:xfrm>
            <a:custGeom>
              <a:avLst/>
              <a:gdLst/>
              <a:ahLst/>
              <a:cxnLst/>
              <a:rect l="l" t="t" r="r" b="b"/>
              <a:pathLst>
                <a:path w="1336" h="2208" extrusionOk="0">
                  <a:moveTo>
                    <a:pt x="1335" y="1"/>
                  </a:moveTo>
                  <a:cubicBezTo>
                    <a:pt x="968" y="668"/>
                    <a:pt x="535" y="1302"/>
                    <a:pt x="1" y="1835"/>
                  </a:cubicBezTo>
                  <a:cubicBezTo>
                    <a:pt x="241" y="2075"/>
                    <a:pt x="589" y="2207"/>
                    <a:pt x="947" y="2207"/>
                  </a:cubicBezTo>
                  <a:cubicBezTo>
                    <a:pt x="988" y="2207"/>
                    <a:pt x="1028" y="2206"/>
                    <a:pt x="1068" y="2202"/>
                  </a:cubicBezTo>
                  <a:lnTo>
                    <a:pt x="1335" y="1"/>
                  </a:ln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3514;p79">
              <a:extLst>
                <a:ext uri="{FF2B5EF4-FFF2-40B4-BE49-F238E27FC236}">
                  <a16:creationId xmlns:a16="http://schemas.microsoft.com/office/drawing/2014/main" id="{1339CDC9-05F3-20A2-1492-D61B74B481A7}"/>
                </a:ext>
              </a:extLst>
            </p:cNvPr>
            <p:cNvSpPr/>
            <p:nvPr/>
          </p:nvSpPr>
          <p:spPr>
            <a:xfrm>
              <a:off x="8015239" y="2170504"/>
              <a:ext cx="33467" cy="10088"/>
            </a:xfrm>
            <a:custGeom>
              <a:avLst/>
              <a:gdLst/>
              <a:ahLst/>
              <a:cxnLst/>
              <a:rect l="l" t="t" r="r" b="b"/>
              <a:pathLst>
                <a:path w="1473" h="444" extrusionOk="0">
                  <a:moveTo>
                    <a:pt x="758" y="1"/>
                  </a:moveTo>
                  <a:cubicBezTo>
                    <a:pt x="527" y="1"/>
                    <a:pt x="299" y="59"/>
                    <a:pt x="100" y="185"/>
                  </a:cubicBezTo>
                  <a:cubicBezTo>
                    <a:pt x="33" y="219"/>
                    <a:pt x="0" y="285"/>
                    <a:pt x="33" y="352"/>
                  </a:cubicBezTo>
                  <a:lnTo>
                    <a:pt x="100" y="419"/>
                  </a:lnTo>
                  <a:cubicBezTo>
                    <a:pt x="117" y="435"/>
                    <a:pt x="133" y="444"/>
                    <a:pt x="154" y="444"/>
                  </a:cubicBezTo>
                  <a:cubicBezTo>
                    <a:pt x="175" y="444"/>
                    <a:pt x="200" y="435"/>
                    <a:pt x="234" y="419"/>
                  </a:cubicBezTo>
                  <a:cubicBezTo>
                    <a:pt x="408" y="321"/>
                    <a:pt x="606" y="270"/>
                    <a:pt x="800" y="270"/>
                  </a:cubicBezTo>
                  <a:cubicBezTo>
                    <a:pt x="939" y="270"/>
                    <a:pt x="1076" y="296"/>
                    <a:pt x="1201" y="352"/>
                  </a:cubicBezTo>
                  <a:cubicBezTo>
                    <a:pt x="1229" y="369"/>
                    <a:pt x="1257" y="376"/>
                    <a:pt x="1282" y="376"/>
                  </a:cubicBezTo>
                  <a:cubicBezTo>
                    <a:pt x="1404" y="376"/>
                    <a:pt x="1473" y="201"/>
                    <a:pt x="1334" y="118"/>
                  </a:cubicBezTo>
                  <a:cubicBezTo>
                    <a:pt x="1151" y="42"/>
                    <a:pt x="954" y="1"/>
                    <a:pt x="7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3515;p79">
              <a:extLst>
                <a:ext uri="{FF2B5EF4-FFF2-40B4-BE49-F238E27FC236}">
                  <a16:creationId xmlns:a16="http://schemas.microsoft.com/office/drawing/2014/main" id="{C675F77C-90E0-CD58-B9BC-0EE6AAF99DB2}"/>
                </a:ext>
              </a:extLst>
            </p:cNvPr>
            <p:cNvSpPr/>
            <p:nvPr/>
          </p:nvSpPr>
          <p:spPr>
            <a:xfrm>
              <a:off x="8081922" y="2177638"/>
              <a:ext cx="30331" cy="15268"/>
            </a:xfrm>
            <a:custGeom>
              <a:avLst/>
              <a:gdLst/>
              <a:ahLst/>
              <a:cxnLst/>
              <a:rect l="l" t="t" r="r" b="b"/>
              <a:pathLst>
                <a:path w="1335" h="672" extrusionOk="0">
                  <a:moveTo>
                    <a:pt x="243" y="0"/>
                  </a:moveTo>
                  <a:cubicBezTo>
                    <a:pt x="207" y="0"/>
                    <a:pt x="170" y="2"/>
                    <a:pt x="134" y="5"/>
                  </a:cubicBezTo>
                  <a:cubicBezTo>
                    <a:pt x="67" y="5"/>
                    <a:pt x="0" y="71"/>
                    <a:pt x="34" y="171"/>
                  </a:cubicBezTo>
                  <a:cubicBezTo>
                    <a:pt x="34" y="238"/>
                    <a:pt x="101" y="271"/>
                    <a:pt x="167" y="271"/>
                  </a:cubicBezTo>
                  <a:cubicBezTo>
                    <a:pt x="199" y="269"/>
                    <a:pt x="230" y="267"/>
                    <a:pt x="260" y="267"/>
                  </a:cubicBezTo>
                  <a:cubicBezTo>
                    <a:pt x="590" y="267"/>
                    <a:pt x="885" y="428"/>
                    <a:pt x="1068" y="672"/>
                  </a:cubicBezTo>
                  <a:lnTo>
                    <a:pt x="1268" y="672"/>
                  </a:lnTo>
                  <a:cubicBezTo>
                    <a:pt x="1335" y="605"/>
                    <a:pt x="1335" y="538"/>
                    <a:pt x="1268" y="472"/>
                  </a:cubicBezTo>
                  <a:cubicBezTo>
                    <a:pt x="1024" y="166"/>
                    <a:pt x="639" y="0"/>
                    <a:pt x="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3516;p79">
              <a:extLst>
                <a:ext uri="{FF2B5EF4-FFF2-40B4-BE49-F238E27FC236}">
                  <a16:creationId xmlns:a16="http://schemas.microsoft.com/office/drawing/2014/main" id="{A62FF4BE-7F9E-8DF9-34B5-4B6A8391AB1A}"/>
                </a:ext>
              </a:extLst>
            </p:cNvPr>
            <p:cNvSpPr/>
            <p:nvPr/>
          </p:nvSpPr>
          <p:spPr>
            <a:xfrm>
              <a:off x="8141789" y="2123156"/>
              <a:ext cx="93993" cy="207684"/>
            </a:xfrm>
            <a:custGeom>
              <a:avLst/>
              <a:gdLst/>
              <a:ahLst/>
              <a:cxnLst/>
              <a:rect l="l" t="t" r="r" b="b"/>
              <a:pathLst>
                <a:path w="4137" h="9141" extrusionOk="0">
                  <a:moveTo>
                    <a:pt x="701" y="1"/>
                  </a:moveTo>
                  <a:lnTo>
                    <a:pt x="368" y="501"/>
                  </a:lnTo>
                  <a:cubicBezTo>
                    <a:pt x="1235" y="968"/>
                    <a:pt x="868" y="2002"/>
                    <a:pt x="568" y="2469"/>
                  </a:cubicBezTo>
                  <a:cubicBezTo>
                    <a:pt x="1" y="3437"/>
                    <a:pt x="301" y="5138"/>
                    <a:pt x="1001" y="5938"/>
                  </a:cubicBezTo>
                  <a:cubicBezTo>
                    <a:pt x="1001" y="5938"/>
                    <a:pt x="1073" y="5602"/>
                    <a:pt x="1319" y="5602"/>
                  </a:cubicBezTo>
                  <a:cubicBezTo>
                    <a:pt x="1363" y="5602"/>
                    <a:pt x="1413" y="5613"/>
                    <a:pt x="1468" y="5638"/>
                  </a:cubicBezTo>
                  <a:cubicBezTo>
                    <a:pt x="1835" y="5838"/>
                    <a:pt x="1302" y="8140"/>
                    <a:pt x="368" y="9141"/>
                  </a:cubicBezTo>
                  <a:cubicBezTo>
                    <a:pt x="368" y="9141"/>
                    <a:pt x="1669" y="8307"/>
                    <a:pt x="2736" y="5972"/>
                  </a:cubicBezTo>
                  <a:cubicBezTo>
                    <a:pt x="3737" y="3804"/>
                    <a:pt x="4137" y="1936"/>
                    <a:pt x="3837" y="968"/>
                  </a:cubicBezTo>
                  <a:lnTo>
                    <a:pt x="7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3517;p79">
              <a:extLst>
                <a:ext uri="{FF2B5EF4-FFF2-40B4-BE49-F238E27FC236}">
                  <a16:creationId xmlns:a16="http://schemas.microsoft.com/office/drawing/2014/main" id="{6152B8A2-0A1F-1309-2421-DCEE71D20474}"/>
                </a:ext>
              </a:extLst>
            </p:cNvPr>
            <p:cNvSpPr/>
            <p:nvPr/>
          </p:nvSpPr>
          <p:spPr>
            <a:xfrm>
              <a:off x="8146992" y="2221692"/>
              <a:ext cx="80474" cy="70977"/>
            </a:xfrm>
            <a:custGeom>
              <a:avLst/>
              <a:gdLst/>
              <a:ahLst/>
              <a:cxnLst/>
              <a:rect l="l" t="t" r="r" b="b"/>
              <a:pathLst>
                <a:path w="3542" h="3124" extrusionOk="0">
                  <a:moveTo>
                    <a:pt x="2044" y="0"/>
                  </a:moveTo>
                  <a:cubicBezTo>
                    <a:pt x="1248" y="0"/>
                    <a:pt x="546" y="906"/>
                    <a:pt x="305" y="1568"/>
                  </a:cubicBezTo>
                  <a:cubicBezTo>
                    <a:pt x="1" y="2360"/>
                    <a:pt x="308" y="3124"/>
                    <a:pt x="1075" y="3124"/>
                  </a:cubicBezTo>
                  <a:cubicBezTo>
                    <a:pt x="1148" y="3124"/>
                    <a:pt x="1225" y="3117"/>
                    <a:pt x="1306" y="3103"/>
                  </a:cubicBezTo>
                  <a:cubicBezTo>
                    <a:pt x="2007" y="2936"/>
                    <a:pt x="2607" y="2535"/>
                    <a:pt x="3007" y="1935"/>
                  </a:cubicBezTo>
                  <a:cubicBezTo>
                    <a:pt x="3541" y="1235"/>
                    <a:pt x="3174" y="200"/>
                    <a:pt x="2307" y="34"/>
                  </a:cubicBezTo>
                  <a:cubicBezTo>
                    <a:pt x="2219" y="11"/>
                    <a:pt x="2131" y="0"/>
                    <a:pt x="2044"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3518;p79">
              <a:extLst>
                <a:ext uri="{FF2B5EF4-FFF2-40B4-BE49-F238E27FC236}">
                  <a16:creationId xmlns:a16="http://schemas.microsoft.com/office/drawing/2014/main" id="{4A03429E-C41A-CF45-B3F7-0D83A50A51C7}"/>
                </a:ext>
              </a:extLst>
            </p:cNvPr>
            <p:cNvSpPr/>
            <p:nvPr/>
          </p:nvSpPr>
          <p:spPr>
            <a:xfrm>
              <a:off x="8047819" y="2261861"/>
              <a:ext cx="51552" cy="45485"/>
            </a:xfrm>
            <a:custGeom>
              <a:avLst/>
              <a:gdLst/>
              <a:ahLst/>
              <a:cxnLst/>
              <a:rect l="l" t="t" r="r" b="b"/>
              <a:pathLst>
                <a:path w="2269" h="2002" extrusionOk="0">
                  <a:moveTo>
                    <a:pt x="2135" y="0"/>
                  </a:moveTo>
                  <a:cubicBezTo>
                    <a:pt x="1602" y="401"/>
                    <a:pt x="968" y="667"/>
                    <a:pt x="334" y="801"/>
                  </a:cubicBezTo>
                  <a:cubicBezTo>
                    <a:pt x="134" y="868"/>
                    <a:pt x="0" y="901"/>
                    <a:pt x="0" y="901"/>
                  </a:cubicBezTo>
                  <a:cubicBezTo>
                    <a:pt x="201" y="1234"/>
                    <a:pt x="367" y="1601"/>
                    <a:pt x="534" y="2002"/>
                  </a:cubicBezTo>
                  <a:cubicBezTo>
                    <a:pt x="601" y="2002"/>
                    <a:pt x="668" y="1968"/>
                    <a:pt x="734" y="1935"/>
                  </a:cubicBezTo>
                  <a:cubicBezTo>
                    <a:pt x="1702" y="1735"/>
                    <a:pt x="2069" y="1335"/>
                    <a:pt x="2202" y="934"/>
                  </a:cubicBezTo>
                  <a:cubicBezTo>
                    <a:pt x="2269" y="734"/>
                    <a:pt x="2269" y="534"/>
                    <a:pt x="2235" y="334"/>
                  </a:cubicBezTo>
                  <a:cubicBezTo>
                    <a:pt x="2202" y="200"/>
                    <a:pt x="2169" y="100"/>
                    <a:pt x="2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519;p79">
              <a:extLst>
                <a:ext uri="{FF2B5EF4-FFF2-40B4-BE49-F238E27FC236}">
                  <a16:creationId xmlns:a16="http://schemas.microsoft.com/office/drawing/2014/main" id="{3C4A773F-C7A4-C964-1D65-2E7DE5929937}"/>
                </a:ext>
              </a:extLst>
            </p:cNvPr>
            <p:cNvSpPr/>
            <p:nvPr/>
          </p:nvSpPr>
          <p:spPr>
            <a:xfrm>
              <a:off x="8055385" y="2261861"/>
              <a:ext cx="43236" cy="25787"/>
            </a:xfrm>
            <a:custGeom>
              <a:avLst/>
              <a:gdLst/>
              <a:ahLst/>
              <a:cxnLst/>
              <a:rect l="l" t="t" r="r" b="b"/>
              <a:pathLst>
                <a:path w="1903" h="1135" extrusionOk="0">
                  <a:moveTo>
                    <a:pt x="1802" y="0"/>
                  </a:moveTo>
                  <a:cubicBezTo>
                    <a:pt x="1269" y="401"/>
                    <a:pt x="635" y="667"/>
                    <a:pt x="1" y="801"/>
                  </a:cubicBezTo>
                  <a:lnTo>
                    <a:pt x="168" y="1134"/>
                  </a:lnTo>
                  <a:cubicBezTo>
                    <a:pt x="1068" y="934"/>
                    <a:pt x="1669" y="667"/>
                    <a:pt x="1902" y="334"/>
                  </a:cubicBezTo>
                  <a:cubicBezTo>
                    <a:pt x="1869" y="200"/>
                    <a:pt x="1836" y="100"/>
                    <a:pt x="18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3520;p79">
              <a:extLst>
                <a:ext uri="{FF2B5EF4-FFF2-40B4-BE49-F238E27FC236}">
                  <a16:creationId xmlns:a16="http://schemas.microsoft.com/office/drawing/2014/main" id="{0401014C-D0BD-AD17-ACD3-F83A85AB3477}"/>
                </a:ext>
              </a:extLst>
            </p:cNvPr>
            <p:cNvSpPr/>
            <p:nvPr/>
          </p:nvSpPr>
          <p:spPr>
            <a:xfrm>
              <a:off x="8064496" y="2283082"/>
              <a:ext cx="33353" cy="23515"/>
            </a:xfrm>
            <a:custGeom>
              <a:avLst/>
              <a:gdLst/>
              <a:ahLst/>
              <a:cxnLst/>
              <a:rect l="l" t="t" r="r" b="b"/>
              <a:pathLst>
                <a:path w="1468" h="1035" extrusionOk="0">
                  <a:moveTo>
                    <a:pt x="1468" y="0"/>
                  </a:moveTo>
                  <a:lnTo>
                    <a:pt x="1468" y="0"/>
                  </a:lnTo>
                  <a:cubicBezTo>
                    <a:pt x="1101" y="67"/>
                    <a:pt x="767" y="234"/>
                    <a:pt x="434" y="434"/>
                  </a:cubicBezTo>
                  <a:cubicBezTo>
                    <a:pt x="234" y="567"/>
                    <a:pt x="100" y="801"/>
                    <a:pt x="0" y="1034"/>
                  </a:cubicBezTo>
                  <a:cubicBezTo>
                    <a:pt x="968" y="801"/>
                    <a:pt x="1335" y="401"/>
                    <a:pt x="1468"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3521;p79">
              <a:extLst>
                <a:ext uri="{FF2B5EF4-FFF2-40B4-BE49-F238E27FC236}">
                  <a16:creationId xmlns:a16="http://schemas.microsoft.com/office/drawing/2014/main" id="{D9C2ACA9-26C8-B4A1-C92E-9D85F9D18371}"/>
                </a:ext>
              </a:extLst>
            </p:cNvPr>
            <p:cNvSpPr/>
            <p:nvPr/>
          </p:nvSpPr>
          <p:spPr>
            <a:xfrm>
              <a:off x="7999312" y="2047612"/>
              <a:ext cx="263756" cy="137751"/>
            </a:xfrm>
            <a:custGeom>
              <a:avLst/>
              <a:gdLst/>
              <a:ahLst/>
              <a:cxnLst/>
              <a:rect l="l" t="t" r="r" b="b"/>
              <a:pathLst>
                <a:path w="11609" h="6063" extrusionOk="0">
                  <a:moveTo>
                    <a:pt x="5195" y="0"/>
                  </a:moveTo>
                  <a:cubicBezTo>
                    <a:pt x="3748" y="0"/>
                    <a:pt x="2535" y="546"/>
                    <a:pt x="2135" y="1091"/>
                  </a:cubicBezTo>
                  <a:cubicBezTo>
                    <a:pt x="2135" y="1091"/>
                    <a:pt x="1" y="1558"/>
                    <a:pt x="1068" y="3626"/>
                  </a:cubicBezTo>
                  <a:lnTo>
                    <a:pt x="2436" y="2525"/>
                  </a:lnTo>
                  <a:cubicBezTo>
                    <a:pt x="2436" y="2525"/>
                    <a:pt x="4597" y="6062"/>
                    <a:pt x="10055" y="6062"/>
                  </a:cubicBezTo>
                  <a:cubicBezTo>
                    <a:pt x="10106" y="6062"/>
                    <a:pt x="10157" y="6062"/>
                    <a:pt x="10208" y="6061"/>
                  </a:cubicBezTo>
                  <a:cubicBezTo>
                    <a:pt x="10208" y="6061"/>
                    <a:pt x="11609" y="3826"/>
                    <a:pt x="8974" y="1458"/>
                  </a:cubicBezTo>
                  <a:cubicBezTo>
                    <a:pt x="7775" y="380"/>
                    <a:pt x="6403"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3522;p79">
              <a:extLst>
                <a:ext uri="{FF2B5EF4-FFF2-40B4-BE49-F238E27FC236}">
                  <a16:creationId xmlns:a16="http://schemas.microsoft.com/office/drawing/2014/main" id="{70D2229A-C159-6265-6074-EA3C822D21C2}"/>
                </a:ext>
              </a:extLst>
            </p:cNvPr>
            <p:cNvSpPr/>
            <p:nvPr/>
          </p:nvSpPr>
          <p:spPr>
            <a:xfrm>
              <a:off x="7839409" y="2394478"/>
              <a:ext cx="175853" cy="521447"/>
            </a:xfrm>
            <a:custGeom>
              <a:avLst/>
              <a:gdLst/>
              <a:ahLst/>
              <a:cxnLst/>
              <a:rect l="l" t="t" r="r" b="b"/>
              <a:pathLst>
                <a:path w="7740" h="22951" extrusionOk="0">
                  <a:moveTo>
                    <a:pt x="7739" y="1"/>
                  </a:moveTo>
                  <a:lnTo>
                    <a:pt x="2769" y="368"/>
                  </a:lnTo>
                  <a:cubicBezTo>
                    <a:pt x="734" y="4671"/>
                    <a:pt x="0" y="22951"/>
                    <a:pt x="0" y="22951"/>
                  </a:cubicBezTo>
                  <a:lnTo>
                    <a:pt x="2402" y="22951"/>
                  </a:lnTo>
                  <a:cubicBezTo>
                    <a:pt x="2902" y="8073"/>
                    <a:pt x="7739" y="1"/>
                    <a:pt x="77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3523;p79">
              <a:extLst>
                <a:ext uri="{FF2B5EF4-FFF2-40B4-BE49-F238E27FC236}">
                  <a16:creationId xmlns:a16="http://schemas.microsoft.com/office/drawing/2014/main" id="{D589B8AC-177B-CB77-47B8-800C45D34745}"/>
                </a:ext>
              </a:extLst>
            </p:cNvPr>
            <p:cNvSpPr/>
            <p:nvPr/>
          </p:nvSpPr>
          <p:spPr>
            <a:xfrm>
              <a:off x="8115275" y="2394478"/>
              <a:ext cx="180397" cy="577520"/>
            </a:xfrm>
            <a:custGeom>
              <a:avLst/>
              <a:gdLst/>
              <a:ahLst/>
              <a:cxnLst/>
              <a:rect l="l" t="t" r="r" b="b"/>
              <a:pathLst>
                <a:path w="7940" h="25419" extrusionOk="0">
                  <a:moveTo>
                    <a:pt x="1435" y="1"/>
                  </a:moveTo>
                  <a:cubicBezTo>
                    <a:pt x="1435" y="1"/>
                    <a:pt x="0" y="20549"/>
                    <a:pt x="5771" y="25419"/>
                  </a:cubicBezTo>
                  <a:lnTo>
                    <a:pt x="7539" y="23784"/>
                  </a:lnTo>
                  <a:cubicBezTo>
                    <a:pt x="7539" y="23784"/>
                    <a:pt x="5704" y="11943"/>
                    <a:pt x="6838" y="7072"/>
                  </a:cubicBezTo>
                  <a:cubicBezTo>
                    <a:pt x="7939" y="2202"/>
                    <a:pt x="7539" y="401"/>
                    <a:pt x="7539" y="401"/>
                  </a:cubicBezTo>
                  <a:lnTo>
                    <a:pt x="14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3524;p79">
              <a:extLst>
                <a:ext uri="{FF2B5EF4-FFF2-40B4-BE49-F238E27FC236}">
                  <a16:creationId xmlns:a16="http://schemas.microsoft.com/office/drawing/2014/main" id="{6085464E-6001-38E7-C979-F224AD3A5FD3}"/>
                </a:ext>
              </a:extLst>
            </p:cNvPr>
            <p:cNvSpPr/>
            <p:nvPr/>
          </p:nvSpPr>
          <p:spPr>
            <a:xfrm>
              <a:off x="8117547" y="2384640"/>
              <a:ext cx="113691" cy="305448"/>
            </a:xfrm>
            <a:custGeom>
              <a:avLst/>
              <a:gdLst/>
              <a:ahLst/>
              <a:cxnLst/>
              <a:rect l="l" t="t" r="r" b="b"/>
              <a:pathLst>
                <a:path w="5004" h="13444" extrusionOk="0">
                  <a:moveTo>
                    <a:pt x="1535" y="0"/>
                  </a:moveTo>
                  <a:cubicBezTo>
                    <a:pt x="0" y="2969"/>
                    <a:pt x="1535" y="13443"/>
                    <a:pt x="1535" y="13443"/>
                  </a:cubicBezTo>
                  <a:lnTo>
                    <a:pt x="3836" y="5371"/>
                  </a:lnTo>
                  <a:lnTo>
                    <a:pt x="1868" y="4904"/>
                  </a:lnTo>
                  <a:lnTo>
                    <a:pt x="5004" y="3036"/>
                  </a:lnTo>
                  <a:lnTo>
                    <a:pt x="1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3525;p79">
              <a:extLst>
                <a:ext uri="{FF2B5EF4-FFF2-40B4-BE49-F238E27FC236}">
                  <a16:creationId xmlns:a16="http://schemas.microsoft.com/office/drawing/2014/main" id="{C42A1185-7E6D-09D0-F963-915AC2495C38}"/>
                </a:ext>
              </a:extLst>
            </p:cNvPr>
            <p:cNvSpPr/>
            <p:nvPr/>
          </p:nvSpPr>
          <p:spPr>
            <a:xfrm>
              <a:off x="7919747" y="2389184"/>
              <a:ext cx="100809" cy="281183"/>
            </a:xfrm>
            <a:custGeom>
              <a:avLst/>
              <a:gdLst/>
              <a:ahLst/>
              <a:cxnLst/>
              <a:rect l="l" t="t" r="r" b="b"/>
              <a:pathLst>
                <a:path w="4437" h="12376" extrusionOk="0">
                  <a:moveTo>
                    <a:pt x="4437" y="0"/>
                  </a:moveTo>
                  <a:lnTo>
                    <a:pt x="0" y="2769"/>
                  </a:lnTo>
                  <a:lnTo>
                    <a:pt x="1835" y="4737"/>
                  </a:lnTo>
                  <a:lnTo>
                    <a:pt x="267" y="5271"/>
                  </a:lnTo>
                  <a:lnTo>
                    <a:pt x="100" y="12376"/>
                  </a:lnTo>
                  <a:cubicBezTo>
                    <a:pt x="100" y="12376"/>
                    <a:pt x="2235" y="3703"/>
                    <a:pt x="4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3526;p79">
              <a:extLst>
                <a:ext uri="{FF2B5EF4-FFF2-40B4-BE49-F238E27FC236}">
                  <a16:creationId xmlns:a16="http://schemas.microsoft.com/office/drawing/2014/main" id="{E89C8590-988E-0BF3-1E76-93DB3C45AB27}"/>
                </a:ext>
              </a:extLst>
            </p:cNvPr>
            <p:cNvSpPr/>
            <p:nvPr/>
          </p:nvSpPr>
          <p:spPr>
            <a:xfrm>
              <a:off x="8225921" y="2497559"/>
              <a:ext cx="52301" cy="135684"/>
            </a:xfrm>
            <a:custGeom>
              <a:avLst/>
              <a:gdLst/>
              <a:ahLst/>
              <a:cxnLst/>
              <a:rect l="l" t="t" r="r" b="b"/>
              <a:pathLst>
                <a:path w="2302" h="5972" extrusionOk="0">
                  <a:moveTo>
                    <a:pt x="634" y="0"/>
                  </a:moveTo>
                  <a:cubicBezTo>
                    <a:pt x="634" y="1"/>
                    <a:pt x="0" y="3369"/>
                    <a:pt x="1601" y="5971"/>
                  </a:cubicBezTo>
                  <a:cubicBezTo>
                    <a:pt x="1601" y="4804"/>
                    <a:pt x="1735" y="3670"/>
                    <a:pt x="1935" y="2535"/>
                  </a:cubicBezTo>
                  <a:cubicBezTo>
                    <a:pt x="2102" y="1902"/>
                    <a:pt x="2202" y="1335"/>
                    <a:pt x="2302" y="834"/>
                  </a:cubicBezTo>
                  <a:cubicBezTo>
                    <a:pt x="1335" y="301"/>
                    <a:pt x="634" y="0"/>
                    <a:pt x="6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3527;p79">
              <a:extLst>
                <a:ext uri="{FF2B5EF4-FFF2-40B4-BE49-F238E27FC236}">
                  <a16:creationId xmlns:a16="http://schemas.microsoft.com/office/drawing/2014/main" id="{788330D6-3656-E9AC-B229-84662C21E472}"/>
                </a:ext>
              </a:extLst>
            </p:cNvPr>
            <p:cNvSpPr/>
            <p:nvPr/>
          </p:nvSpPr>
          <p:spPr>
            <a:xfrm>
              <a:off x="8201657" y="2759020"/>
              <a:ext cx="84905" cy="212977"/>
            </a:xfrm>
            <a:custGeom>
              <a:avLst/>
              <a:gdLst/>
              <a:ahLst/>
              <a:cxnLst/>
              <a:rect l="l" t="t" r="r" b="b"/>
              <a:pathLst>
                <a:path w="3737" h="9374" extrusionOk="0">
                  <a:moveTo>
                    <a:pt x="2870" y="1"/>
                  </a:moveTo>
                  <a:cubicBezTo>
                    <a:pt x="2403" y="1535"/>
                    <a:pt x="1402" y="4704"/>
                    <a:pt x="1" y="6605"/>
                  </a:cubicBezTo>
                  <a:cubicBezTo>
                    <a:pt x="435" y="7673"/>
                    <a:pt x="1102" y="8607"/>
                    <a:pt x="1969" y="9374"/>
                  </a:cubicBezTo>
                  <a:lnTo>
                    <a:pt x="3737" y="7739"/>
                  </a:lnTo>
                  <a:cubicBezTo>
                    <a:pt x="3737" y="7739"/>
                    <a:pt x="3170" y="4070"/>
                    <a:pt x="28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3528;p79">
              <a:extLst>
                <a:ext uri="{FF2B5EF4-FFF2-40B4-BE49-F238E27FC236}">
                  <a16:creationId xmlns:a16="http://schemas.microsoft.com/office/drawing/2014/main" id="{70CDF972-EBA9-856D-E62D-BF434BF4B0BA}"/>
                </a:ext>
              </a:extLst>
            </p:cNvPr>
            <p:cNvSpPr/>
            <p:nvPr/>
          </p:nvSpPr>
          <p:spPr>
            <a:xfrm>
              <a:off x="8185753" y="2403475"/>
              <a:ext cx="219566" cy="573839"/>
            </a:xfrm>
            <a:custGeom>
              <a:avLst/>
              <a:gdLst/>
              <a:ahLst/>
              <a:cxnLst/>
              <a:rect l="l" t="t" r="r" b="b"/>
              <a:pathLst>
                <a:path w="9664" h="25257" extrusionOk="0">
                  <a:moveTo>
                    <a:pt x="4153" y="0"/>
                  </a:moveTo>
                  <a:cubicBezTo>
                    <a:pt x="4136" y="0"/>
                    <a:pt x="4120" y="2"/>
                    <a:pt x="4103" y="5"/>
                  </a:cubicBezTo>
                  <a:cubicBezTo>
                    <a:pt x="4103" y="5"/>
                    <a:pt x="2502" y="539"/>
                    <a:pt x="2369" y="2040"/>
                  </a:cubicBezTo>
                  <a:cubicBezTo>
                    <a:pt x="2302" y="3174"/>
                    <a:pt x="2402" y="4308"/>
                    <a:pt x="2669" y="5376"/>
                  </a:cubicBezTo>
                  <a:cubicBezTo>
                    <a:pt x="2669" y="5376"/>
                    <a:pt x="6305" y="12381"/>
                    <a:pt x="5638" y="14582"/>
                  </a:cubicBezTo>
                  <a:cubicBezTo>
                    <a:pt x="5004" y="16784"/>
                    <a:pt x="0" y="23455"/>
                    <a:pt x="0" y="23455"/>
                  </a:cubicBezTo>
                  <a:lnTo>
                    <a:pt x="1735" y="25256"/>
                  </a:lnTo>
                  <a:cubicBezTo>
                    <a:pt x="1735" y="25256"/>
                    <a:pt x="7706" y="18585"/>
                    <a:pt x="8707" y="15783"/>
                  </a:cubicBezTo>
                  <a:cubicBezTo>
                    <a:pt x="9663" y="13012"/>
                    <a:pt x="5662" y="0"/>
                    <a:pt x="4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900;p56">
            <a:extLst>
              <a:ext uri="{FF2B5EF4-FFF2-40B4-BE49-F238E27FC236}">
                <a16:creationId xmlns:a16="http://schemas.microsoft.com/office/drawing/2014/main" id="{7FB7C981-A65A-84D3-09D4-38EC83E5DE19}"/>
              </a:ext>
            </a:extLst>
          </p:cNvPr>
          <p:cNvGrpSpPr/>
          <p:nvPr/>
        </p:nvGrpSpPr>
        <p:grpSpPr>
          <a:xfrm>
            <a:off x="5822673" y="89053"/>
            <a:ext cx="2601327" cy="2898062"/>
            <a:chOff x="5917163" y="1677873"/>
            <a:chExt cx="2601327" cy="2898062"/>
          </a:xfrm>
        </p:grpSpPr>
        <p:sp>
          <p:nvSpPr>
            <p:cNvPr id="828" name="Google Shape;940;p56">
              <a:extLst>
                <a:ext uri="{FF2B5EF4-FFF2-40B4-BE49-F238E27FC236}">
                  <a16:creationId xmlns:a16="http://schemas.microsoft.com/office/drawing/2014/main" id="{AC6808A3-BBCB-329E-B14C-BB2D45862447}"/>
                </a:ext>
              </a:extLst>
            </p:cNvPr>
            <p:cNvSpPr/>
            <p:nvPr/>
          </p:nvSpPr>
          <p:spPr>
            <a:xfrm>
              <a:off x="7416906" y="3026749"/>
              <a:ext cx="431968" cy="8282"/>
            </a:xfrm>
            <a:custGeom>
              <a:avLst/>
              <a:gdLst/>
              <a:ahLst/>
              <a:cxnLst/>
              <a:rect l="l" t="t" r="r" b="b"/>
              <a:pathLst>
                <a:path w="20916" h="401" extrusionOk="0">
                  <a:moveTo>
                    <a:pt x="1" y="1"/>
                  </a:moveTo>
                  <a:lnTo>
                    <a:pt x="1" y="401"/>
                  </a:lnTo>
                  <a:lnTo>
                    <a:pt x="20916" y="401"/>
                  </a:lnTo>
                  <a:lnTo>
                    <a:pt x="209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941;p56">
              <a:extLst>
                <a:ext uri="{FF2B5EF4-FFF2-40B4-BE49-F238E27FC236}">
                  <a16:creationId xmlns:a16="http://schemas.microsoft.com/office/drawing/2014/main" id="{64846C83-4F69-41F0-DFE4-FAF8B1F9A73C}"/>
                </a:ext>
              </a:extLst>
            </p:cNvPr>
            <p:cNvSpPr/>
            <p:nvPr/>
          </p:nvSpPr>
          <p:spPr>
            <a:xfrm>
              <a:off x="7423102" y="3111486"/>
              <a:ext cx="431286" cy="8282"/>
            </a:xfrm>
            <a:custGeom>
              <a:avLst/>
              <a:gdLst/>
              <a:ahLst/>
              <a:cxnLst/>
              <a:rect l="l" t="t" r="r" b="b"/>
              <a:pathLst>
                <a:path w="20883" h="401" extrusionOk="0">
                  <a:moveTo>
                    <a:pt x="1" y="1"/>
                  </a:moveTo>
                  <a:lnTo>
                    <a:pt x="1" y="401"/>
                  </a:lnTo>
                  <a:lnTo>
                    <a:pt x="20882" y="401"/>
                  </a:lnTo>
                  <a:lnTo>
                    <a:pt x="2088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947;p56">
              <a:extLst>
                <a:ext uri="{FF2B5EF4-FFF2-40B4-BE49-F238E27FC236}">
                  <a16:creationId xmlns:a16="http://schemas.microsoft.com/office/drawing/2014/main" id="{0FE64F50-CDD2-4507-A558-1081E03F3D3B}"/>
                </a:ext>
              </a:extLst>
            </p:cNvPr>
            <p:cNvSpPr/>
            <p:nvPr/>
          </p:nvSpPr>
          <p:spPr>
            <a:xfrm>
              <a:off x="6710095" y="1677873"/>
              <a:ext cx="17245" cy="15861"/>
            </a:xfrm>
            <a:custGeom>
              <a:avLst/>
              <a:gdLst/>
              <a:ahLst/>
              <a:cxnLst/>
              <a:rect l="l" t="t" r="r" b="b"/>
              <a:pathLst>
                <a:path w="835" h="768" extrusionOk="0">
                  <a:moveTo>
                    <a:pt x="0" y="0"/>
                  </a:moveTo>
                  <a:lnTo>
                    <a:pt x="67" y="767"/>
                  </a:lnTo>
                  <a:lnTo>
                    <a:pt x="834" y="767"/>
                  </a:lnTo>
                  <a:lnTo>
                    <a:pt x="7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998;p56">
              <a:extLst>
                <a:ext uri="{FF2B5EF4-FFF2-40B4-BE49-F238E27FC236}">
                  <a16:creationId xmlns:a16="http://schemas.microsoft.com/office/drawing/2014/main" id="{113749D9-B90D-31BD-2249-758E51682E9E}"/>
                </a:ext>
              </a:extLst>
            </p:cNvPr>
            <p:cNvSpPr/>
            <p:nvPr/>
          </p:nvSpPr>
          <p:spPr>
            <a:xfrm>
              <a:off x="6003966" y="3977425"/>
              <a:ext cx="97790" cy="580790"/>
            </a:xfrm>
            <a:custGeom>
              <a:avLst/>
              <a:gdLst/>
              <a:ahLst/>
              <a:cxnLst/>
              <a:rect l="l" t="t" r="r" b="b"/>
              <a:pathLst>
                <a:path w="4735" h="28122" extrusionOk="0">
                  <a:moveTo>
                    <a:pt x="3522" y="0"/>
                  </a:moveTo>
                  <a:cubicBezTo>
                    <a:pt x="3505" y="0"/>
                    <a:pt x="3487" y="1"/>
                    <a:pt x="3469" y="2"/>
                  </a:cubicBezTo>
                  <a:lnTo>
                    <a:pt x="1168" y="35"/>
                  </a:lnTo>
                  <a:cubicBezTo>
                    <a:pt x="534" y="35"/>
                    <a:pt x="0" y="569"/>
                    <a:pt x="34" y="1202"/>
                  </a:cubicBezTo>
                  <a:lnTo>
                    <a:pt x="34" y="26954"/>
                  </a:lnTo>
                  <a:cubicBezTo>
                    <a:pt x="34" y="27588"/>
                    <a:pt x="534" y="28122"/>
                    <a:pt x="1168" y="28122"/>
                  </a:cubicBezTo>
                  <a:cubicBezTo>
                    <a:pt x="1768" y="28122"/>
                    <a:pt x="2235" y="27688"/>
                    <a:pt x="2335" y="27121"/>
                  </a:cubicBezTo>
                  <a:lnTo>
                    <a:pt x="4637" y="1303"/>
                  </a:lnTo>
                  <a:cubicBezTo>
                    <a:pt x="4734" y="620"/>
                    <a:pt x="4198"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999;p56">
              <a:extLst>
                <a:ext uri="{FF2B5EF4-FFF2-40B4-BE49-F238E27FC236}">
                  <a16:creationId xmlns:a16="http://schemas.microsoft.com/office/drawing/2014/main" id="{9DC884B4-0C85-35B0-A648-DD92854AA0C0}"/>
                </a:ext>
              </a:extLst>
            </p:cNvPr>
            <p:cNvSpPr/>
            <p:nvPr/>
          </p:nvSpPr>
          <p:spPr>
            <a:xfrm>
              <a:off x="6602682" y="3977425"/>
              <a:ext cx="97087" cy="580790"/>
            </a:xfrm>
            <a:custGeom>
              <a:avLst/>
              <a:gdLst/>
              <a:ahLst/>
              <a:cxnLst/>
              <a:rect l="l" t="t" r="r" b="b"/>
              <a:pathLst>
                <a:path w="4701" h="28122" extrusionOk="0">
                  <a:moveTo>
                    <a:pt x="1210" y="0"/>
                  </a:moveTo>
                  <a:cubicBezTo>
                    <a:pt x="505" y="0"/>
                    <a:pt x="0" y="620"/>
                    <a:pt x="98" y="1303"/>
                  </a:cubicBezTo>
                  <a:lnTo>
                    <a:pt x="2399" y="27121"/>
                  </a:lnTo>
                  <a:cubicBezTo>
                    <a:pt x="2466" y="27688"/>
                    <a:pt x="2966" y="28122"/>
                    <a:pt x="3533" y="28122"/>
                  </a:cubicBezTo>
                  <a:cubicBezTo>
                    <a:pt x="4167" y="28122"/>
                    <a:pt x="4701" y="27588"/>
                    <a:pt x="4701" y="26954"/>
                  </a:cubicBezTo>
                  <a:lnTo>
                    <a:pt x="4701" y="1202"/>
                  </a:lnTo>
                  <a:cubicBezTo>
                    <a:pt x="4701" y="569"/>
                    <a:pt x="4201" y="35"/>
                    <a:pt x="3567" y="35"/>
                  </a:cubicBezTo>
                  <a:lnTo>
                    <a:pt x="1265" y="2"/>
                  </a:lnTo>
                  <a:cubicBezTo>
                    <a:pt x="1247" y="1"/>
                    <a:pt x="1228"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1000;p56">
              <a:extLst>
                <a:ext uri="{FF2B5EF4-FFF2-40B4-BE49-F238E27FC236}">
                  <a16:creationId xmlns:a16="http://schemas.microsoft.com/office/drawing/2014/main" id="{E755D1D3-4F92-0C76-6B73-CC6016A4D557}"/>
                </a:ext>
              </a:extLst>
            </p:cNvPr>
            <p:cNvSpPr/>
            <p:nvPr/>
          </p:nvSpPr>
          <p:spPr>
            <a:xfrm>
              <a:off x="5917163" y="3927157"/>
              <a:ext cx="861147" cy="79925"/>
            </a:xfrm>
            <a:custGeom>
              <a:avLst/>
              <a:gdLst/>
              <a:ahLst/>
              <a:cxnLst/>
              <a:rect l="l" t="t" r="r" b="b"/>
              <a:pathLst>
                <a:path w="41697" h="3870" extrusionOk="0">
                  <a:moveTo>
                    <a:pt x="1935" y="1"/>
                  </a:moveTo>
                  <a:cubicBezTo>
                    <a:pt x="867" y="1"/>
                    <a:pt x="0" y="868"/>
                    <a:pt x="0" y="1935"/>
                  </a:cubicBezTo>
                  <a:cubicBezTo>
                    <a:pt x="0" y="3003"/>
                    <a:pt x="867" y="3870"/>
                    <a:pt x="1935" y="3870"/>
                  </a:cubicBezTo>
                  <a:lnTo>
                    <a:pt x="39762" y="3870"/>
                  </a:lnTo>
                  <a:cubicBezTo>
                    <a:pt x="40829" y="3870"/>
                    <a:pt x="41697" y="3003"/>
                    <a:pt x="41697" y="1935"/>
                  </a:cubicBezTo>
                  <a:cubicBezTo>
                    <a:pt x="41697" y="868"/>
                    <a:pt x="40829" y="1"/>
                    <a:pt x="39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1001;p56">
              <a:extLst>
                <a:ext uri="{FF2B5EF4-FFF2-40B4-BE49-F238E27FC236}">
                  <a16:creationId xmlns:a16="http://schemas.microsoft.com/office/drawing/2014/main" id="{011A5163-DB12-8E48-EA1E-628D93E7416D}"/>
                </a:ext>
              </a:extLst>
            </p:cNvPr>
            <p:cNvSpPr/>
            <p:nvPr/>
          </p:nvSpPr>
          <p:spPr>
            <a:xfrm>
              <a:off x="6030834" y="3693618"/>
              <a:ext cx="38600" cy="236306"/>
            </a:xfrm>
            <a:custGeom>
              <a:avLst/>
              <a:gdLst/>
              <a:ahLst/>
              <a:cxnLst/>
              <a:rect l="l" t="t" r="r" b="b"/>
              <a:pathLst>
                <a:path w="1869" h="11442" extrusionOk="0">
                  <a:moveTo>
                    <a:pt x="1134" y="0"/>
                  </a:moveTo>
                  <a:lnTo>
                    <a:pt x="0" y="11442"/>
                  </a:lnTo>
                  <a:lnTo>
                    <a:pt x="1868" y="11442"/>
                  </a:lnTo>
                  <a:lnTo>
                    <a:pt x="1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1002;p56">
              <a:extLst>
                <a:ext uri="{FF2B5EF4-FFF2-40B4-BE49-F238E27FC236}">
                  <a16:creationId xmlns:a16="http://schemas.microsoft.com/office/drawing/2014/main" id="{EBE74759-A94D-EFC2-091E-622932C05561}"/>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1003;p56">
              <a:extLst>
                <a:ext uri="{FF2B5EF4-FFF2-40B4-BE49-F238E27FC236}">
                  <a16:creationId xmlns:a16="http://schemas.microsoft.com/office/drawing/2014/main" id="{1DB711A8-8407-AC42-C9E8-865BABC04AC6}"/>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1004;p56">
              <a:extLst>
                <a:ext uri="{FF2B5EF4-FFF2-40B4-BE49-F238E27FC236}">
                  <a16:creationId xmlns:a16="http://schemas.microsoft.com/office/drawing/2014/main" id="{5CC1B654-8169-BBFA-FBA0-D8A4ECDD06ED}"/>
                </a:ext>
              </a:extLst>
            </p:cNvPr>
            <p:cNvSpPr/>
            <p:nvPr/>
          </p:nvSpPr>
          <p:spPr>
            <a:xfrm>
              <a:off x="6049422" y="3648142"/>
              <a:ext cx="276268" cy="45497"/>
            </a:xfrm>
            <a:custGeom>
              <a:avLst/>
              <a:gdLst/>
              <a:ahLst/>
              <a:cxnLst/>
              <a:rect l="l" t="t" r="r" b="b"/>
              <a:pathLst>
                <a:path w="13377" h="2203" extrusionOk="0">
                  <a:moveTo>
                    <a:pt x="13244" y="1"/>
                  </a:moveTo>
                  <a:lnTo>
                    <a:pt x="1" y="68"/>
                  </a:lnTo>
                  <a:lnTo>
                    <a:pt x="134" y="2202"/>
                  </a:lnTo>
                  <a:lnTo>
                    <a:pt x="13377" y="2136"/>
                  </a:lnTo>
                  <a:lnTo>
                    <a:pt x="13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1005;p56">
              <a:extLst>
                <a:ext uri="{FF2B5EF4-FFF2-40B4-BE49-F238E27FC236}">
                  <a16:creationId xmlns:a16="http://schemas.microsoft.com/office/drawing/2014/main" id="{109DEC77-8332-D407-1BCB-EFED721DDC7B}"/>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1006;p56">
              <a:extLst>
                <a:ext uri="{FF2B5EF4-FFF2-40B4-BE49-F238E27FC236}">
                  <a16:creationId xmlns:a16="http://schemas.microsoft.com/office/drawing/2014/main" id="{B4900193-7F62-2803-3688-9FF990DBD5DE}"/>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1007;p56">
              <a:extLst>
                <a:ext uri="{FF2B5EF4-FFF2-40B4-BE49-F238E27FC236}">
                  <a16:creationId xmlns:a16="http://schemas.microsoft.com/office/drawing/2014/main" id="{399C9243-DFD5-0A28-134C-547D4D2027C7}"/>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1008;p56">
              <a:extLst>
                <a:ext uri="{FF2B5EF4-FFF2-40B4-BE49-F238E27FC236}">
                  <a16:creationId xmlns:a16="http://schemas.microsoft.com/office/drawing/2014/main" id="{3E96FFD3-06A8-545C-21DF-B43FD8B1B93E}"/>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1009;p56">
              <a:extLst>
                <a:ext uri="{FF2B5EF4-FFF2-40B4-BE49-F238E27FC236}">
                  <a16:creationId xmlns:a16="http://schemas.microsoft.com/office/drawing/2014/main" id="{4B1E652B-2C41-EC4D-0B0A-60E0639B8227}"/>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1010;p56">
              <a:extLst>
                <a:ext uri="{FF2B5EF4-FFF2-40B4-BE49-F238E27FC236}">
                  <a16:creationId xmlns:a16="http://schemas.microsoft.com/office/drawing/2014/main" id="{7B8FFFA9-78ED-EAC0-1EAE-96AFB1A35E4E}"/>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1011;p56">
              <a:extLst>
                <a:ext uri="{FF2B5EF4-FFF2-40B4-BE49-F238E27FC236}">
                  <a16:creationId xmlns:a16="http://schemas.microsoft.com/office/drawing/2014/main" id="{D35BA7FC-DB9F-20F3-501C-7032292F7A72}"/>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1012;p56">
              <a:extLst>
                <a:ext uri="{FF2B5EF4-FFF2-40B4-BE49-F238E27FC236}">
                  <a16:creationId xmlns:a16="http://schemas.microsoft.com/office/drawing/2014/main" id="{F56973DB-65FB-0AE3-E4F0-3468CAB11141}"/>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1013;p56">
              <a:extLst>
                <a:ext uri="{FF2B5EF4-FFF2-40B4-BE49-F238E27FC236}">
                  <a16:creationId xmlns:a16="http://schemas.microsoft.com/office/drawing/2014/main" id="{F430FB66-F5A7-6CE1-B45F-3E22326EE7ED}"/>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1014;p56">
              <a:extLst>
                <a:ext uri="{FF2B5EF4-FFF2-40B4-BE49-F238E27FC236}">
                  <a16:creationId xmlns:a16="http://schemas.microsoft.com/office/drawing/2014/main" id="{A8878F05-09B4-9D65-589A-9BDB9D13EE03}"/>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1015;p56">
              <a:extLst>
                <a:ext uri="{FF2B5EF4-FFF2-40B4-BE49-F238E27FC236}">
                  <a16:creationId xmlns:a16="http://schemas.microsoft.com/office/drawing/2014/main" id="{55CEE25F-06AA-03D3-31FA-938834406AC8}"/>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1016;p56">
              <a:extLst>
                <a:ext uri="{FF2B5EF4-FFF2-40B4-BE49-F238E27FC236}">
                  <a16:creationId xmlns:a16="http://schemas.microsoft.com/office/drawing/2014/main" id="{AF4FCB3C-8ACF-486B-CDD8-54BF6A91AAAB}"/>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1017;p56">
              <a:extLst>
                <a:ext uri="{FF2B5EF4-FFF2-40B4-BE49-F238E27FC236}">
                  <a16:creationId xmlns:a16="http://schemas.microsoft.com/office/drawing/2014/main" id="{C2411AD3-9233-DA40-965C-D99B550CB077}"/>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1018;p56">
              <a:extLst>
                <a:ext uri="{FF2B5EF4-FFF2-40B4-BE49-F238E27FC236}">
                  <a16:creationId xmlns:a16="http://schemas.microsoft.com/office/drawing/2014/main" id="{66AFCAD1-1C01-02BF-CF1C-B0DD38DCD080}"/>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1019;p56">
              <a:extLst>
                <a:ext uri="{FF2B5EF4-FFF2-40B4-BE49-F238E27FC236}">
                  <a16:creationId xmlns:a16="http://schemas.microsoft.com/office/drawing/2014/main" id="{7884A8F8-FAF2-FACF-5D13-3BC88C7AC698}"/>
                </a:ext>
              </a:extLst>
            </p:cNvPr>
            <p:cNvSpPr/>
            <p:nvPr/>
          </p:nvSpPr>
          <p:spPr>
            <a:xfrm>
              <a:off x="6074907" y="3765944"/>
              <a:ext cx="39302" cy="35853"/>
            </a:xfrm>
            <a:custGeom>
              <a:avLst/>
              <a:gdLst/>
              <a:ahLst/>
              <a:cxnLst/>
              <a:rect l="l" t="t" r="r" b="b"/>
              <a:pathLst>
                <a:path w="1903" h="1736" extrusionOk="0">
                  <a:moveTo>
                    <a:pt x="1" y="1"/>
                  </a:moveTo>
                  <a:lnTo>
                    <a:pt x="134" y="1736"/>
                  </a:lnTo>
                  <a:lnTo>
                    <a:pt x="1902" y="1736"/>
                  </a:lnTo>
                  <a:lnTo>
                    <a:pt x="17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1020;p56">
              <a:extLst>
                <a:ext uri="{FF2B5EF4-FFF2-40B4-BE49-F238E27FC236}">
                  <a16:creationId xmlns:a16="http://schemas.microsoft.com/office/drawing/2014/main" id="{80BEFD16-C7DC-F039-A404-565CDA650174}"/>
                </a:ext>
              </a:extLst>
            </p:cNvPr>
            <p:cNvSpPr/>
            <p:nvPr/>
          </p:nvSpPr>
          <p:spPr>
            <a:xfrm>
              <a:off x="6125898" y="3765262"/>
              <a:ext cx="39281" cy="36534"/>
            </a:xfrm>
            <a:custGeom>
              <a:avLst/>
              <a:gdLst/>
              <a:ahLst/>
              <a:cxnLst/>
              <a:rect l="l" t="t" r="r" b="b"/>
              <a:pathLst>
                <a:path w="1902" h="1769" extrusionOk="0">
                  <a:moveTo>
                    <a:pt x="0" y="1"/>
                  </a:moveTo>
                  <a:lnTo>
                    <a:pt x="167" y="1769"/>
                  </a:lnTo>
                  <a:lnTo>
                    <a:pt x="1902" y="1769"/>
                  </a:lnTo>
                  <a:lnTo>
                    <a:pt x="1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1021;p56">
              <a:extLst>
                <a:ext uri="{FF2B5EF4-FFF2-40B4-BE49-F238E27FC236}">
                  <a16:creationId xmlns:a16="http://schemas.microsoft.com/office/drawing/2014/main" id="{629F1B44-870D-5A74-6F15-4F9748B836B6}"/>
                </a:ext>
              </a:extLst>
            </p:cNvPr>
            <p:cNvSpPr/>
            <p:nvPr/>
          </p:nvSpPr>
          <p:spPr>
            <a:xfrm>
              <a:off x="6079058" y="3814167"/>
              <a:ext cx="39281" cy="36534"/>
            </a:xfrm>
            <a:custGeom>
              <a:avLst/>
              <a:gdLst/>
              <a:ahLst/>
              <a:cxnLst/>
              <a:rect l="l" t="t" r="r" b="b"/>
              <a:pathLst>
                <a:path w="1902" h="1769" extrusionOk="0">
                  <a:moveTo>
                    <a:pt x="1768" y="1"/>
                  </a:moveTo>
                  <a:lnTo>
                    <a:pt x="0" y="34"/>
                  </a:lnTo>
                  <a:lnTo>
                    <a:pt x="167" y="1769"/>
                  </a:lnTo>
                  <a:lnTo>
                    <a:pt x="1901" y="1769"/>
                  </a:lnTo>
                  <a:lnTo>
                    <a:pt x="17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1022;p56">
              <a:extLst>
                <a:ext uri="{FF2B5EF4-FFF2-40B4-BE49-F238E27FC236}">
                  <a16:creationId xmlns:a16="http://schemas.microsoft.com/office/drawing/2014/main" id="{49AE33D4-6CEE-C078-157D-CC536D424A6F}"/>
                </a:ext>
              </a:extLst>
            </p:cNvPr>
            <p:cNvSpPr/>
            <p:nvPr/>
          </p:nvSpPr>
          <p:spPr>
            <a:xfrm>
              <a:off x="6083189" y="3863093"/>
              <a:ext cx="39963" cy="36534"/>
            </a:xfrm>
            <a:custGeom>
              <a:avLst/>
              <a:gdLst/>
              <a:ahLst/>
              <a:cxnLst/>
              <a:rect l="l" t="t" r="r" b="b"/>
              <a:pathLst>
                <a:path w="1935" h="1769" extrusionOk="0">
                  <a:moveTo>
                    <a:pt x="1768" y="0"/>
                  </a:moveTo>
                  <a:lnTo>
                    <a:pt x="0" y="34"/>
                  </a:lnTo>
                  <a:lnTo>
                    <a:pt x="167" y="1768"/>
                  </a:lnTo>
                  <a:lnTo>
                    <a:pt x="1935" y="1768"/>
                  </a:lnTo>
                  <a:lnTo>
                    <a:pt x="1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1023;p56">
              <a:extLst>
                <a:ext uri="{FF2B5EF4-FFF2-40B4-BE49-F238E27FC236}">
                  <a16:creationId xmlns:a16="http://schemas.microsoft.com/office/drawing/2014/main" id="{159F59B2-B235-71C0-C00D-36848376225E}"/>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1024;p56">
              <a:extLst>
                <a:ext uri="{FF2B5EF4-FFF2-40B4-BE49-F238E27FC236}">
                  <a16:creationId xmlns:a16="http://schemas.microsoft.com/office/drawing/2014/main" id="{5954D2D3-1A58-8951-E1DF-8F7479147D8D}"/>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1025;p56">
              <a:extLst>
                <a:ext uri="{FF2B5EF4-FFF2-40B4-BE49-F238E27FC236}">
                  <a16:creationId xmlns:a16="http://schemas.microsoft.com/office/drawing/2014/main" id="{471D0D6E-8203-0F6E-FAC4-1B7D1EFD93DF}"/>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1026;p56">
              <a:extLst>
                <a:ext uri="{FF2B5EF4-FFF2-40B4-BE49-F238E27FC236}">
                  <a16:creationId xmlns:a16="http://schemas.microsoft.com/office/drawing/2014/main" id="{E7567215-86EF-D764-FBAD-AC8F5D51BDCF}"/>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1027;p56">
              <a:extLst>
                <a:ext uri="{FF2B5EF4-FFF2-40B4-BE49-F238E27FC236}">
                  <a16:creationId xmlns:a16="http://schemas.microsoft.com/office/drawing/2014/main" id="{CF8FD579-716C-1FD8-66F5-F1344BFDF6AC}"/>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1028;p56">
              <a:extLst>
                <a:ext uri="{FF2B5EF4-FFF2-40B4-BE49-F238E27FC236}">
                  <a16:creationId xmlns:a16="http://schemas.microsoft.com/office/drawing/2014/main" id="{4A114CF7-6EDC-FFE5-9F41-305BA7E8740D}"/>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1029;p56">
              <a:extLst>
                <a:ext uri="{FF2B5EF4-FFF2-40B4-BE49-F238E27FC236}">
                  <a16:creationId xmlns:a16="http://schemas.microsoft.com/office/drawing/2014/main" id="{95DD1231-5E86-120C-4AB5-14C7F83330D8}"/>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1030;p56">
              <a:extLst>
                <a:ext uri="{FF2B5EF4-FFF2-40B4-BE49-F238E27FC236}">
                  <a16:creationId xmlns:a16="http://schemas.microsoft.com/office/drawing/2014/main" id="{1B0D719D-D06D-6825-8865-92324293F684}"/>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1031;p56">
              <a:extLst>
                <a:ext uri="{FF2B5EF4-FFF2-40B4-BE49-F238E27FC236}">
                  <a16:creationId xmlns:a16="http://schemas.microsoft.com/office/drawing/2014/main" id="{4D3A6453-5A2C-86BA-1F27-F37D6247DFFF}"/>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1032;p56">
              <a:extLst>
                <a:ext uri="{FF2B5EF4-FFF2-40B4-BE49-F238E27FC236}">
                  <a16:creationId xmlns:a16="http://schemas.microsoft.com/office/drawing/2014/main" id="{02A23EF0-6019-A3FE-C1FE-0ADA7164D260}"/>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1033;p56">
              <a:extLst>
                <a:ext uri="{FF2B5EF4-FFF2-40B4-BE49-F238E27FC236}">
                  <a16:creationId xmlns:a16="http://schemas.microsoft.com/office/drawing/2014/main" id="{FFD6426E-1B2C-84BF-A383-F342976B2BA9}"/>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1034;p56">
              <a:extLst>
                <a:ext uri="{FF2B5EF4-FFF2-40B4-BE49-F238E27FC236}">
                  <a16:creationId xmlns:a16="http://schemas.microsoft.com/office/drawing/2014/main" id="{7391685D-7029-179D-EF9B-65F0466FAA48}"/>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1035;p56">
              <a:extLst>
                <a:ext uri="{FF2B5EF4-FFF2-40B4-BE49-F238E27FC236}">
                  <a16:creationId xmlns:a16="http://schemas.microsoft.com/office/drawing/2014/main" id="{F872B022-A1FC-D912-351C-D33900BE7F15}"/>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1036;p56">
              <a:extLst>
                <a:ext uri="{FF2B5EF4-FFF2-40B4-BE49-F238E27FC236}">
                  <a16:creationId xmlns:a16="http://schemas.microsoft.com/office/drawing/2014/main" id="{5D880C4E-81D1-38FA-C956-F5F41975299D}"/>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1037;p56">
              <a:extLst>
                <a:ext uri="{FF2B5EF4-FFF2-40B4-BE49-F238E27FC236}">
                  <a16:creationId xmlns:a16="http://schemas.microsoft.com/office/drawing/2014/main" id="{587239A2-FF49-DBA5-3F56-261CCD0A9BA3}"/>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1038;p56">
              <a:extLst>
                <a:ext uri="{FF2B5EF4-FFF2-40B4-BE49-F238E27FC236}">
                  <a16:creationId xmlns:a16="http://schemas.microsoft.com/office/drawing/2014/main" id="{06A815F6-31C9-4405-D334-2FB55E12FEF3}"/>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1039;p56">
              <a:extLst>
                <a:ext uri="{FF2B5EF4-FFF2-40B4-BE49-F238E27FC236}">
                  <a16:creationId xmlns:a16="http://schemas.microsoft.com/office/drawing/2014/main" id="{0668310A-BF9E-262D-548A-FFCFC19B458D}"/>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1040;p56">
              <a:extLst>
                <a:ext uri="{FF2B5EF4-FFF2-40B4-BE49-F238E27FC236}">
                  <a16:creationId xmlns:a16="http://schemas.microsoft.com/office/drawing/2014/main" id="{00000F6A-0BF9-C1FF-10E9-00631262B2B6}"/>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1041;p56">
              <a:extLst>
                <a:ext uri="{FF2B5EF4-FFF2-40B4-BE49-F238E27FC236}">
                  <a16:creationId xmlns:a16="http://schemas.microsoft.com/office/drawing/2014/main" id="{28843B29-F99C-60CB-D0C4-61F3E611E923}"/>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1042;p56">
              <a:extLst>
                <a:ext uri="{FF2B5EF4-FFF2-40B4-BE49-F238E27FC236}">
                  <a16:creationId xmlns:a16="http://schemas.microsoft.com/office/drawing/2014/main" id="{11C567EA-2CF6-FD9A-3267-71AD4BAE63A1}"/>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1043;p56">
              <a:extLst>
                <a:ext uri="{FF2B5EF4-FFF2-40B4-BE49-F238E27FC236}">
                  <a16:creationId xmlns:a16="http://schemas.microsoft.com/office/drawing/2014/main" id="{6B161BE0-0D3D-55C6-7BB8-BB16ACB00FF3}"/>
                </a:ext>
              </a:extLst>
            </p:cNvPr>
            <p:cNvSpPr/>
            <p:nvPr/>
          </p:nvSpPr>
          <p:spPr>
            <a:xfrm>
              <a:off x="6289177" y="3862391"/>
              <a:ext cx="39281" cy="36534"/>
            </a:xfrm>
            <a:custGeom>
              <a:avLst/>
              <a:gdLst/>
              <a:ahLst/>
              <a:cxnLst/>
              <a:rect l="l" t="t" r="r" b="b"/>
              <a:pathLst>
                <a:path w="1902" h="1769" extrusionOk="0">
                  <a:moveTo>
                    <a:pt x="0" y="1"/>
                  </a:moveTo>
                  <a:lnTo>
                    <a:pt x="167" y="1769"/>
                  </a:lnTo>
                  <a:lnTo>
                    <a:pt x="1901" y="1769"/>
                  </a:lnTo>
                  <a:lnTo>
                    <a:pt x="1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1044;p56">
              <a:extLst>
                <a:ext uri="{FF2B5EF4-FFF2-40B4-BE49-F238E27FC236}">
                  <a16:creationId xmlns:a16="http://schemas.microsoft.com/office/drawing/2014/main" id="{B81D67D9-8789-9D3C-6C22-383AD93C3E93}"/>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1045;p56">
              <a:extLst>
                <a:ext uri="{FF2B5EF4-FFF2-40B4-BE49-F238E27FC236}">
                  <a16:creationId xmlns:a16="http://schemas.microsoft.com/office/drawing/2014/main" id="{06D5B692-09F6-86E2-4073-15B1AB0B9901}"/>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1046;p56">
              <a:extLst>
                <a:ext uri="{FF2B5EF4-FFF2-40B4-BE49-F238E27FC236}">
                  <a16:creationId xmlns:a16="http://schemas.microsoft.com/office/drawing/2014/main" id="{BD73FF85-1A5C-89A4-CC8E-5C22B0D2EF94}"/>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1047;p56">
              <a:extLst>
                <a:ext uri="{FF2B5EF4-FFF2-40B4-BE49-F238E27FC236}">
                  <a16:creationId xmlns:a16="http://schemas.microsoft.com/office/drawing/2014/main" id="{6C2C8A58-E257-A84A-4155-530631AEF834}"/>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1048;p56">
              <a:extLst>
                <a:ext uri="{FF2B5EF4-FFF2-40B4-BE49-F238E27FC236}">
                  <a16:creationId xmlns:a16="http://schemas.microsoft.com/office/drawing/2014/main" id="{5B69090D-8201-C8DE-19F5-E2A99E1051E1}"/>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1049;p56">
              <a:extLst>
                <a:ext uri="{FF2B5EF4-FFF2-40B4-BE49-F238E27FC236}">
                  <a16:creationId xmlns:a16="http://schemas.microsoft.com/office/drawing/2014/main" id="{E011FDA6-7225-3831-A589-97DBD3724C87}"/>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1050;p56">
              <a:extLst>
                <a:ext uri="{FF2B5EF4-FFF2-40B4-BE49-F238E27FC236}">
                  <a16:creationId xmlns:a16="http://schemas.microsoft.com/office/drawing/2014/main" id="{FDE8CF3A-1523-480F-DE9A-38BC330052AD}"/>
                </a:ext>
              </a:extLst>
            </p:cNvPr>
            <p:cNvSpPr/>
            <p:nvPr/>
          </p:nvSpPr>
          <p:spPr>
            <a:xfrm>
              <a:off x="6284344" y="3851445"/>
              <a:ext cx="312782" cy="77034"/>
            </a:xfrm>
            <a:custGeom>
              <a:avLst/>
              <a:gdLst/>
              <a:ahLst/>
              <a:cxnLst/>
              <a:rect l="l" t="t" r="r" b="b"/>
              <a:pathLst>
                <a:path w="15145" h="3730" extrusionOk="0">
                  <a:moveTo>
                    <a:pt x="3055" y="1"/>
                  </a:moveTo>
                  <a:cubicBezTo>
                    <a:pt x="2632" y="1"/>
                    <a:pt x="2213" y="8"/>
                    <a:pt x="1802" y="31"/>
                  </a:cubicBezTo>
                  <a:cubicBezTo>
                    <a:pt x="1" y="164"/>
                    <a:pt x="101" y="3667"/>
                    <a:pt x="1935" y="3700"/>
                  </a:cubicBezTo>
                  <a:cubicBezTo>
                    <a:pt x="2825" y="3722"/>
                    <a:pt x="4252" y="3730"/>
                    <a:pt x="5858" y="3730"/>
                  </a:cubicBezTo>
                  <a:cubicBezTo>
                    <a:pt x="9070" y="3730"/>
                    <a:pt x="12999" y="3700"/>
                    <a:pt x="14778" y="3700"/>
                  </a:cubicBezTo>
                  <a:cubicBezTo>
                    <a:pt x="15078" y="3667"/>
                    <a:pt x="15078" y="3233"/>
                    <a:pt x="14778" y="3200"/>
                  </a:cubicBezTo>
                  <a:lnTo>
                    <a:pt x="1768" y="3200"/>
                  </a:lnTo>
                  <a:cubicBezTo>
                    <a:pt x="968" y="3066"/>
                    <a:pt x="901" y="1832"/>
                    <a:pt x="1101" y="1231"/>
                  </a:cubicBezTo>
                  <a:cubicBezTo>
                    <a:pt x="1335" y="531"/>
                    <a:pt x="1768" y="531"/>
                    <a:pt x="2369" y="531"/>
                  </a:cubicBezTo>
                  <a:lnTo>
                    <a:pt x="14778" y="531"/>
                  </a:lnTo>
                  <a:cubicBezTo>
                    <a:pt x="15145" y="531"/>
                    <a:pt x="15145" y="31"/>
                    <a:pt x="14778" y="31"/>
                  </a:cubicBezTo>
                  <a:lnTo>
                    <a:pt x="5605" y="31"/>
                  </a:lnTo>
                  <a:cubicBezTo>
                    <a:pt x="4759" y="31"/>
                    <a:pt x="3900" y="1"/>
                    <a:pt x="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1051;p56">
              <a:extLst>
                <a:ext uri="{FF2B5EF4-FFF2-40B4-BE49-F238E27FC236}">
                  <a16:creationId xmlns:a16="http://schemas.microsoft.com/office/drawing/2014/main" id="{D7DB870B-43FF-1347-A1AC-BC69D7B88096}"/>
                </a:ext>
              </a:extLst>
            </p:cNvPr>
            <p:cNvSpPr/>
            <p:nvPr/>
          </p:nvSpPr>
          <p:spPr>
            <a:xfrm>
              <a:off x="6566787" y="3825196"/>
              <a:ext cx="44114" cy="26890"/>
            </a:xfrm>
            <a:custGeom>
              <a:avLst/>
              <a:gdLst/>
              <a:ahLst/>
              <a:cxnLst/>
              <a:rect l="l" t="t" r="r" b="b"/>
              <a:pathLst>
                <a:path w="2136" h="1302" extrusionOk="0">
                  <a:moveTo>
                    <a:pt x="935" y="1"/>
                  </a:moveTo>
                  <a:cubicBezTo>
                    <a:pt x="802" y="34"/>
                    <a:pt x="701" y="67"/>
                    <a:pt x="568" y="167"/>
                  </a:cubicBezTo>
                  <a:cubicBezTo>
                    <a:pt x="234" y="434"/>
                    <a:pt x="1" y="835"/>
                    <a:pt x="1" y="1302"/>
                  </a:cubicBezTo>
                  <a:lnTo>
                    <a:pt x="2136" y="1268"/>
                  </a:lnTo>
                  <a:cubicBezTo>
                    <a:pt x="2002" y="1235"/>
                    <a:pt x="1902" y="1135"/>
                    <a:pt x="1836" y="1035"/>
                  </a:cubicBezTo>
                  <a:cubicBezTo>
                    <a:pt x="1736" y="801"/>
                    <a:pt x="1635" y="601"/>
                    <a:pt x="1502" y="401"/>
                  </a:cubicBezTo>
                  <a:cubicBezTo>
                    <a:pt x="1369" y="201"/>
                    <a:pt x="1168" y="67"/>
                    <a:pt x="9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1052;p56">
              <a:extLst>
                <a:ext uri="{FF2B5EF4-FFF2-40B4-BE49-F238E27FC236}">
                  <a16:creationId xmlns:a16="http://schemas.microsoft.com/office/drawing/2014/main" id="{9E0ABBDF-AB30-4B28-3615-CB1296C7EFB2}"/>
                </a:ext>
              </a:extLst>
            </p:cNvPr>
            <p:cNvSpPr/>
            <p:nvPr/>
          </p:nvSpPr>
          <p:spPr>
            <a:xfrm>
              <a:off x="6567490" y="3825196"/>
              <a:ext cx="43412" cy="26208"/>
            </a:xfrm>
            <a:custGeom>
              <a:avLst/>
              <a:gdLst/>
              <a:ahLst/>
              <a:cxnLst/>
              <a:rect l="l" t="t" r="r" b="b"/>
              <a:pathLst>
                <a:path w="2102" h="1269" extrusionOk="0">
                  <a:moveTo>
                    <a:pt x="901" y="1"/>
                  </a:moveTo>
                  <a:cubicBezTo>
                    <a:pt x="768" y="34"/>
                    <a:pt x="634" y="67"/>
                    <a:pt x="534" y="167"/>
                  </a:cubicBezTo>
                  <a:cubicBezTo>
                    <a:pt x="167" y="401"/>
                    <a:pt x="0" y="801"/>
                    <a:pt x="0" y="1235"/>
                  </a:cubicBezTo>
                  <a:lnTo>
                    <a:pt x="2102" y="1268"/>
                  </a:lnTo>
                  <a:cubicBezTo>
                    <a:pt x="1968" y="1235"/>
                    <a:pt x="1835" y="1135"/>
                    <a:pt x="1768" y="1035"/>
                  </a:cubicBezTo>
                  <a:cubicBezTo>
                    <a:pt x="1668" y="801"/>
                    <a:pt x="1568" y="601"/>
                    <a:pt x="1435" y="401"/>
                  </a:cubicBezTo>
                  <a:cubicBezTo>
                    <a:pt x="1301" y="201"/>
                    <a:pt x="1101" y="67"/>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1053;p56">
              <a:extLst>
                <a:ext uri="{FF2B5EF4-FFF2-40B4-BE49-F238E27FC236}">
                  <a16:creationId xmlns:a16="http://schemas.microsoft.com/office/drawing/2014/main" id="{C9101F03-F68B-8769-76F9-ACCB206F83BB}"/>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1054;p56">
              <a:extLst>
                <a:ext uri="{FF2B5EF4-FFF2-40B4-BE49-F238E27FC236}">
                  <a16:creationId xmlns:a16="http://schemas.microsoft.com/office/drawing/2014/main" id="{516E9A30-E3D2-461E-371E-9340A848EA4A}"/>
                </a:ext>
              </a:extLst>
            </p:cNvPr>
            <p:cNvSpPr/>
            <p:nvPr/>
          </p:nvSpPr>
          <p:spPr>
            <a:xfrm>
              <a:off x="6537172" y="3824514"/>
              <a:ext cx="48244" cy="26187"/>
            </a:xfrm>
            <a:custGeom>
              <a:avLst/>
              <a:gdLst/>
              <a:ahLst/>
              <a:cxnLst/>
              <a:rect l="l" t="t" r="r" b="b"/>
              <a:pathLst>
                <a:path w="2336" h="1268" extrusionOk="0">
                  <a:moveTo>
                    <a:pt x="601" y="0"/>
                  </a:moveTo>
                  <a:lnTo>
                    <a:pt x="601" y="34"/>
                  </a:lnTo>
                  <a:cubicBezTo>
                    <a:pt x="559" y="20"/>
                    <a:pt x="521" y="13"/>
                    <a:pt x="485" y="13"/>
                  </a:cubicBezTo>
                  <a:cubicBezTo>
                    <a:pt x="14" y="13"/>
                    <a:pt x="94" y="1168"/>
                    <a:pt x="1" y="1168"/>
                  </a:cubicBezTo>
                  <a:lnTo>
                    <a:pt x="1" y="1268"/>
                  </a:lnTo>
                  <a:lnTo>
                    <a:pt x="1502" y="1268"/>
                  </a:lnTo>
                  <a:cubicBezTo>
                    <a:pt x="1502" y="1235"/>
                    <a:pt x="1502" y="1235"/>
                    <a:pt x="1502" y="1201"/>
                  </a:cubicBezTo>
                  <a:cubicBezTo>
                    <a:pt x="1502" y="801"/>
                    <a:pt x="1702" y="434"/>
                    <a:pt x="2002" y="200"/>
                  </a:cubicBezTo>
                  <a:cubicBezTo>
                    <a:pt x="2102" y="134"/>
                    <a:pt x="2236" y="67"/>
                    <a:pt x="2336" y="34"/>
                  </a:cubicBezTo>
                  <a:lnTo>
                    <a:pt x="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1055;p56">
              <a:extLst>
                <a:ext uri="{FF2B5EF4-FFF2-40B4-BE49-F238E27FC236}">
                  <a16:creationId xmlns:a16="http://schemas.microsoft.com/office/drawing/2014/main" id="{964857E6-B8BD-1DFD-FA74-E0517E31CB74}"/>
                </a:ext>
              </a:extLst>
            </p:cNvPr>
            <p:cNvSpPr/>
            <p:nvPr/>
          </p:nvSpPr>
          <p:spPr>
            <a:xfrm>
              <a:off x="6352538" y="3800578"/>
              <a:ext cx="3470" cy="537"/>
            </a:xfrm>
            <a:custGeom>
              <a:avLst/>
              <a:gdLst/>
              <a:ahLst/>
              <a:cxnLst/>
              <a:rect l="l" t="t" r="r" b="b"/>
              <a:pathLst>
                <a:path w="168" h="26" extrusionOk="0">
                  <a:moveTo>
                    <a:pt x="72" y="0"/>
                  </a:moveTo>
                  <a:cubicBezTo>
                    <a:pt x="43" y="0"/>
                    <a:pt x="18" y="8"/>
                    <a:pt x="1" y="25"/>
                  </a:cubicBezTo>
                  <a:lnTo>
                    <a:pt x="168" y="25"/>
                  </a:lnTo>
                  <a:cubicBezTo>
                    <a:pt x="134" y="8"/>
                    <a:pt x="101" y="0"/>
                    <a:pt x="7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1056;p56">
              <a:extLst>
                <a:ext uri="{FF2B5EF4-FFF2-40B4-BE49-F238E27FC236}">
                  <a16:creationId xmlns:a16="http://schemas.microsoft.com/office/drawing/2014/main" id="{47F9525C-E2AC-D6BE-964D-D17331526B19}"/>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1057;p56">
              <a:extLst>
                <a:ext uri="{FF2B5EF4-FFF2-40B4-BE49-F238E27FC236}">
                  <a16:creationId xmlns:a16="http://schemas.microsoft.com/office/drawing/2014/main" id="{1347C35D-78AA-BD74-8F15-E0E03618C22C}"/>
                </a:ext>
              </a:extLst>
            </p:cNvPr>
            <p:cNvSpPr/>
            <p:nvPr/>
          </p:nvSpPr>
          <p:spPr>
            <a:xfrm>
              <a:off x="6490332" y="3801776"/>
              <a:ext cx="78562" cy="49628"/>
            </a:xfrm>
            <a:custGeom>
              <a:avLst/>
              <a:gdLst/>
              <a:ahLst/>
              <a:cxnLst/>
              <a:rect l="l" t="t" r="r" b="b"/>
              <a:pathLst>
                <a:path w="3804" h="2403" extrusionOk="0">
                  <a:moveTo>
                    <a:pt x="1735" y="1"/>
                  </a:moveTo>
                  <a:cubicBezTo>
                    <a:pt x="1501" y="67"/>
                    <a:pt x="1268" y="167"/>
                    <a:pt x="1034" y="301"/>
                  </a:cubicBezTo>
                  <a:cubicBezTo>
                    <a:pt x="734" y="534"/>
                    <a:pt x="501" y="801"/>
                    <a:pt x="334" y="1135"/>
                  </a:cubicBezTo>
                  <a:cubicBezTo>
                    <a:pt x="167" y="1535"/>
                    <a:pt x="34" y="1969"/>
                    <a:pt x="0" y="2402"/>
                  </a:cubicBezTo>
                  <a:lnTo>
                    <a:pt x="3803" y="2402"/>
                  </a:lnTo>
                  <a:cubicBezTo>
                    <a:pt x="3736" y="2369"/>
                    <a:pt x="3703" y="2336"/>
                    <a:pt x="3670" y="2302"/>
                  </a:cubicBezTo>
                  <a:cubicBezTo>
                    <a:pt x="3618" y="2271"/>
                    <a:pt x="3476" y="2262"/>
                    <a:pt x="3301" y="2262"/>
                  </a:cubicBezTo>
                  <a:cubicBezTo>
                    <a:pt x="3089" y="2262"/>
                    <a:pt x="2830" y="2275"/>
                    <a:pt x="2628" y="2275"/>
                  </a:cubicBezTo>
                  <a:cubicBezTo>
                    <a:pt x="2461" y="2275"/>
                    <a:pt x="2333" y="2267"/>
                    <a:pt x="2302" y="2235"/>
                  </a:cubicBezTo>
                  <a:cubicBezTo>
                    <a:pt x="2068" y="2035"/>
                    <a:pt x="2135" y="201"/>
                    <a:pt x="1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1058;p56">
              <a:extLst>
                <a:ext uri="{FF2B5EF4-FFF2-40B4-BE49-F238E27FC236}">
                  <a16:creationId xmlns:a16="http://schemas.microsoft.com/office/drawing/2014/main" id="{714CF96D-C11D-274D-0249-6A1A543D8B6E}"/>
                </a:ext>
              </a:extLst>
            </p:cNvPr>
            <p:cNvSpPr/>
            <p:nvPr/>
          </p:nvSpPr>
          <p:spPr>
            <a:xfrm>
              <a:off x="6568171" y="3850681"/>
              <a:ext cx="21" cy="21"/>
            </a:xfrm>
            <a:custGeom>
              <a:avLst/>
              <a:gdLst/>
              <a:ahLst/>
              <a:cxnLst/>
              <a:rect l="l" t="t" r="r" b="b"/>
              <a:pathLst>
                <a:path w="1" h="1" extrusionOk="0">
                  <a:moveTo>
                    <a:pt x="1" y="1"/>
                  </a:move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1059;p56">
              <a:extLst>
                <a:ext uri="{FF2B5EF4-FFF2-40B4-BE49-F238E27FC236}">
                  <a16:creationId xmlns:a16="http://schemas.microsoft.com/office/drawing/2014/main" id="{B918688A-ABC1-330A-ED50-B40C0935C5F8}"/>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1060;p56">
              <a:extLst>
                <a:ext uri="{FF2B5EF4-FFF2-40B4-BE49-F238E27FC236}">
                  <a16:creationId xmlns:a16="http://schemas.microsoft.com/office/drawing/2014/main" id="{0BF41504-7606-2AB8-8D41-D75F1314A80A}"/>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1061;p56">
              <a:extLst>
                <a:ext uri="{FF2B5EF4-FFF2-40B4-BE49-F238E27FC236}">
                  <a16:creationId xmlns:a16="http://schemas.microsoft.com/office/drawing/2014/main" id="{B6E186CC-A14D-3FB2-C52E-40B4FE51052C}"/>
                </a:ext>
              </a:extLst>
            </p:cNvPr>
            <p:cNvSpPr/>
            <p:nvPr/>
          </p:nvSpPr>
          <p:spPr>
            <a:xfrm>
              <a:off x="7296358" y="2992301"/>
              <a:ext cx="1096751" cy="1415047"/>
            </a:xfrm>
            <a:custGeom>
              <a:avLst/>
              <a:gdLst/>
              <a:ahLst/>
              <a:cxnLst/>
              <a:rect l="l" t="t" r="r" b="b"/>
              <a:pathLst>
                <a:path w="53105" h="68517" extrusionOk="0">
                  <a:moveTo>
                    <a:pt x="27353" y="1"/>
                  </a:moveTo>
                  <a:cubicBezTo>
                    <a:pt x="14177" y="1"/>
                    <a:pt x="3269" y="10308"/>
                    <a:pt x="2535" y="23484"/>
                  </a:cubicBezTo>
                  <a:lnTo>
                    <a:pt x="0" y="68516"/>
                  </a:lnTo>
                  <a:lnTo>
                    <a:pt x="46033" y="68516"/>
                  </a:lnTo>
                  <a:cubicBezTo>
                    <a:pt x="48001" y="68516"/>
                    <a:pt x="49636" y="66982"/>
                    <a:pt x="49769" y="65014"/>
                  </a:cubicBezTo>
                  <a:lnTo>
                    <a:pt x="52204" y="26453"/>
                  </a:lnTo>
                  <a:cubicBezTo>
                    <a:pt x="53105" y="12109"/>
                    <a:pt x="41730" y="1"/>
                    <a:pt x="27353"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1062;p56">
              <a:extLst>
                <a:ext uri="{FF2B5EF4-FFF2-40B4-BE49-F238E27FC236}">
                  <a16:creationId xmlns:a16="http://schemas.microsoft.com/office/drawing/2014/main" id="{BBD755F8-1B0C-2ADF-DEDA-86C7B32CA78D}"/>
                </a:ext>
              </a:extLst>
            </p:cNvPr>
            <p:cNvSpPr/>
            <p:nvPr/>
          </p:nvSpPr>
          <p:spPr>
            <a:xfrm>
              <a:off x="7296358" y="2993003"/>
              <a:ext cx="1096751" cy="1415027"/>
            </a:xfrm>
            <a:custGeom>
              <a:avLst/>
              <a:gdLst/>
              <a:ahLst/>
              <a:cxnLst/>
              <a:rect l="l" t="t" r="r" b="b"/>
              <a:pathLst>
                <a:path w="53105" h="68516" extrusionOk="0">
                  <a:moveTo>
                    <a:pt x="27353" y="0"/>
                  </a:moveTo>
                  <a:cubicBezTo>
                    <a:pt x="14177" y="0"/>
                    <a:pt x="3269" y="10308"/>
                    <a:pt x="2535" y="23484"/>
                  </a:cubicBezTo>
                  <a:lnTo>
                    <a:pt x="0" y="68516"/>
                  </a:lnTo>
                  <a:lnTo>
                    <a:pt x="44632" y="68516"/>
                  </a:lnTo>
                  <a:cubicBezTo>
                    <a:pt x="47401" y="68516"/>
                    <a:pt x="49669" y="66381"/>
                    <a:pt x="49869" y="63612"/>
                  </a:cubicBezTo>
                  <a:lnTo>
                    <a:pt x="52204" y="26452"/>
                  </a:lnTo>
                  <a:cubicBezTo>
                    <a:pt x="53105" y="12109"/>
                    <a:pt x="41730" y="0"/>
                    <a:pt x="27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1063;p56">
              <a:extLst>
                <a:ext uri="{FF2B5EF4-FFF2-40B4-BE49-F238E27FC236}">
                  <a16:creationId xmlns:a16="http://schemas.microsoft.com/office/drawing/2014/main" id="{143342AB-98B7-9B89-A36F-F3124375A377}"/>
                </a:ext>
              </a:extLst>
            </p:cNvPr>
            <p:cNvSpPr/>
            <p:nvPr/>
          </p:nvSpPr>
          <p:spPr>
            <a:xfrm>
              <a:off x="7146854" y="2992301"/>
              <a:ext cx="1096772" cy="1415729"/>
            </a:xfrm>
            <a:custGeom>
              <a:avLst/>
              <a:gdLst/>
              <a:ahLst/>
              <a:cxnLst/>
              <a:rect l="l" t="t" r="r" b="b"/>
              <a:pathLst>
                <a:path w="53106" h="68550" extrusionOk="0">
                  <a:moveTo>
                    <a:pt x="27387" y="1"/>
                  </a:moveTo>
                  <a:cubicBezTo>
                    <a:pt x="14177" y="1"/>
                    <a:pt x="3270" y="10308"/>
                    <a:pt x="2536" y="23484"/>
                  </a:cubicBezTo>
                  <a:lnTo>
                    <a:pt x="1" y="68516"/>
                  </a:lnTo>
                  <a:lnTo>
                    <a:pt x="49536" y="68550"/>
                  </a:lnTo>
                  <a:lnTo>
                    <a:pt x="52205" y="26453"/>
                  </a:lnTo>
                  <a:cubicBezTo>
                    <a:pt x="53105" y="12109"/>
                    <a:pt x="41730" y="1"/>
                    <a:pt x="27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1064;p56">
              <a:extLst>
                <a:ext uri="{FF2B5EF4-FFF2-40B4-BE49-F238E27FC236}">
                  <a16:creationId xmlns:a16="http://schemas.microsoft.com/office/drawing/2014/main" id="{61364906-05D2-4C3D-2794-E6B45A440778}"/>
                </a:ext>
              </a:extLst>
            </p:cNvPr>
            <p:cNvSpPr/>
            <p:nvPr/>
          </p:nvSpPr>
          <p:spPr>
            <a:xfrm>
              <a:off x="8152672" y="4408009"/>
              <a:ext cx="79925" cy="149524"/>
            </a:xfrm>
            <a:custGeom>
              <a:avLst/>
              <a:gdLst/>
              <a:ahLst/>
              <a:cxnLst/>
              <a:rect l="l" t="t" r="r" b="b"/>
              <a:pathLst>
                <a:path w="3870" h="7240" extrusionOk="0">
                  <a:moveTo>
                    <a:pt x="0" y="1"/>
                  </a:moveTo>
                  <a:lnTo>
                    <a:pt x="934" y="6606"/>
                  </a:lnTo>
                  <a:cubicBezTo>
                    <a:pt x="967" y="6939"/>
                    <a:pt x="1268" y="7239"/>
                    <a:pt x="1635" y="7239"/>
                  </a:cubicBezTo>
                  <a:lnTo>
                    <a:pt x="2268"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1065;p56">
              <a:extLst>
                <a:ext uri="{FF2B5EF4-FFF2-40B4-BE49-F238E27FC236}">
                  <a16:creationId xmlns:a16="http://schemas.microsoft.com/office/drawing/2014/main" id="{60A11345-F808-B312-BF28-FD36E3213198}"/>
                </a:ext>
              </a:extLst>
            </p:cNvPr>
            <p:cNvSpPr/>
            <p:nvPr/>
          </p:nvSpPr>
          <p:spPr>
            <a:xfrm>
              <a:off x="6868541" y="4408009"/>
              <a:ext cx="72346" cy="149524"/>
            </a:xfrm>
            <a:custGeom>
              <a:avLst/>
              <a:gdLst/>
              <a:ahLst/>
              <a:cxnLst/>
              <a:rect l="l" t="t" r="r" b="b"/>
              <a:pathLst>
                <a:path w="3503" h="7240" extrusionOk="0">
                  <a:moveTo>
                    <a:pt x="0" y="1"/>
                  </a:moveTo>
                  <a:lnTo>
                    <a:pt x="834" y="6606"/>
                  </a:lnTo>
                  <a:cubicBezTo>
                    <a:pt x="834" y="6939"/>
                    <a:pt x="1135" y="7206"/>
                    <a:pt x="1468" y="7239"/>
                  </a:cubicBezTo>
                  <a:lnTo>
                    <a:pt x="2035" y="7239"/>
                  </a:lnTo>
                  <a:cubicBezTo>
                    <a:pt x="2369" y="7206"/>
                    <a:pt x="2636"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1066;p56">
              <a:extLst>
                <a:ext uri="{FF2B5EF4-FFF2-40B4-BE49-F238E27FC236}">
                  <a16:creationId xmlns:a16="http://schemas.microsoft.com/office/drawing/2014/main" id="{112B102F-2C40-07A8-F9AE-19AC3B7A7AC6}"/>
                </a:ext>
              </a:extLst>
            </p:cNvPr>
            <p:cNvSpPr/>
            <p:nvPr/>
          </p:nvSpPr>
          <p:spPr>
            <a:xfrm>
              <a:off x="7239171" y="4408009"/>
              <a:ext cx="72366" cy="149524"/>
            </a:xfrm>
            <a:custGeom>
              <a:avLst/>
              <a:gdLst/>
              <a:ahLst/>
              <a:cxnLst/>
              <a:rect l="l" t="t" r="r" b="b"/>
              <a:pathLst>
                <a:path w="3504" h="7240" extrusionOk="0">
                  <a:moveTo>
                    <a:pt x="1" y="1"/>
                  </a:moveTo>
                  <a:lnTo>
                    <a:pt x="834" y="6606"/>
                  </a:lnTo>
                  <a:cubicBezTo>
                    <a:pt x="868" y="6939"/>
                    <a:pt x="1135" y="7206"/>
                    <a:pt x="1468" y="7239"/>
                  </a:cubicBezTo>
                  <a:lnTo>
                    <a:pt x="2069" y="7239"/>
                  </a:lnTo>
                  <a:cubicBezTo>
                    <a:pt x="2402" y="7206"/>
                    <a:pt x="2669"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1067;p56">
              <a:extLst>
                <a:ext uri="{FF2B5EF4-FFF2-40B4-BE49-F238E27FC236}">
                  <a16:creationId xmlns:a16="http://schemas.microsoft.com/office/drawing/2014/main" id="{7537E25B-A3E8-7D51-BA8E-E04E9A036171}"/>
                </a:ext>
              </a:extLst>
            </p:cNvPr>
            <p:cNvSpPr/>
            <p:nvPr/>
          </p:nvSpPr>
          <p:spPr>
            <a:xfrm>
              <a:off x="7753790" y="4408009"/>
              <a:ext cx="79925" cy="149524"/>
            </a:xfrm>
            <a:custGeom>
              <a:avLst/>
              <a:gdLst/>
              <a:ahLst/>
              <a:cxnLst/>
              <a:rect l="l" t="t" r="r" b="b"/>
              <a:pathLst>
                <a:path w="3870" h="7240" extrusionOk="0">
                  <a:moveTo>
                    <a:pt x="0" y="1"/>
                  </a:moveTo>
                  <a:lnTo>
                    <a:pt x="934" y="6606"/>
                  </a:lnTo>
                  <a:cubicBezTo>
                    <a:pt x="1001" y="6939"/>
                    <a:pt x="1268" y="7206"/>
                    <a:pt x="1635" y="7239"/>
                  </a:cubicBezTo>
                  <a:lnTo>
                    <a:pt x="2269"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1068;p56">
              <a:extLst>
                <a:ext uri="{FF2B5EF4-FFF2-40B4-BE49-F238E27FC236}">
                  <a16:creationId xmlns:a16="http://schemas.microsoft.com/office/drawing/2014/main" id="{AACEA865-1A63-3F08-6B16-07F28F91A636}"/>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1069;p56">
              <a:extLst>
                <a:ext uri="{FF2B5EF4-FFF2-40B4-BE49-F238E27FC236}">
                  <a16:creationId xmlns:a16="http://schemas.microsoft.com/office/drawing/2014/main" id="{B1BF3589-2EE9-2F87-F02A-B36564DD01DB}"/>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1070;p56">
              <a:extLst>
                <a:ext uri="{FF2B5EF4-FFF2-40B4-BE49-F238E27FC236}">
                  <a16:creationId xmlns:a16="http://schemas.microsoft.com/office/drawing/2014/main" id="{89AF8285-3808-3955-2ABE-B84ECC51B3E8}"/>
                </a:ext>
              </a:extLst>
            </p:cNvPr>
            <p:cNvSpPr/>
            <p:nvPr/>
          </p:nvSpPr>
          <p:spPr>
            <a:xfrm>
              <a:off x="7631155" y="3899607"/>
              <a:ext cx="202560" cy="179821"/>
            </a:xfrm>
            <a:custGeom>
              <a:avLst/>
              <a:gdLst/>
              <a:ahLst/>
              <a:cxnLst/>
              <a:rect l="l" t="t" r="r" b="b"/>
              <a:pathLst>
                <a:path w="9808" h="8707" extrusionOk="0">
                  <a:moveTo>
                    <a:pt x="1" y="0"/>
                  </a:moveTo>
                  <a:lnTo>
                    <a:pt x="1" y="8706"/>
                  </a:lnTo>
                  <a:lnTo>
                    <a:pt x="6806" y="8706"/>
                  </a:lnTo>
                  <a:cubicBezTo>
                    <a:pt x="8473" y="8706"/>
                    <a:pt x="9808" y="7672"/>
                    <a:pt x="9808" y="6371"/>
                  </a:cubicBezTo>
                  <a:lnTo>
                    <a:pt x="9808" y="2335"/>
                  </a:lnTo>
                  <a:cubicBezTo>
                    <a:pt x="9808" y="1068"/>
                    <a:pt x="8473" y="0"/>
                    <a:pt x="68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1071;p56">
              <a:extLst>
                <a:ext uri="{FF2B5EF4-FFF2-40B4-BE49-F238E27FC236}">
                  <a16:creationId xmlns:a16="http://schemas.microsoft.com/office/drawing/2014/main" id="{C8C24C75-80D9-A5AB-5D4D-DB0A512F16E1}"/>
                </a:ext>
              </a:extLst>
            </p:cNvPr>
            <p:cNvSpPr/>
            <p:nvPr/>
          </p:nvSpPr>
          <p:spPr>
            <a:xfrm>
              <a:off x="7003567" y="3899607"/>
              <a:ext cx="726121" cy="179821"/>
            </a:xfrm>
            <a:custGeom>
              <a:avLst/>
              <a:gdLst/>
              <a:ahLst/>
              <a:cxnLst/>
              <a:rect l="l" t="t" r="r" b="b"/>
              <a:pathLst>
                <a:path w="35159" h="8707" extrusionOk="0">
                  <a:moveTo>
                    <a:pt x="2235" y="0"/>
                  </a:moveTo>
                  <a:cubicBezTo>
                    <a:pt x="1001" y="0"/>
                    <a:pt x="0" y="1001"/>
                    <a:pt x="0" y="2269"/>
                  </a:cubicBezTo>
                  <a:lnTo>
                    <a:pt x="0" y="6472"/>
                  </a:lnTo>
                  <a:cubicBezTo>
                    <a:pt x="0" y="7706"/>
                    <a:pt x="1001" y="8706"/>
                    <a:pt x="2235" y="8706"/>
                  </a:cubicBezTo>
                  <a:lnTo>
                    <a:pt x="32891" y="8706"/>
                  </a:lnTo>
                  <a:cubicBezTo>
                    <a:pt x="34158" y="8706"/>
                    <a:pt x="35159" y="7706"/>
                    <a:pt x="35159" y="6472"/>
                  </a:cubicBezTo>
                  <a:lnTo>
                    <a:pt x="35159" y="2269"/>
                  </a:lnTo>
                  <a:cubicBezTo>
                    <a:pt x="35159" y="1001"/>
                    <a:pt x="34158" y="0"/>
                    <a:pt x="32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1072;p56">
              <a:extLst>
                <a:ext uri="{FF2B5EF4-FFF2-40B4-BE49-F238E27FC236}">
                  <a16:creationId xmlns:a16="http://schemas.microsoft.com/office/drawing/2014/main" id="{715C4287-3029-6C3D-EF5F-27D97C3428E1}"/>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1073;p56">
              <a:extLst>
                <a:ext uri="{FF2B5EF4-FFF2-40B4-BE49-F238E27FC236}">
                  <a16:creationId xmlns:a16="http://schemas.microsoft.com/office/drawing/2014/main" id="{2DB23740-F400-4934-A556-CB25B9E2CE45}"/>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1074;p56">
              <a:extLst>
                <a:ext uri="{FF2B5EF4-FFF2-40B4-BE49-F238E27FC236}">
                  <a16:creationId xmlns:a16="http://schemas.microsoft.com/office/drawing/2014/main" id="{4C19FAE5-54BB-A92C-A199-141E6277BF81}"/>
                </a:ext>
              </a:extLst>
            </p:cNvPr>
            <p:cNvSpPr/>
            <p:nvPr/>
          </p:nvSpPr>
          <p:spPr>
            <a:xfrm>
              <a:off x="6613648" y="3459378"/>
              <a:ext cx="1518372" cy="948652"/>
            </a:xfrm>
            <a:custGeom>
              <a:avLst/>
              <a:gdLst/>
              <a:ahLst/>
              <a:cxnLst/>
              <a:rect l="l" t="t" r="r" b="b"/>
              <a:pathLst>
                <a:path w="73520" h="45934" extrusionOk="0">
                  <a:moveTo>
                    <a:pt x="8773" y="1"/>
                  </a:moveTo>
                  <a:cubicBezTo>
                    <a:pt x="7406" y="1"/>
                    <a:pt x="6038" y="368"/>
                    <a:pt x="4870" y="1035"/>
                  </a:cubicBezTo>
                  <a:cubicBezTo>
                    <a:pt x="3536" y="1769"/>
                    <a:pt x="2435" y="2803"/>
                    <a:pt x="1635" y="4071"/>
                  </a:cubicBezTo>
                  <a:cubicBezTo>
                    <a:pt x="567" y="5738"/>
                    <a:pt x="0" y="7673"/>
                    <a:pt x="0" y="9675"/>
                  </a:cubicBezTo>
                  <a:cubicBezTo>
                    <a:pt x="0" y="14378"/>
                    <a:pt x="3036" y="18314"/>
                    <a:pt x="7105" y="19148"/>
                  </a:cubicBezTo>
                  <a:lnTo>
                    <a:pt x="8706" y="42431"/>
                  </a:lnTo>
                  <a:cubicBezTo>
                    <a:pt x="8840" y="44399"/>
                    <a:pt x="10141" y="45934"/>
                    <a:pt x="11675" y="45934"/>
                  </a:cubicBezTo>
                  <a:lnTo>
                    <a:pt x="61644" y="45934"/>
                  </a:lnTo>
                  <a:cubicBezTo>
                    <a:pt x="63212" y="45934"/>
                    <a:pt x="64513" y="44399"/>
                    <a:pt x="64646" y="42431"/>
                  </a:cubicBezTo>
                  <a:lnTo>
                    <a:pt x="66248" y="19181"/>
                  </a:lnTo>
                  <a:cubicBezTo>
                    <a:pt x="70384" y="18414"/>
                    <a:pt x="73519" y="14445"/>
                    <a:pt x="73519" y="9675"/>
                  </a:cubicBezTo>
                  <a:cubicBezTo>
                    <a:pt x="73519" y="7573"/>
                    <a:pt x="72919" y="5505"/>
                    <a:pt x="71718" y="3770"/>
                  </a:cubicBezTo>
                  <a:cubicBezTo>
                    <a:pt x="70951" y="2636"/>
                    <a:pt x="69883" y="1702"/>
                    <a:pt x="68683" y="1035"/>
                  </a:cubicBezTo>
                  <a:lnTo>
                    <a:pt x="68583" y="968"/>
                  </a:lnTo>
                  <a:cubicBezTo>
                    <a:pt x="67415" y="335"/>
                    <a:pt x="66114" y="1"/>
                    <a:pt x="64780" y="1"/>
                  </a:cubicBezTo>
                  <a:cubicBezTo>
                    <a:pt x="64613" y="1"/>
                    <a:pt x="64413" y="1"/>
                    <a:pt x="64246" y="34"/>
                  </a:cubicBezTo>
                  <a:cubicBezTo>
                    <a:pt x="62578" y="134"/>
                    <a:pt x="61010" y="735"/>
                    <a:pt x="59710" y="1769"/>
                  </a:cubicBezTo>
                  <a:cubicBezTo>
                    <a:pt x="57641" y="2970"/>
                    <a:pt x="56174" y="5505"/>
                    <a:pt x="55974" y="8540"/>
                  </a:cubicBezTo>
                  <a:lnTo>
                    <a:pt x="54472" y="30022"/>
                  </a:lnTo>
                  <a:lnTo>
                    <a:pt x="18880" y="30022"/>
                  </a:lnTo>
                  <a:lnTo>
                    <a:pt x="17513" y="10175"/>
                  </a:lnTo>
                  <a:lnTo>
                    <a:pt x="17413" y="8540"/>
                  </a:lnTo>
                  <a:cubicBezTo>
                    <a:pt x="17379" y="8040"/>
                    <a:pt x="17313" y="7506"/>
                    <a:pt x="17179" y="7006"/>
                  </a:cubicBezTo>
                  <a:cubicBezTo>
                    <a:pt x="17179" y="6939"/>
                    <a:pt x="17146" y="6873"/>
                    <a:pt x="17146" y="6806"/>
                  </a:cubicBezTo>
                  <a:cubicBezTo>
                    <a:pt x="16679" y="5138"/>
                    <a:pt x="15778" y="3604"/>
                    <a:pt x="14544" y="2403"/>
                  </a:cubicBezTo>
                  <a:cubicBezTo>
                    <a:pt x="13010" y="868"/>
                    <a:pt x="10941" y="1"/>
                    <a:pt x="8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3" name="Google Shape;1075;p56">
              <a:extLst>
                <a:ext uri="{FF2B5EF4-FFF2-40B4-BE49-F238E27FC236}">
                  <a16:creationId xmlns:a16="http://schemas.microsoft.com/office/drawing/2014/main" id="{E3562546-2914-075C-ED23-8AFB111DA1C5}"/>
                </a:ext>
              </a:extLst>
            </p:cNvPr>
            <p:cNvSpPr/>
            <p:nvPr/>
          </p:nvSpPr>
          <p:spPr>
            <a:xfrm>
              <a:off x="7721407" y="3459378"/>
              <a:ext cx="410613" cy="948652"/>
            </a:xfrm>
            <a:custGeom>
              <a:avLst/>
              <a:gdLst/>
              <a:ahLst/>
              <a:cxnLst/>
              <a:rect l="l" t="t" r="r" b="b"/>
              <a:pathLst>
                <a:path w="19882" h="45934" extrusionOk="0">
                  <a:moveTo>
                    <a:pt x="11108" y="1"/>
                  </a:moveTo>
                  <a:cubicBezTo>
                    <a:pt x="10942" y="1"/>
                    <a:pt x="10775" y="1"/>
                    <a:pt x="10608" y="34"/>
                  </a:cubicBezTo>
                  <a:cubicBezTo>
                    <a:pt x="8940" y="134"/>
                    <a:pt x="7372" y="735"/>
                    <a:pt x="6072" y="1769"/>
                  </a:cubicBezTo>
                  <a:cubicBezTo>
                    <a:pt x="4003" y="2970"/>
                    <a:pt x="2502" y="5505"/>
                    <a:pt x="2302" y="8540"/>
                  </a:cubicBezTo>
                  <a:lnTo>
                    <a:pt x="834" y="30022"/>
                  </a:lnTo>
                  <a:lnTo>
                    <a:pt x="1" y="45934"/>
                  </a:lnTo>
                  <a:lnTo>
                    <a:pt x="8006" y="45934"/>
                  </a:lnTo>
                  <a:cubicBezTo>
                    <a:pt x="9574" y="45934"/>
                    <a:pt x="10875" y="44399"/>
                    <a:pt x="11008" y="42431"/>
                  </a:cubicBezTo>
                  <a:lnTo>
                    <a:pt x="12610" y="19181"/>
                  </a:lnTo>
                  <a:cubicBezTo>
                    <a:pt x="16746" y="18414"/>
                    <a:pt x="19881" y="14445"/>
                    <a:pt x="19881" y="9675"/>
                  </a:cubicBezTo>
                  <a:cubicBezTo>
                    <a:pt x="19881" y="7573"/>
                    <a:pt x="19248" y="5505"/>
                    <a:pt x="18080" y="3770"/>
                  </a:cubicBezTo>
                  <a:cubicBezTo>
                    <a:pt x="17280" y="2636"/>
                    <a:pt x="16245" y="1702"/>
                    <a:pt x="15045" y="1035"/>
                  </a:cubicBezTo>
                  <a:lnTo>
                    <a:pt x="14911" y="968"/>
                  </a:lnTo>
                  <a:cubicBezTo>
                    <a:pt x="13744" y="335"/>
                    <a:pt x="12443" y="1"/>
                    <a:pt x="11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1076;p56">
              <a:extLst>
                <a:ext uri="{FF2B5EF4-FFF2-40B4-BE49-F238E27FC236}">
                  <a16:creationId xmlns:a16="http://schemas.microsoft.com/office/drawing/2014/main" id="{8CD03063-5F5D-3BF2-61BD-2D8CC827E9C1}"/>
                </a:ext>
              </a:extLst>
            </p:cNvPr>
            <p:cNvSpPr/>
            <p:nvPr/>
          </p:nvSpPr>
          <p:spPr>
            <a:xfrm>
              <a:off x="6930540" y="2926172"/>
              <a:ext cx="570443" cy="216665"/>
            </a:xfrm>
            <a:custGeom>
              <a:avLst/>
              <a:gdLst/>
              <a:ahLst/>
              <a:cxnLst/>
              <a:rect l="l" t="t" r="r" b="b"/>
              <a:pathLst>
                <a:path w="27621" h="10491" extrusionOk="0">
                  <a:moveTo>
                    <a:pt x="1" y="0"/>
                  </a:moveTo>
                  <a:lnTo>
                    <a:pt x="1" y="0"/>
                  </a:lnTo>
                  <a:cubicBezTo>
                    <a:pt x="1035" y="2369"/>
                    <a:pt x="3003" y="5271"/>
                    <a:pt x="5171" y="6639"/>
                  </a:cubicBezTo>
                  <a:cubicBezTo>
                    <a:pt x="7973" y="8373"/>
                    <a:pt x="8707" y="8907"/>
                    <a:pt x="11475" y="9974"/>
                  </a:cubicBezTo>
                  <a:cubicBezTo>
                    <a:pt x="12437" y="10338"/>
                    <a:pt x="13543" y="10491"/>
                    <a:pt x="14711" y="10491"/>
                  </a:cubicBezTo>
                  <a:cubicBezTo>
                    <a:pt x="17715" y="10491"/>
                    <a:pt x="21134" y="9482"/>
                    <a:pt x="23584" y="8473"/>
                  </a:cubicBezTo>
                  <a:cubicBezTo>
                    <a:pt x="24852" y="7973"/>
                    <a:pt x="26153" y="7306"/>
                    <a:pt x="26886" y="6172"/>
                  </a:cubicBezTo>
                  <a:cubicBezTo>
                    <a:pt x="27620" y="5037"/>
                    <a:pt x="26920" y="1969"/>
                    <a:pt x="25786" y="1201"/>
                  </a:cubicBezTo>
                  <a:cubicBezTo>
                    <a:pt x="21830" y="1980"/>
                    <a:pt x="14123" y="5279"/>
                    <a:pt x="13665" y="5279"/>
                  </a:cubicBezTo>
                  <a:cubicBezTo>
                    <a:pt x="13652" y="5279"/>
                    <a:pt x="13645" y="5277"/>
                    <a:pt x="13644" y="5271"/>
                  </a:cubicBezTo>
                  <a:cubicBezTo>
                    <a:pt x="13644" y="5271"/>
                    <a:pt x="6839" y="3670"/>
                    <a:pt x="4070" y="601"/>
                  </a:cubicBezTo>
                  <a:cubicBezTo>
                    <a:pt x="4070" y="601"/>
                    <a:pt x="1402" y="2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1077;p56">
              <a:extLst>
                <a:ext uri="{FF2B5EF4-FFF2-40B4-BE49-F238E27FC236}">
                  <a16:creationId xmlns:a16="http://schemas.microsoft.com/office/drawing/2014/main" id="{2A943118-C188-E52B-B114-9283F41A2766}"/>
                </a:ext>
              </a:extLst>
            </p:cNvPr>
            <p:cNvSpPr/>
            <p:nvPr/>
          </p:nvSpPr>
          <p:spPr>
            <a:xfrm>
              <a:off x="6989090" y="2722249"/>
              <a:ext cx="151589" cy="239776"/>
            </a:xfrm>
            <a:custGeom>
              <a:avLst/>
              <a:gdLst/>
              <a:ahLst/>
              <a:cxnLst/>
              <a:rect l="l" t="t" r="r" b="b"/>
              <a:pathLst>
                <a:path w="7340" h="11610" extrusionOk="0">
                  <a:moveTo>
                    <a:pt x="5638" y="1"/>
                  </a:moveTo>
                  <a:lnTo>
                    <a:pt x="301" y="301"/>
                  </a:lnTo>
                  <a:cubicBezTo>
                    <a:pt x="134" y="334"/>
                    <a:pt x="1" y="468"/>
                    <a:pt x="34" y="601"/>
                  </a:cubicBezTo>
                  <a:lnTo>
                    <a:pt x="1335" y="11342"/>
                  </a:lnTo>
                  <a:cubicBezTo>
                    <a:pt x="1335" y="11509"/>
                    <a:pt x="1502" y="11609"/>
                    <a:pt x="1635" y="11609"/>
                  </a:cubicBezTo>
                  <a:lnTo>
                    <a:pt x="7073" y="11309"/>
                  </a:lnTo>
                  <a:cubicBezTo>
                    <a:pt x="7206" y="11309"/>
                    <a:pt x="7339" y="11175"/>
                    <a:pt x="7306" y="11009"/>
                  </a:cubicBezTo>
                  <a:lnTo>
                    <a:pt x="5972" y="268"/>
                  </a:lnTo>
                  <a:cubicBezTo>
                    <a:pt x="5938" y="101"/>
                    <a:pt x="5805" y="1"/>
                    <a:pt x="5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1078;p56">
              <a:extLst>
                <a:ext uri="{FF2B5EF4-FFF2-40B4-BE49-F238E27FC236}">
                  <a16:creationId xmlns:a16="http://schemas.microsoft.com/office/drawing/2014/main" id="{C03C9D62-DB61-BD59-2960-3895748F81A4}"/>
                </a:ext>
              </a:extLst>
            </p:cNvPr>
            <p:cNvSpPr/>
            <p:nvPr/>
          </p:nvSpPr>
          <p:spPr>
            <a:xfrm>
              <a:off x="6991155" y="2730530"/>
              <a:ext cx="38600" cy="64766"/>
            </a:xfrm>
            <a:custGeom>
              <a:avLst/>
              <a:gdLst/>
              <a:ahLst/>
              <a:cxnLst/>
              <a:rect l="l" t="t" r="r" b="b"/>
              <a:pathLst>
                <a:path w="1869" h="3136" extrusionOk="0">
                  <a:moveTo>
                    <a:pt x="1335" y="0"/>
                  </a:moveTo>
                  <a:lnTo>
                    <a:pt x="134" y="67"/>
                  </a:lnTo>
                  <a:cubicBezTo>
                    <a:pt x="68" y="100"/>
                    <a:pt x="1" y="167"/>
                    <a:pt x="1" y="234"/>
                  </a:cubicBezTo>
                  <a:lnTo>
                    <a:pt x="368" y="3036"/>
                  </a:lnTo>
                  <a:cubicBezTo>
                    <a:pt x="368" y="3069"/>
                    <a:pt x="401" y="3102"/>
                    <a:pt x="468" y="3136"/>
                  </a:cubicBezTo>
                  <a:lnTo>
                    <a:pt x="535" y="3136"/>
                  </a:lnTo>
                  <a:lnTo>
                    <a:pt x="1736" y="3069"/>
                  </a:lnTo>
                  <a:cubicBezTo>
                    <a:pt x="1802" y="3069"/>
                    <a:pt x="1869" y="3002"/>
                    <a:pt x="1836" y="2935"/>
                  </a:cubicBezTo>
                  <a:lnTo>
                    <a:pt x="1502" y="133"/>
                  </a:lnTo>
                  <a:cubicBezTo>
                    <a:pt x="1469" y="100"/>
                    <a:pt x="1469" y="100"/>
                    <a:pt x="1469" y="67"/>
                  </a:cubicBezTo>
                  <a:cubicBezTo>
                    <a:pt x="1435" y="33"/>
                    <a:pt x="1369" y="0"/>
                    <a:pt x="1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1079;p56">
              <a:extLst>
                <a:ext uri="{FF2B5EF4-FFF2-40B4-BE49-F238E27FC236}">
                  <a16:creationId xmlns:a16="http://schemas.microsoft.com/office/drawing/2014/main" id="{F4CE6F01-08CD-68EB-6A8A-AB5C89A5A1D7}"/>
                </a:ext>
              </a:extLst>
            </p:cNvPr>
            <p:cNvSpPr/>
            <p:nvPr/>
          </p:nvSpPr>
          <p:spPr>
            <a:xfrm>
              <a:off x="7000800" y="2731894"/>
              <a:ext cx="29657" cy="64787"/>
            </a:xfrm>
            <a:custGeom>
              <a:avLst/>
              <a:gdLst/>
              <a:ahLst/>
              <a:cxnLst/>
              <a:rect l="l" t="t" r="r" b="b"/>
              <a:pathLst>
                <a:path w="1436" h="3137" extrusionOk="0">
                  <a:moveTo>
                    <a:pt x="1002" y="1"/>
                  </a:moveTo>
                  <a:cubicBezTo>
                    <a:pt x="1002" y="1"/>
                    <a:pt x="1035" y="34"/>
                    <a:pt x="1035" y="67"/>
                  </a:cubicBezTo>
                  <a:lnTo>
                    <a:pt x="1369" y="2836"/>
                  </a:lnTo>
                  <a:cubicBezTo>
                    <a:pt x="1402" y="2903"/>
                    <a:pt x="1335" y="2970"/>
                    <a:pt x="1269" y="3003"/>
                  </a:cubicBezTo>
                  <a:lnTo>
                    <a:pt x="68" y="3070"/>
                  </a:lnTo>
                  <a:lnTo>
                    <a:pt x="1" y="3070"/>
                  </a:lnTo>
                  <a:cubicBezTo>
                    <a:pt x="1" y="3103"/>
                    <a:pt x="68" y="3136"/>
                    <a:pt x="134" y="3136"/>
                  </a:cubicBezTo>
                  <a:lnTo>
                    <a:pt x="1335" y="3070"/>
                  </a:lnTo>
                  <a:cubicBezTo>
                    <a:pt x="1402" y="3036"/>
                    <a:pt x="1435" y="2970"/>
                    <a:pt x="1435" y="2903"/>
                  </a:cubicBezTo>
                  <a:lnTo>
                    <a:pt x="1102" y="134"/>
                  </a:lnTo>
                  <a:cubicBezTo>
                    <a:pt x="1068" y="67"/>
                    <a:pt x="1035" y="1"/>
                    <a:pt x="10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1080;p56">
              <a:extLst>
                <a:ext uri="{FF2B5EF4-FFF2-40B4-BE49-F238E27FC236}">
                  <a16:creationId xmlns:a16="http://schemas.microsoft.com/office/drawing/2014/main" id="{9F69201A-33DC-5DA5-8577-5E383CEDD0D1}"/>
                </a:ext>
              </a:extLst>
            </p:cNvPr>
            <p:cNvSpPr/>
            <p:nvPr/>
          </p:nvSpPr>
          <p:spPr>
            <a:xfrm>
              <a:off x="6996669" y="2736664"/>
              <a:ext cx="23441" cy="22119"/>
            </a:xfrm>
            <a:custGeom>
              <a:avLst/>
              <a:gdLst/>
              <a:ahLst/>
              <a:cxnLst/>
              <a:rect l="l" t="t" r="r" b="b"/>
              <a:pathLst>
                <a:path w="1135" h="1071" extrusionOk="0">
                  <a:moveTo>
                    <a:pt x="558" y="0"/>
                  </a:moveTo>
                  <a:cubicBezTo>
                    <a:pt x="539" y="0"/>
                    <a:pt x="520" y="1"/>
                    <a:pt x="501" y="3"/>
                  </a:cubicBezTo>
                  <a:cubicBezTo>
                    <a:pt x="201" y="3"/>
                    <a:pt x="1" y="270"/>
                    <a:pt x="34" y="570"/>
                  </a:cubicBezTo>
                  <a:cubicBezTo>
                    <a:pt x="68" y="871"/>
                    <a:pt x="334" y="1071"/>
                    <a:pt x="635" y="1071"/>
                  </a:cubicBezTo>
                  <a:cubicBezTo>
                    <a:pt x="935" y="1037"/>
                    <a:pt x="1135" y="770"/>
                    <a:pt x="1102" y="504"/>
                  </a:cubicBezTo>
                  <a:cubicBezTo>
                    <a:pt x="1070" y="223"/>
                    <a:pt x="835" y="0"/>
                    <a:pt x="5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081;p56">
              <a:extLst>
                <a:ext uri="{FF2B5EF4-FFF2-40B4-BE49-F238E27FC236}">
                  <a16:creationId xmlns:a16="http://schemas.microsoft.com/office/drawing/2014/main" id="{3B6AD9E7-8CD6-BAA8-F60A-A454F6499B36}"/>
                </a:ext>
              </a:extLst>
            </p:cNvPr>
            <p:cNvSpPr/>
            <p:nvPr/>
          </p:nvSpPr>
          <p:spPr>
            <a:xfrm>
              <a:off x="7000118" y="2765598"/>
              <a:ext cx="24143" cy="22119"/>
            </a:xfrm>
            <a:custGeom>
              <a:avLst/>
              <a:gdLst/>
              <a:ahLst/>
              <a:cxnLst/>
              <a:rect l="l" t="t" r="r" b="b"/>
              <a:pathLst>
                <a:path w="1169" h="1071" extrusionOk="0">
                  <a:moveTo>
                    <a:pt x="591" y="0"/>
                  </a:moveTo>
                  <a:cubicBezTo>
                    <a:pt x="573" y="0"/>
                    <a:pt x="554" y="1"/>
                    <a:pt x="534" y="3"/>
                  </a:cubicBezTo>
                  <a:cubicBezTo>
                    <a:pt x="201" y="3"/>
                    <a:pt x="1" y="270"/>
                    <a:pt x="34" y="570"/>
                  </a:cubicBezTo>
                  <a:cubicBezTo>
                    <a:pt x="67" y="871"/>
                    <a:pt x="334" y="1071"/>
                    <a:pt x="634" y="1071"/>
                  </a:cubicBezTo>
                  <a:cubicBezTo>
                    <a:pt x="935" y="1071"/>
                    <a:pt x="1168" y="804"/>
                    <a:pt x="1101" y="504"/>
                  </a:cubicBezTo>
                  <a:cubicBezTo>
                    <a:pt x="1070" y="223"/>
                    <a:pt x="864"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1082;p56">
              <a:extLst>
                <a:ext uri="{FF2B5EF4-FFF2-40B4-BE49-F238E27FC236}">
                  <a16:creationId xmlns:a16="http://schemas.microsoft.com/office/drawing/2014/main" id="{7440D2A2-0A62-9DD6-0A61-DD30063610E4}"/>
                </a:ext>
              </a:extLst>
            </p:cNvPr>
            <p:cNvSpPr/>
            <p:nvPr/>
          </p:nvSpPr>
          <p:spPr>
            <a:xfrm>
              <a:off x="7009763" y="2774438"/>
              <a:ext cx="4853" cy="4337"/>
            </a:xfrm>
            <a:custGeom>
              <a:avLst/>
              <a:gdLst/>
              <a:ahLst/>
              <a:cxnLst/>
              <a:rect l="l" t="t" r="r" b="b"/>
              <a:pathLst>
                <a:path w="235" h="210" extrusionOk="0">
                  <a:moveTo>
                    <a:pt x="134" y="0"/>
                  </a:moveTo>
                  <a:cubicBezTo>
                    <a:pt x="124" y="0"/>
                    <a:pt x="113" y="3"/>
                    <a:pt x="101" y="9"/>
                  </a:cubicBezTo>
                  <a:cubicBezTo>
                    <a:pt x="34" y="9"/>
                    <a:pt x="1" y="42"/>
                    <a:pt x="1" y="109"/>
                  </a:cubicBezTo>
                  <a:cubicBezTo>
                    <a:pt x="1" y="176"/>
                    <a:pt x="67" y="209"/>
                    <a:pt x="134" y="209"/>
                  </a:cubicBezTo>
                  <a:cubicBezTo>
                    <a:pt x="201" y="209"/>
                    <a:pt x="234" y="176"/>
                    <a:pt x="234" y="109"/>
                  </a:cubicBezTo>
                  <a:cubicBezTo>
                    <a:pt x="207" y="55"/>
                    <a:pt x="180"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1083;p56">
              <a:extLst>
                <a:ext uri="{FF2B5EF4-FFF2-40B4-BE49-F238E27FC236}">
                  <a16:creationId xmlns:a16="http://schemas.microsoft.com/office/drawing/2014/main" id="{26FC474C-7EFF-1E98-D459-56D91C7FE673}"/>
                </a:ext>
              </a:extLst>
            </p:cNvPr>
            <p:cNvSpPr/>
            <p:nvPr/>
          </p:nvSpPr>
          <p:spPr>
            <a:xfrm>
              <a:off x="7005632" y="2745669"/>
              <a:ext cx="5535" cy="4853"/>
            </a:xfrm>
            <a:custGeom>
              <a:avLst/>
              <a:gdLst/>
              <a:ahLst/>
              <a:cxnLst/>
              <a:rect l="l" t="t" r="r" b="b"/>
              <a:pathLst>
                <a:path w="268" h="235" extrusionOk="0">
                  <a:moveTo>
                    <a:pt x="134" y="1"/>
                  </a:moveTo>
                  <a:cubicBezTo>
                    <a:pt x="67" y="1"/>
                    <a:pt x="0" y="68"/>
                    <a:pt x="34" y="134"/>
                  </a:cubicBezTo>
                  <a:cubicBezTo>
                    <a:pt x="34" y="201"/>
                    <a:pt x="101" y="234"/>
                    <a:pt x="167" y="234"/>
                  </a:cubicBezTo>
                  <a:cubicBezTo>
                    <a:pt x="201" y="234"/>
                    <a:pt x="267" y="168"/>
                    <a:pt x="267" y="134"/>
                  </a:cubicBezTo>
                  <a:cubicBezTo>
                    <a:pt x="234" y="68"/>
                    <a:pt x="201"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1084;p56">
              <a:extLst>
                <a:ext uri="{FF2B5EF4-FFF2-40B4-BE49-F238E27FC236}">
                  <a16:creationId xmlns:a16="http://schemas.microsoft.com/office/drawing/2014/main" id="{296C83A8-2908-0D4A-2458-2177370F20B1}"/>
                </a:ext>
              </a:extLst>
            </p:cNvPr>
            <p:cNvSpPr/>
            <p:nvPr/>
          </p:nvSpPr>
          <p:spPr>
            <a:xfrm>
              <a:off x="6927793" y="2849592"/>
              <a:ext cx="153634" cy="97996"/>
            </a:xfrm>
            <a:custGeom>
              <a:avLst/>
              <a:gdLst/>
              <a:ahLst/>
              <a:cxnLst/>
              <a:rect l="l" t="t" r="r" b="b"/>
              <a:pathLst>
                <a:path w="7439" h="4745" extrusionOk="0">
                  <a:moveTo>
                    <a:pt x="3326" y="1"/>
                  </a:moveTo>
                  <a:cubicBezTo>
                    <a:pt x="2997" y="1"/>
                    <a:pt x="2675" y="136"/>
                    <a:pt x="2435" y="406"/>
                  </a:cubicBezTo>
                  <a:lnTo>
                    <a:pt x="234" y="2841"/>
                  </a:lnTo>
                  <a:cubicBezTo>
                    <a:pt x="33" y="3075"/>
                    <a:pt x="0" y="3408"/>
                    <a:pt x="167" y="3708"/>
                  </a:cubicBezTo>
                  <a:cubicBezTo>
                    <a:pt x="520" y="4350"/>
                    <a:pt x="1181" y="4744"/>
                    <a:pt x="1913" y="4744"/>
                  </a:cubicBezTo>
                  <a:cubicBezTo>
                    <a:pt x="1942" y="4744"/>
                    <a:pt x="1972" y="4744"/>
                    <a:pt x="2002" y="4743"/>
                  </a:cubicBezTo>
                  <a:cubicBezTo>
                    <a:pt x="2535" y="4743"/>
                    <a:pt x="3036" y="4642"/>
                    <a:pt x="3569" y="4509"/>
                  </a:cubicBezTo>
                  <a:cubicBezTo>
                    <a:pt x="4070" y="4309"/>
                    <a:pt x="4503" y="3942"/>
                    <a:pt x="4804" y="3475"/>
                  </a:cubicBezTo>
                  <a:lnTo>
                    <a:pt x="6571" y="3141"/>
                  </a:lnTo>
                  <a:cubicBezTo>
                    <a:pt x="7139" y="3008"/>
                    <a:pt x="7439" y="2441"/>
                    <a:pt x="7239" y="1907"/>
                  </a:cubicBezTo>
                  <a:lnTo>
                    <a:pt x="6738" y="773"/>
                  </a:lnTo>
                  <a:cubicBezTo>
                    <a:pt x="6605" y="473"/>
                    <a:pt x="6338" y="273"/>
                    <a:pt x="6038" y="239"/>
                  </a:cubicBezTo>
                  <a:lnTo>
                    <a:pt x="3436" y="6"/>
                  </a:lnTo>
                  <a:cubicBezTo>
                    <a:pt x="3399" y="3"/>
                    <a:pt x="3363" y="1"/>
                    <a:pt x="3326"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1085;p56">
              <a:extLst>
                <a:ext uri="{FF2B5EF4-FFF2-40B4-BE49-F238E27FC236}">
                  <a16:creationId xmlns:a16="http://schemas.microsoft.com/office/drawing/2014/main" id="{D1483810-24E6-B1A1-2992-F91820C8B531}"/>
                </a:ext>
              </a:extLst>
            </p:cNvPr>
            <p:cNvSpPr/>
            <p:nvPr/>
          </p:nvSpPr>
          <p:spPr>
            <a:xfrm>
              <a:off x="7230910" y="2938728"/>
              <a:ext cx="621413" cy="723209"/>
            </a:xfrm>
            <a:custGeom>
              <a:avLst/>
              <a:gdLst/>
              <a:ahLst/>
              <a:cxnLst/>
              <a:rect l="l" t="t" r="r" b="b"/>
              <a:pathLst>
                <a:path w="30089" h="35018" extrusionOk="0">
                  <a:moveTo>
                    <a:pt x="16788" y="0"/>
                  </a:moveTo>
                  <a:cubicBezTo>
                    <a:pt x="16019" y="0"/>
                    <a:pt x="15281" y="17"/>
                    <a:pt x="14644" y="60"/>
                  </a:cubicBezTo>
                  <a:cubicBezTo>
                    <a:pt x="14646" y="58"/>
                    <a:pt x="14643" y="57"/>
                    <a:pt x="14635" y="57"/>
                  </a:cubicBezTo>
                  <a:cubicBezTo>
                    <a:pt x="14488" y="57"/>
                    <a:pt x="12577" y="371"/>
                    <a:pt x="11242" y="593"/>
                  </a:cubicBezTo>
                  <a:cubicBezTo>
                    <a:pt x="10241" y="760"/>
                    <a:pt x="9374" y="1361"/>
                    <a:pt x="8873" y="2228"/>
                  </a:cubicBezTo>
                  <a:cubicBezTo>
                    <a:pt x="7472" y="4663"/>
                    <a:pt x="6572" y="8499"/>
                    <a:pt x="6138" y="11334"/>
                  </a:cubicBezTo>
                  <a:cubicBezTo>
                    <a:pt x="5904" y="13136"/>
                    <a:pt x="5337" y="14870"/>
                    <a:pt x="4437" y="16438"/>
                  </a:cubicBezTo>
                  <a:cubicBezTo>
                    <a:pt x="2535" y="19840"/>
                    <a:pt x="0" y="26045"/>
                    <a:pt x="5404" y="28447"/>
                  </a:cubicBezTo>
                  <a:cubicBezTo>
                    <a:pt x="5406" y="28446"/>
                    <a:pt x="5409" y="28446"/>
                    <a:pt x="5411" y="28446"/>
                  </a:cubicBezTo>
                  <a:cubicBezTo>
                    <a:pt x="5596" y="28446"/>
                    <a:pt x="7519" y="29517"/>
                    <a:pt x="8373" y="29714"/>
                  </a:cubicBezTo>
                  <a:cubicBezTo>
                    <a:pt x="8373" y="29781"/>
                    <a:pt x="16245" y="31682"/>
                    <a:pt x="20048" y="32583"/>
                  </a:cubicBezTo>
                  <a:cubicBezTo>
                    <a:pt x="22183" y="33083"/>
                    <a:pt x="23684" y="33750"/>
                    <a:pt x="25051" y="35018"/>
                  </a:cubicBezTo>
                  <a:cubicBezTo>
                    <a:pt x="25051" y="35018"/>
                    <a:pt x="28421" y="19474"/>
                    <a:pt x="29755" y="6431"/>
                  </a:cubicBezTo>
                  <a:cubicBezTo>
                    <a:pt x="30088" y="3295"/>
                    <a:pt x="27720" y="527"/>
                    <a:pt x="24584" y="326"/>
                  </a:cubicBezTo>
                  <a:lnTo>
                    <a:pt x="23117" y="260"/>
                  </a:lnTo>
                  <a:cubicBezTo>
                    <a:pt x="22933" y="233"/>
                    <a:pt x="19644" y="0"/>
                    <a:pt x="16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1086;p56">
              <a:extLst>
                <a:ext uri="{FF2B5EF4-FFF2-40B4-BE49-F238E27FC236}">
                  <a16:creationId xmlns:a16="http://schemas.microsoft.com/office/drawing/2014/main" id="{BC1CDB53-8483-B983-D8AA-9171DAA2E7F9}"/>
                </a:ext>
              </a:extLst>
            </p:cNvPr>
            <p:cNvSpPr/>
            <p:nvPr/>
          </p:nvSpPr>
          <p:spPr>
            <a:xfrm>
              <a:off x="7451830" y="2763595"/>
              <a:ext cx="240664" cy="270176"/>
            </a:xfrm>
            <a:custGeom>
              <a:avLst/>
              <a:gdLst/>
              <a:ahLst/>
              <a:cxnLst/>
              <a:rect l="l" t="t" r="r" b="b"/>
              <a:pathLst>
                <a:path w="11653" h="13082" extrusionOk="0">
                  <a:moveTo>
                    <a:pt x="10852" y="0"/>
                  </a:moveTo>
                  <a:lnTo>
                    <a:pt x="7016" y="2869"/>
                  </a:lnTo>
                  <a:lnTo>
                    <a:pt x="3880" y="5571"/>
                  </a:lnTo>
                  <a:lnTo>
                    <a:pt x="3780" y="5638"/>
                  </a:lnTo>
                  <a:cubicBezTo>
                    <a:pt x="3814" y="5804"/>
                    <a:pt x="3847" y="5938"/>
                    <a:pt x="3914" y="6105"/>
                  </a:cubicBezTo>
                  <a:cubicBezTo>
                    <a:pt x="3947" y="6271"/>
                    <a:pt x="4014" y="6438"/>
                    <a:pt x="4047" y="6638"/>
                  </a:cubicBezTo>
                  <a:cubicBezTo>
                    <a:pt x="4080" y="6638"/>
                    <a:pt x="4080" y="6672"/>
                    <a:pt x="4080" y="6705"/>
                  </a:cubicBezTo>
                  <a:cubicBezTo>
                    <a:pt x="4547" y="8273"/>
                    <a:pt x="4514" y="8740"/>
                    <a:pt x="1812" y="9941"/>
                  </a:cubicBezTo>
                  <a:cubicBezTo>
                    <a:pt x="867" y="11093"/>
                    <a:pt x="0" y="13082"/>
                    <a:pt x="2525" y="13082"/>
                  </a:cubicBezTo>
                  <a:cubicBezTo>
                    <a:pt x="2851" y="13082"/>
                    <a:pt x="3234" y="13049"/>
                    <a:pt x="3680" y="12976"/>
                  </a:cubicBezTo>
                  <a:cubicBezTo>
                    <a:pt x="6649" y="12576"/>
                    <a:pt x="9451" y="11242"/>
                    <a:pt x="11653" y="9173"/>
                  </a:cubicBezTo>
                  <a:cubicBezTo>
                    <a:pt x="9418" y="7672"/>
                    <a:pt x="10118" y="2802"/>
                    <a:pt x="10852"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5" name="Google Shape;1087;p56">
              <a:extLst>
                <a:ext uri="{FF2B5EF4-FFF2-40B4-BE49-F238E27FC236}">
                  <a16:creationId xmlns:a16="http://schemas.microsoft.com/office/drawing/2014/main" id="{755527AE-E1F5-BA63-A30C-F7E0B9CDB3DA}"/>
                </a:ext>
              </a:extLst>
            </p:cNvPr>
            <p:cNvSpPr/>
            <p:nvPr/>
          </p:nvSpPr>
          <p:spPr>
            <a:xfrm>
              <a:off x="7087602" y="4295040"/>
              <a:ext cx="111627" cy="208074"/>
            </a:xfrm>
            <a:custGeom>
              <a:avLst/>
              <a:gdLst/>
              <a:ahLst/>
              <a:cxnLst/>
              <a:rect l="l" t="t" r="r" b="b"/>
              <a:pathLst>
                <a:path w="5405" h="10075" extrusionOk="0">
                  <a:moveTo>
                    <a:pt x="4004" y="0"/>
                  </a:moveTo>
                  <a:lnTo>
                    <a:pt x="1" y="467"/>
                  </a:lnTo>
                  <a:lnTo>
                    <a:pt x="2002" y="10074"/>
                  </a:lnTo>
                  <a:lnTo>
                    <a:pt x="5405" y="9741"/>
                  </a:lnTo>
                  <a:lnTo>
                    <a:pt x="400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1088;p56">
              <a:extLst>
                <a:ext uri="{FF2B5EF4-FFF2-40B4-BE49-F238E27FC236}">
                  <a16:creationId xmlns:a16="http://schemas.microsoft.com/office/drawing/2014/main" id="{8FCFADEA-5CDF-E307-DEFA-652E33AFF297}"/>
                </a:ext>
              </a:extLst>
            </p:cNvPr>
            <p:cNvSpPr/>
            <p:nvPr/>
          </p:nvSpPr>
          <p:spPr>
            <a:xfrm>
              <a:off x="6963605" y="4470566"/>
              <a:ext cx="259746" cy="105369"/>
            </a:xfrm>
            <a:custGeom>
              <a:avLst/>
              <a:gdLst/>
              <a:ahLst/>
              <a:cxnLst/>
              <a:rect l="l" t="t" r="r" b="b"/>
              <a:pathLst>
                <a:path w="12577" h="5102" extrusionOk="0">
                  <a:moveTo>
                    <a:pt x="11538" y="1"/>
                  </a:moveTo>
                  <a:cubicBezTo>
                    <a:pt x="11518" y="1"/>
                    <a:pt x="11497" y="3"/>
                    <a:pt x="11476" y="7"/>
                  </a:cubicBezTo>
                  <a:lnTo>
                    <a:pt x="7806" y="241"/>
                  </a:lnTo>
                  <a:cubicBezTo>
                    <a:pt x="7339" y="241"/>
                    <a:pt x="6906" y="441"/>
                    <a:pt x="6605" y="775"/>
                  </a:cubicBezTo>
                  <a:cubicBezTo>
                    <a:pt x="5905" y="1508"/>
                    <a:pt x="3670" y="2843"/>
                    <a:pt x="968" y="2943"/>
                  </a:cubicBezTo>
                  <a:cubicBezTo>
                    <a:pt x="201" y="2943"/>
                    <a:pt x="1" y="4711"/>
                    <a:pt x="1769" y="5011"/>
                  </a:cubicBezTo>
                  <a:cubicBezTo>
                    <a:pt x="2152" y="5076"/>
                    <a:pt x="2581" y="5102"/>
                    <a:pt x="3033" y="5102"/>
                  </a:cubicBezTo>
                  <a:cubicBezTo>
                    <a:pt x="4667" y="5102"/>
                    <a:pt x="6587" y="4763"/>
                    <a:pt x="7606" y="4711"/>
                  </a:cubicBezTo>
                  <a:cubicBezTo>
                    <a:pt x="8156" y="4667"/>
                    <a:pt x="8622" y="4655"/>
                    <a:pt x="9034" y="4655"/>
                  </a:cubicBezTo>
                  <a:cubicBezTo>
                    <a:pt x="9506" y="4655"/>
                    <a:pt x="9908" y="4671"/>
                    <a:pt x="10287" y="4671"/>
                  </a:cubicBezTo>
                  <a:cubicBezTo>
                    <a:pt x="10840" y="4671"/>
                    <a:pt x="11343" y="4638"/>
                    <a:pt x="11943" y="4477"/>
                  </a:cubicBezTo>
                  <a:lnTo>
                    <a:pt x="11976" y="4477"/>
                  </a:lnTo>
                  <a:cubicBezTo>
                    <a:pt x="12343" y="4411"/>
                    <a:pt x="12576" y="4044"/>
                    <a:pt x="12510" y="3643"/>
                  </a:cubicBezTo>
                  <a:lnTo>
                    <a:pt x="11809" y="241"/>
                  </a:lnTo>
                  <a:cubicBezTo>
                    <a:pt x="11780" y="96"/>
                    <a:pt x="11675" y="1"/>
                    <a:pt x="1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1089;p56">
              <a:extLst>
                <a:ext uri="{FF2B5EF4-FFF2-40B4-BE49-F238E27FC236}">
                  <a16:creationId xmlns:a16="http://schemas.microsoft.com/office/drawing/2014/main" id="{75A1D07A-040B-9D54-23E1-028AD2475CDE}"/>
                </a:ext>
              </a:extLst>
            </p:cNvPr>
            <p:cNvSpPr/>
            <p:nvPr/>
          </p:nvSpPr>
          <p:spPr>
            <a:xfrm>
              <a:off x="7086921" y="4295040"/>
              <a:ext cx="99235" cy="124700"/>
            </a:xfrm>
            <a:custGeom>
              <a:avLst/>
              <a:gdLst/>
              <a:ahLst/>
              <a:cxnLst/>
              <a:rect l="l" t="t" r="r" b="b"/>
              <a:pathLst>
                <a:path w="4805" h="6038" extrusionOk="0">
                  <a:moveTo>
                    <a:pt x="4037" y="0"/>
                  </a:moveTo>
                  <a:lnTo>
                    <a:pt x="1" y="467"/>
                  </a:lnTo>
                  <a:lnTo>
                    <a:pt x="1201" y="6038"/>
                  </a:lnTo>
                  <a:lnTo>
                    <a:pt x="4804" y="5304"/>
                  </a:lnTo>
                  <a:lnTo>
                    <a:pt x="40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1090;p56">
              <a:extLst>
                <a:ext uri="{FF2B5EF4-FFF2-40B4-BE49-F238E27FC236}">
                  <a16:creationId xmlns:a16="http://schemas.microsoft.com/office/drawing/2014/main" id="{9B25C8F6-558E-C163-E0DF-B5B3FDAB7AE0}"/>
                </a:ext>
              </a:extLst>
            </p:cNvPr>
            <p:cNvSpPr/>
            <p:nvPr/>
          </p:nvSpPr>
          <p:spPr>
            <a:xfrm>
              <a:off x="6948446" y="3579266"/>
              <a:ext cx="761272" cy="819822"/>
            </a:xfrm>
            <a:custGeom>
              <a:avLst/>
              <a:gdLst/>
              <a:ahLst/>
              <a:cxnLst/>
              <a:rect l="l" t="t" r="r" b="b"/>
              <a:pathLst>
                <a:path w="36861" h="39696" extrusionOk="0">
                  <a:moveTo>
                    <a:pt x="30022" y="0"/>
                  </a:moveTo>
                  <a:cubicBezTo>
                    <a:pt x="26720" y="434"/>
                    <a:pt x="23618" y="2735"/>
                    <a:pt x="23618" y="2735"/>
                  </a:cubicBezTo>
                  <a:cubicBezTo>
                    <a:pt x="23618" y="2735"/>
                    <a:pt x="19247" y="2166"/>
                    <a:pt x="14262" y="2166"/>
                  </a:cubicBezTo>
                  <a:cubicBezTo>
                    <a:pt x="11065" y="2166"/>
                    <a:pt x="7615" y="2400"/>
                    <a:pt x="4904" y="3169"/>
                  </a:cubicBezTo>
                  <a:lnTo>
                    <a:pt x="4871" y="3169"/>
                  </a:lnTo>
                  <a:lnTo>
                    <a:pt x="4738" y="3202"/>
                  </a:lnTo>
                  <a:cubicBezTo>
                    <a:pt x="4504" y="3269"/>
                    <a:pt x="4237" y="3369"/>
                    <a:pt x="4004" y="3469"/>
                  </a:cubicBezTo>
                  <a:cubicBezTo>
                    <a:pt x="3904" y="3469"/>
                    <a:pt x="3837" y="3503"/>
                    <a:pt x="3770" y="3536"/>
                  </a:cubicBezTo>
                  <a:lnTo>
                    <a:pt x="3503" y="3636"/>
                  </a:lnTo>
                  <a:lnTo>
                    <a:pt x="3303" y="3736"/>
                  </a:lnTo>
                  <a:cubicBezTo>
                    <a:pt x="3070" y="3836"/>
                    <a:pt x="2870" y="3936"/>
                    <a:pt x="2636" y="4036"/>
                  </a:cubicBezTo>
                  <a:cubicBezTo>
                    <a:pt x="2569" y="4070"/>
                    <a:pt x="2503" y="4103"/>
                    <a:pt x="2436" y="4136"/>
                  </a:cubicBezTo>
                  <a:cubicBezTo>
                    <a:pt x="2302" y="4203"/>
                    <a:pt x="2169" y="4303"/>
                    <a:pt x="2069" y="4370"/>
                  </a:cubicBezTo>
                  <a:lnTo>
                    <a:pt x="1735" y="4570"/>
                  </a:lnTo>
                  <a:cubicBezTo>
                    <a:pt x="1635" y="4670"/>
                    <a:pt x="1502" y="4770"/>
                    <a:pt x="1402" y="4837"/>
                  </a:cubicBezTo>
                  <a:cubicBezTo>
                    <a:pt x="1302" y="4937"/>
                    <a:pt x="1202" y="5037"/>
                    <a:pt x="1102" y="5137"/>
                  </a:cubicBezTo>
                  <a:cubicBezTo>
                    <a:pt x="1068" y="5170"/>
                    <a:pt x="1002" y="5237"/>
                    <a:pt x="968" y="5271"/>
                  </a:cubicBezTo>
                  <a:lnTo>
                    <a:pt x="835" y="5437"/>
                  </a:lnTo>
                  <a:cubicBezTo>
                    <a:pt x="401" y="5938"/>
                    <a:pt x="134" y="6571"/>
                    <a:pt x="34" y="7239"/>
                  </a:cubicBezTo>
                  <a:cubicBezTo>
                    <a:pt x="1" y="7372"/>
                    <a:pt x="1" y="7505"/>
                    <a:pt x="1" y="7639"/>
                  </a:cubicBezTo>
                  <a:cubicBezTo>
                    <a:pt x="1" y="7672"/>
                    <a:pt x="1" y="7706"/>
                    <a:pt x="1" y="7739"/>
                  </a:cubicBezTo>
                  <a:lnTo>
                    <a:pt x="1" y="8740"/>
                  </a:lnTo>
                  <a:cubicBezTo>
                    <a:pt x="34" y="9841"/>
                    <a:pt x="101" y="10941"/>
                    <a:pt x="268" y="12042"/>
                  </a:cubicBezTo>
                  <a:cubicBezTo>
                    <a:pt x="801" y="16112"/>
                    <a:pt x="2069" y="20381"/>
                    <a:pt x="3036" y="24484"/>
                  </a:cubicBezTo>
                  <a:cubicBezTo>
                    <a:pt x="4938" y="32623"/>
                    <a:pt x="6606" y="39695"/>
                    <a:pt x="6606" y="39695"/>
                  </a:cubicBezTo>
                  <a:lnTo>
                    <a:pt x="7339" y="39562"/>
                  </a:lnTo>
                  <a:lnTo>
                    <a:pt x="11276" y="38728"/>
                  </a:lnTo>
                  <a:lnTo>
                    <a:pt x="12143" y="38528"/>
                  </a:lnTo>
                  <a:cubicBezTo>
                    <a:pt x="12143" y="38528"/>
                    <a:pt x="11676" y="16879"/>
                    <a:pt x="8707" y="14177"/>
                  </a:cubicBezTo>
                  <a:lnTo>
                    <a:pt x="8707" y="14177"/>
                  </a:lnTo>
                  <a:lnTo>
                    <a:pt x="26953" y="15178"/>
                  </a:lnTo>
                  <a:cubicBezTo>
                    <a:pt x="27187" y="15178"/>
                    <a:pt x="27420" y="15211"/>
                    <a:pt x="27654" y="15211"/>
                  </a:cubicBezTo>
                  <a:lnTo>
                    <a:pt x="28088" y="15211"/>
                  </a:lnTo>
                  <a:cubicBezTo>
                    <a:pt x="33858" y="15144"/>
                    <a:pt x="36860" y="8706"/>
                    <a:pt x="32024" y="200"/>
                  </a:cubicBezTo>
                  <a:lnTo>
                    <a:pt x="31957" y="200"/>
                  </a:lnTo>
                  <a:lnTo>
                    <a:pt x="30489" y="33"/>
                  </a:lnTo>
                  <a:lnTo>
                    <a:pt x="300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1091;p56">
              <a:extLst>
                <a:ext uri="{FF2B5EF4-FFF2-40B4-BE49-F238E27FC236}">
                  <a16:creationId xmlns:a16="http://schemas.microsoft.com/office/drawing/2014/main" id="{02DDDAFE-8219-B87D-567C-E5A3A5E1311C}"/>
                </a:ext>
              </a:extLst>
            </p:cNvPr>
            <p:cNvSpPr/>
            <p:nvPr/>
          </p:nvSpPr>
          <p:spPr>
            <a:xfrm>
              <a:off x="6593656" y="4066313"/>
              <a:ext cx="139879" cy="200494"/>
            </a:xfrm>
            <a:custGeom>
              <a:avLst/>
              <a:gdLst/>
              <a:ahLst/>
              <a:cxnLst/>
              <a:rect l="l" t="t" r="r" b="b"/>
              <a:pathLst>
                <a:path w="6773" h="9708" extrusionOk="0">
                  <a:moveTo>
                    <a:pt x="4604" y="1"/>
                  </a:moveTo>
                  <a:lnTo>
                    <a:pt x="2736" y="3937"/>
                  </a:lnTo>
                  <a:lnTo>
                    <a:pt x="1" y="9708"/>
                  </a:lnTo>
                  <a:lnTo>
                    <a:pt x="3637" y="9341"/>
                  </a:lnTo>
                  <a:lnTo>
                    <a:pt x="5805" y="6005"/>
                  </a:lnTo>
                  <a:lnTo>
                    <a:pt x="6772" y="4504"/>
                  </a:lnTo>
                  <a:lnTo>
                    <a:pt x="460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1092;p56">
              <a:extLst>
                <a:ext uri="{FF2B5EF4-FFF2-40B4-BE49-F238E27FC236}">
                  <a16:creationId xmlns:a16="http://schemas.microsoft.com/office/drawing/2014/main" id="{383A21C2-C498-1AFA-FD98-B2EE2BFF784B}"/>
                </a:ext>
              </a:extLst>
            </p:cNvPr>
            <p:cNvSpPr/>
            <p:nvPr/>
          </p:nvSpPr>
          <p:spPr>
            <a:xfrm>
              <a:off x="6427817" y="4192583"/>
              <a:ext cx="251300" cy="149421"/>
            </a:xfrm>
            <a:custGeom>
              <a:avLst/>
              <a:gdLst/>
              <a:ahLst/>
              <a:cxnLst/>
              <a:rect l="l" t="t" r="r" b="b"/>
              <a:pathLst>
                <a:path w="12168" h="7235" extrusionOk="0">
                  <a:moveTo>
                    <a:pt x="1277" y="0"/>
                  </a:moveTo>
                  <a:cubicBezTo>
                    <a:pt x="620" y="0"/>
                    <a:pt x="0" y="1356"/>
                    <a:pt x="1426" y="2193"/>
                  </a:cubicBezTo>
                  <a:lnTo>
                    <a:pt x="5863" y="4761"/>
                  </a:lnTo>
                  <a:cubicBezTo>
                    <a:pt x="7631" y="5829"/>
                    <a:pt x="8264" y="6296"/>
                    <a:pt x="9665" y="7163"/>
                  </a:cubicBezTo>
                  <a:cubicBezTo>
                    <a:pt x="9763" y="7212"/>
                    <a:pt x="9869" y="7235"/>
                    <a:pt x="9974" y="7235"/>
                  </a:cubicBezTo>
                  <a:cubicBezTo>
                    <a:pt x="10229" y="7235"/>
                    <a:pt x="10481" y="7099"/>
                    <a:pt x="10599" y="6863"/>
                  </a:cubicBezTo>
                  <a:lnTo>
                    <a:pt x="12100" y="3393"/>
                  </a:lnTo>
                  <a:cubicBezTo>
                    <a:pt x="12167" y="3260"/>
                    <a:pt x="12100" y="3060"/>
                    <a:pt x="11934" y="2993"/>
                  </a:cubicBezTo>
                  <a:lnTo>
                    <a:pt x="8932" y="1125"/>
                  </a:lnTo>
                  <a:cubicBezTo>
                    <a:pt x="8772" y="1011"/>
                    <a:pt x="8597" y="960"/>
                    <a:pt x="8417" y="960"/>
                  </a:cubicBezTo>
                  <a:cubicBezTo>
                    <a:pt x="8333" y="960"/>
                    <a:pt x="8249" y="971"/>
                    <a:pt x="8164" y="992"/>
                  </a:cubicBezTo>
                  <a:cubicBezTo>
                    <a:pt x="7800" y="1051"/>
                    <a:pt x="7390" y="1085"/>
                    <a:pt x="6930" y="1085"/>
                  </a:cubicBezTo>
                  <a:cubicBezTo>
                    <a:pt x="5579" y="1085"/>
                    <a:pt x="3790" y="796"/>
                    <a:pt x="1426" y="24"/>
                  </a:cubicBezTo>
                  <a:cubicBezTo>
                    <a:pt x="1377" y="8"/>
                    <a:pt x="1326" y="0"/>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1093;p56">
              <a:extLst>
                <a:ext uri="{FF2B5EF4-FFF2-40B4-BE49-F238E27FC236}">
                  <a16:creationId xmlns:a16="http://schemas.microsoft.com/office/drawing/2014/main" id="{EC1879B9-AD15-1DA7-680D-C74B2572387B}"/>
                </a:ext>
              </a:extLst>
            </p:cNvPr>
            <p:cNvSpPr/>
            <p:nvPr/>
          </p:nvSpPr>
          <p:spPr>
            <a:xfrm>
              <a:off x="6650162" y="4066313"/>
              <a:ext cx="83374" cy="124018"/>
            </a:xfrm>
            <a:custGeom>
              <a:avLst/>
              <a:gdLst/>
              <a:ahLst/>
              <a:cxnLst/>
              <a:rect l="l" t="t" r="r" b="b"/>
              <a:pathLst>
                <a:path w="4037" h="6005" extrusionOk="0">
                  <a:moveTo>
                    <a:pt x="1868" y="1"/>
                  </a:moveTo>
                  <a:lnTo>
                    <a:pt x="0" y="3937"/>
                  </a:lnTo>
                  <a:lnTo>
                    <a:pt x="3069" y="6005"/>
                  </a:lnTo>
                  <a:lnTo>
                    <a:pt x="4036" y="4504"/>
                  </a:lnTo>
                  <a:lnTo>
                    <a:pt x="1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1094;p56">
              <a:extLst>
                <a:ext uri="{FF2B5EF4-FFF2-40B4-BE49-F238E27FC236}">
                  <a16:creationId xmlns:a16="http://schemas.microsoft.com/office/drawing/2014/main" id="{FC3A866A-D918-E4B3-37FC-D53AB37E3B0B}"/>
                </a:ext>
              </a:extLst>
            </p:cNvPr>
            <p:cNvSpPr/>
            <p:nvPr/>
          </p:nvSpPr>
          <p:spPr>
            <a:xfrm>
              <a:off x="6648778" y="3462827"/>
              <a:ext cx="1145243" cy="720628"/>
            </a:xfrm>
            <a:custGeom>
              <a:avLst/>
              <a:gdLst/>
              <a:ahLst/>
              <a:cxnLst/>
              <a:rect l="l" t="t" r="r" b="b"/>
              <a:pathLst>
                <a:path w="55453" h="34893" extrusionOk="0">
                  <a:moveTo>
                    <a:pt x="19336" y="0"/>
                  </a:moveTo>
                  <a:cubicBezTo>
                    <a:pt x="14798" y="0"/>
                    <a:pt x="10767" y="2894"/>
                    <a:pt x="9340" y="7239"/>
                  </a:cubicBezTo>
                  <a:cubicBezTo>
                    <a:pt x="5538" y="18781"/>
                    <a:pt x="0" y="31723"/>
                    <a:pt x="0" y="31723"/>
                  </a:cubicBezTo>
                  <a:lnTo>
                    <a:pt x="568" y="32124"/>
                  </a:lnTo>
                  <a:lnTo>
                    <a:pt x="3736" y="34292"/>
                  </a:lnTo>
                  <a:lnTo>
                    <a:pt x="4604" y="34892"/>
                  </a:lnTo>
                  <a:cubicBezTo>
                    <a:pt x="4604" y="34892"/>
                    <a:pt x="9774" y="26753"/>
                    <a:pt x="14744" y="17780"/>
                  </a:cubicBezTo>
                  <a:lnTo>
                    <a:pt x="14744" y="17680"/>
                  </a:lnTo>
                  <a:cubicBezTo>
                    <a:pt x="14611" y="16579"/>
                    <a:pt x="14544" y="15479"/>
                    <a:pt x="14511" y="14378"/>
                  </a:cubicBezTo>
                  <a:lnTo>
                    <a:pt x="14511" y="13377"/>
                  </a:lnTo>
                  <a:cubicBezTo>
                    <a:pt x="14511" y="13244"/>
                    <a:pt x="14544" y="13110"/>
                    <a:pt x="14544" y="12977"/>
                  </a:cubicBezTo>
                  <a:cubicBezTo>
                    <a:pt x="14644" y="12310"/>
                    <a:pt x="14911" y="11676"/>
                    <a:pt x="15345" y="11175"/>
                  </a:cubicBezTo>
                  <a:lnTo>
                    <a:pt x="15478" y="11009"/>
                  </a:lnTo>
                  <a:cubicBezTo>
                    <a:pt x="15512" y="10975"/>
                    <a:pt x="15578" y="10909"/>
                    <a:pt x="15612" y="10875"/>
                  </a:cubicBezTo>
                  <a:cubicBezTo>
                    <a:pt x="15712" y="10775"/>
                    <a:pt x="15812" y="10675"/>
                    <a:pt x="15912" y="10608"/>
                  </a:cubicBezTo>
                  <a:cubicBezTo>
                    <a:pt x="16012" y="10508"/>
                    <a:pt x="16145" y="10408"/>
                    <a:pt x="16245" y="10341"/>
                  </a:cubicBezTo>
                  <a:lnTo>
                    <a:pt x="16579" y="10108"/>
                  </a:lnTo>
                  <a:cubicBezTo>
                    <a:pt x="16679" y="10041"/>
                    <a:pt x="16812" y="9975"/>
                    <a:pt x="16946" y="9874"/>
                  </a:cubicBezTo>
                  <a:cubicBezTo>
                    <a:pt x="17013" y="9841"/>
                    <a:pt x="17079" y="9808"/>
                    <a:pt x="17146" y="9774"/>
                  </a:cubicBezTo>
                  <a:cubicBezTo>
                    <a:pt x="17380" y="9674"/>
                    <a:pt x="17580" y="9574"/>
                    <a:pt x="17813" y="9474"/>
                  </a:cubicBezTo>
                  <a:lnTo>
                    <a:pt x="18013" y="9374"/>
                  </a:lnTo>
                  <a:lnTo>
                    <a:pt x="18280" y="9274"/>
                  </a:lnTo>
                  <a:cubicBezTo>
                    <a:pt x="18347" y="9241"/>
                    <a:pt x="18414" y="9207"/>
                    <a:pt x="18514" y="9207"/>
                  </a:cubicBezTo>
                  <a:cubicBezTo>
                    <a:pt x="18747" y="9107"/>
                    <a:pt x="18981" y="9041"/>
                    <a:pt x="19248" y="8940"/>
                  </a:cubicBezTo>
                  <a:lnTo>
                    <a:pt x="19381" y="8907"/>
                  </a:lnTo>
                  <a:lnTo>
                    <a:pt x="19414" y="8907"/>
                  </a:lnTo>
                  <a:cubicBezTo>
                    <a:pt x="21549" y="9908"/>
                    <a:pt x="25385" y="12243"/>
                    <a:pt x="29522" y="14645"/>
                  </a:cubicBezTo>
                  <a:cubicBezTo>
                    <a:pt x="33991" y="17246"/>
                    <a:pt x="38828" y="19882"/>
                    <a:pt x="42164" y="20849"/>
                  </a:cubicBezTo>
                  <a:cubicBezTo>
                    <a:pt x="42297" y="20882"/>
                    <a:pt x="42464" y="20916"/>
                    <a:pt x="42598" y="20949"/>
                  </a:cubicBezTo>
                  <a:cubicBezTo>
                    <a:pt x="42964" y="21049"/>
                    <a:pt x="43365" y="21149"/>
                    <a:pt x="43765" y="21183"/>
                  </a:cubicBezTo>
                  <a:cubicBezTo>
                    <a:pt x="44288" y="21248"/>
                    <a:pt x="44811" y="21281"/>
                    <a:pt x="45329" y="21281"/>
                  </a:cubicBezTo>
                  <a:cubicBezTo>
                    <a:pt x="50665" y="21281"/>
                    <a:pt x="55452" y="17772"/>
                    <a:pt x="53172" y="9441"/>
                  </a:cubicBezTo>
                  <a:cubicBezTo>
                    <a:pt x="52671" y="7573"/>
                    <a:pt x="51037" y="6205"/>
                    <a:pt x="49069" y="6072"/>
                  </a:cubicBezTo>
                  <a:cubicBezTo>
                    <a:pt x="48202" y="6005"/>
                    <a:pt x="47334" y="5938"/>
                    <a:pt x="46534" y="5838"/>
                  </a:cubicBezTo>
                  <a:lnTo>
                    <a:pt x="46467" y="5838"/>
                  </a:lnTo>
                  <a:lnTo>
                    <a:pt x="44999" y="5705"/>
                  </a:lnTo>
                  <a:lnTo>
                    <a:pt x="44532" y="5638"/>
                  </a:lnTo>
                  <a:lnTo>
                    <a:pt x="41130" y="5271"/>
                  </a:lnTo>
                  <a:cubicBezTo>
                    <a:pt x="41130" y="5271"/>
                    <a:pt x="28821" y="101"/>
                    <a:pt x="19414" y="1"/>
                  </a:cubicBezTo>
                  <a:cubicBezTo>
                    <a:pt x="19388" y="1"/>
                    <a:pt x="19362" y="0"/>
                    <a:pt x="1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1095;p56">
              <a:extLst>
                <a:ext uri="{FF2B5EF4-FFF2-40B4-BE49-F238E27FC236}">
                  <a16:creationId xmlns:a16="http://schemas.microsoft.com/office/drawing/2014/main" id="{0AA39935-783E-5B17-55D3-3907F94B27E1}"/>
                </a:ext>
              </a:extLst>
            </p:cNvPr>
            <p:cNvSpPr/>
            <p:nvPr/>
          </p:nvSpPr>
          <p:spPr>
            <a:xfrm>
              <a:off x="7046277" y="3644713"/>
              <a:ext cx="2767" cy="702"/>
            </a:xfrm>
            <a:custGeom>
              <a:avLst/>
              <a:gdLst/>
              <a:ahLst/>
              <a:cxnLst/>
              <a:rect l="l" t="t" r="r" b="b"/>
              <a:pathLst>
                <a:path w="134" h="34" extrusionOk="0">
                  <a:moveTo>
                    <a:pt x="134" y="0"/>
                  </a:moveTo>
                  <a:lnTo>
                    <a:pt x="134" y="0"/>
                  </a:lnTo>
                  <a:lnTo>
                    <a:pt x="1" y="33"/>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1096;p56">
              <a:extLst>
                <a:ext uri="{FF2B5EF4-FFF2-40B4-BE49-F238E27FC236}">
                  <a16:creationId xmlns:a16="http://schemas.microsoft.com/office/drawing/2014/main" id="{AC7468CE-867B-68F3-A11E-A55EB47E8B39}"/>
                </a:ext>
              </a:extLst>
            </p:cNvPr>
            <p:cNvSpPr/>
            <p:nvPr/>
          </p:nvSpPr>
          <p:spPr>
            <a:xfrm>
              <a:off x="7529194" y="2813884"/>
              <a:ext cx="93040" cy="88186"/>
            </a:xfrm>
            <a:custGeom>
              <a:avLst/>
              <a:gdLst/>
              <a:ahLst/>
              <a:cxnLst/>
              <a:rect l="l" t="t" r="r" b="b"/>
              <a:pathLst>
                <a:path w="4505" h="4270" extrusionOk="0">
                  <a:moveTo>
                    <a:pt x="3970" y="0"/>
                  </a:moveTo>
                  <a:lnTo>
                    <a:pt x="3270" y="434"/>
                  </a:lnTo>
                  <a:lnTo>
                    <a:pt x="101" y="3136"/>
                  </a:lnTo>
                  <a:lnTo>
                    <a:pt x="1" y="3203"/>
                  </a:lnTo>
                  <a:cubicBezTo>
                    <a:pt x="68" y="3369"/>
                    <a:pt x="101" y="3503"/>
                    <a:pt x="168" y="3670"/>
                  </a:cubicBezTo>
                  <a:cubicBezTo>
                    <a:pt x="201" y="3836"/>
                    <a:pt x="268" y="4003"/>
                    <a:pt x="301" y="4203"/>
                  </a:cubicBezTo>
                  <a:cubicBezTo>
                    <a:pt x="334" y="4203"/>
                    <a:pt x="334" y="4237"/>
                    <a:pt x="334" y="4270"/>
                  </a:cubicBezTo>
                  <a:cubicBezTo>
                    <a:pt x="1802" y="4070"/>
                    <a:pt x="4504" y="3002"/>
                    <a:pt x="39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1097;p56">
              <a:extLst>
                <a:ext uri="{FF2B5EF4-FFF2-40B4-BE49-F238E27FC236}">
                  <a16:creationId xmlns:a16="http://schemas.microsoft.com/office/drawing/2014/main" id="{622C39E6-86EF-1972-CCF6-0A2F5F8B5941}"/>
                </a:ext>
              </a:extLst>
            </p:cNvPr>
            <p:cNvSpPr/>
            <p:nvPr/>
          </p:nvSpPr>
          <p:spPr>
            <a:xfrm>
              <a:off x="7438963" y="2596413"/>
              <a:ext cx="221849" cy="292976"/>
            </a:xfrm>
            <a:custGeom>
              <a:avLst/>
              <a:gdLst/>
              <a:ahLst/>
              <a:cxnLst/>
              <a:rect l="l" t="t" r="r" b="b"/>
              <a:pathLst>
                <a:path w="10742" h="14186" extrusionOk="0">
                  <a:moveTo>
                    <a:pt x="5861" y="1"/>
                  </a:moveTo>
                  <a:cubicBezTo>
                    <a:pt x="5052" y="1"/>
                    <a:pt x="4201" y="216"/>
                    <a:pt x="3369" y="690"/>
                  </a:cubicBezTo>
                  <a:cubicBezTo>
                    <a:pt x="33" y="2558"/>
                    <a:pt x="0" y="7895"/>
                    <a:pt x="1034" y="10964"/>
                  </a:cubicBezTo>
                  <a:cubicBezTo>
                    <a:pt x="1696" y="13045"/>
                    <a:pt x="3571" y="14185"/>
                    <a:pt x="5462" y="14185"/>
                  </a:cubicBezTo>
                  <a:cubicBezTo>
                    <a:pt x="6814" y="14185"/>
                    <a:pt x="8175" y="13603"/>
                    <a:pt x="9107" y="12365"/>
                  </a:cubicBezTo>
                  <a:cubicBezTo>
                    <a:pt x="10741" y="10297"/>
                    <a:pt x="10508" y="8195"/>
                    <a:pt x="10441" y="4626"/>
                  </a:cubicBezTo>
                  <a:cubicBezTo>
                    <a:pt x="10366" y="1947"/>
                    <a:pt x="8299" y="1"/>
                    <a:pt x="5861"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1098;p56">
              <a:extLst>
                <a:ext uri="{FF2B5EF4-FFF2-40B4-BE49-F238E27FC236}">
                  <a16:creationId xmlns:a16="http://schemas.microsoft.com/office/drawing/2014/main" id="{E1B16E04-DAED-AA97-264E-800A557F3804}"/>
                </a:ext>
              </a:extLst>
            </p:cNvPr>
            <p:cNvSpPr/>
            <p:nvPr/>
          </p:nvSpPr>
          <p:spPr>
            <a:xfrm>
              <a:off x="7397245" y="2552981"/>
              <a:ext cx="281390" cy="279511"/>
            </a:xfrm>
            <a:custGeom>
              <a:avLst/>
              <a:gdLst/>
              <a:ahLst/>
              <a:cxnLst/>
              <a:rect l="l" t="t" r="r" b="b"/>
              <a:pathLst>
                <a:path w="13625" h="13534" extrusionOk="0">
                  <a:moveTo>
                    <a:pt x="9010" y="0"/>
                  </a:moveTo>
                  <a:cubicBezTo>
                    <a:pt x="8790" y="0"/>
                    <a:pt x="8540" y="28"/>
                    <a:pt x="8258" y="91"/>
                  </a:cubicBezTo>
                  <a:cubicBezTo>
                    <a:pt x="6290" y="525"/>
                    <a:pt x="3955" y="1926"/>
                    <a:pt x="2821" y="1992"/>
                  </a:cubicBezTo>
                  <a:cubicBezTo>
                    <a:pt x="2320" y="1992"/>
                    <a:pt x="1820" y="2026"/>
                    <a:pt x="1353" y="2126"/>
                  </a:cubicBezTo>
                  <a:cubicBezTo>
                    <a:pt x="819" y="2259"/>
                    <a:pt x="452" y="2659"/>
                    <a:pt x="352" y="3160"/>
                  </a:cubicBezTo>
                  <a:cubicBezTo>
                    <a:pt x="328" y="3518"/>
                    <a:pt x="630" y="3860"/>
                    <a:pt x="962" y="3926"/>
                  </a:cubicBezTo>
                  <a:lnTo>
                    <a:pt x="962" y="3926"/>
                  </a:lnTo>
                  <a:cubicBezTo>
                    <a:pt x="622" y="3938"/>
                    <a:pt x="0" y="4877"/>
                    <a:pt x="619" y="5528"/>
                  </a:cubicBezTo>
                  <a:cubicBezTo>
                    <a:pt x="838" y="5768"/>
                    <a:pt x="1253" y="5864"/>
                    <a:pt x="1783" y="5864"/>
                  </a:cubicBezTo>
                  <a:cubicBezTo>
                    <a:pt x="3763" y="5864"/>
                    <a:pt x="7351" y="4517"/>
                    <a:pt x="8325" y="4227"/>
                  </a:cubicBezTo>
                  <a:cubicBezTo>
                    <a:pt x="8410" y="4202"/>
                    <a:pt x="8495" y="4189"/>
                    <a:pt x="8579" y="4189"/>
                  </a:cubicBezTo>
                  <a:cubicBezTo>
                    <a:pt x="8822" y="4189"/>
                    <a:pt x="9051" y="4295"/>
                    <a:pt x="9225" y="4494"/>
                  </a:cubicBezTo>
                  <a:cubicBezTo>
                    <a:pt x="9959" y="5428"/>
                    <a:pt x="10093" y="7096"/>
                    <a:pt x="10093" y="7096"/>
                  </a:cubicBezTo>
                  <a:cubicBezTo>
                    <a:pt x="10196" y="7074"/>
                    <a:pt x="10299" y="7063"/>
                    <a:pt x="10401" y="7063"/>
                  </a:cubicBezTo>
                  <a:cubicBezTo>
                    <a:pt x="10761" y="7063"/>
                    <a:pt x="11108" y="7196"/>
                    <a:pt x="11393" y="7430"/>
                  </a:cubicBezTo>
                  <a:cubicBezTo>
                    <a:pt x="11994" y="8030"/>
                    <a:pt x="12261" y="8864"/>
                    <a:pt x="12461" y="9698"/>
                  </a:cubicBezTo>
                  <a:cubicBezTo>
                    <a:pt x="12694" y="10965"/>
                    <a:pt x="12828" y="12266"/>
                    <a:pt x="12895" y="13534"/>
                  </a:cubicBezTo>
                  <a:cubicBezTo>
                    <a:pt x="13095" y="11699"/>
                    <a:pt x="13362" y="8997"/>
                    <a:pt x="13495" y="7163"/>
                  </a:cubicBezTo>
                  <a:cubicBezTo>
                    <a:pt x="13625" y="4893"/>
                    <a:pt x="13092" y="1550"/>
                    <a:pt x="10856" y="1550"/>
                  </a:cubicBezTo>
                  <a:cubicBezTo>
                    <a:pt x="10792" y="1550"/>
                    <a:pt x="10726" y="1553"/>
                    <a:pt x="10660" y="1559"/>
                  </a:cubicBezTo>
                  <a:cubicBezTo>
                    <a:pt x="10660" y="1559"/>
                    <a:pt x="10660" y="0"/>
                    <a:pt x="9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1099;p56">
              <a:extLst>
                <a:ext uri="{FF2B5EF4-FFF2-40B4-BE49-F238E27FC236}">
                  <a16:creationId xmlns:a16="http://schemas.microsoft.com/office/drawing/2014/main" id="{5E98E0A5-5C4C-17E5-D83D-857FD22F2602}"/>
                </a:ext>
              </a:extLst>
            </p:cNvPr>
            <p:cNvSpPr/>
            <p:nvPr/>
          </p:nvSpPr>
          <p:spPr>
            <a:xfrm>
              <a:off x="7635988" y="2720803"/>
              <a:ext cx="63630" cy="81557"/>
            </a:xfrm>
            <a:custGeom>
              <a:avLst/>
              <a:gdLst/>
              <a:ahLst/>
              <a:cxnLst/>
              <a:rect l="l" t="t" r="r" b="b"/>
              <a:pathLst>
                <a:path w="3081" h="3949" extrusionOk="0">
                  <a:moveTo>
                    <a:pt x="1747" y="0"/>
                  </a:moveTo>
                  <a:cubicBezTo>
                    <a:pt x="1647" y="0"/>
                    <a:pt x="1543" y="12"/>
                    <a:pt x="1435" y="37"/>
                  </a:cubicBezTo>
                  <a:cubicBezTo>
                    <a:pt x="434" y="238"/>
                    <a:pt x="0" y="1705"/>
                    <a:pt x="34" y="2606"/>
                  </a:cubicBezTo>
                  <a:cubicBezTo>
                    <a:pt x="34" y="3367"/>
                    <a:pt x="450" y="3948"/>
                    <a:pt x="1015" y="3948"/>
                  </a:cubicBezTo>
                  <a:cubicBezTo>
                    <a:pt x="1218" y="3948"/>
                    <a:pt x="1440" y="3874"/>
                    <a:pt x="1668" y="3707"/>
                  </a:cubicBezTo>
                  <a:cubicBezTo>
                    <a:pt x="2335" y="3206"/>
                    <a:pt x="2769" y="2506"/>
                    <a:pt x="2902" y="1705"/>
                  </a:cubicBezTo>
                  <a:cubicBezTo>
                    <a:pt x="3081" y="813"/>
                    <a:pt x="2570" y="0"/>
                    <a:pt x="1747"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1100;p56">
              <a:extLst>
                <a:ext uri="{FF2B5EF4-FFF2-40B4-BE49-F238E27FC236}">
                  <a16:creationId xmlns:a16="http://schemas.microsoft.com/office/drawing/2014/main" id="{85E48844-16CF-02F3-1DF0-05B5C094A644}"/>
                </a:ext>
              </a:extLst>
            </p:cNvPr>
            <p:cNvSpPr/>
            <p:nvPr/>
          </p:nvSpPr>
          <p:spPr>
            <a:xfrm>
              <a:off x="7491999" y="2748436"/>
              <a:ext cx="21375" cy="45064"/>
            </a:xfrm>
            <a:custGeom>
              <a:avLst/>
              <a:gdLst/>
              <a:ahLst/>
              <a:cxnLst/>
              <a:rect l="l" t="t" r="r" b="b"/>
              <a:pathLst>
                <a:path w="1035" h="2182" extrusionOk="0">
                  <a:moveTo>
                    <a:pt x="434" y="0"/>
                  </a:moveTo>
                  <a:cubicBezTo>
                    <a:pt x="334" y="1468"/>
                    <a:pt x="401" y="1268"/>
                    <a:pt x="1" y="2135"/>
                  </a:cubicBezTo>
                  <a:cubicBezTo>
                    <a:pt x="104" y="2166"/>
                    <a:pt x="214" y="2181"/>
                    <a:pt x="325" y="2181"/>
                  </a:cubicBezTo>
                  <a:cubicBezTo>
                    <a:pt x="572" y="2181"/>
                    <a:pt x="827" y="2107"/>
                    <a:pt x="1035" y="1968"/>
                  </a:cubicBezTo>
                  <a:lnTo>
                    <a:pt x="434" y="0"/>
                  </a:lnTo>
                  <a:close/>
                </a:path>
              </a:pathLst>
            </a:custGeom>
            <a:solidFill>
              <a:srgbClr val="ED8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1101;p56">
              <a:extLst>
                <a:ext uri="{FF2B5EF4-FFF2-40B4-BE49-F238E27FC236}">
                  <a16:creationId xmlns:a16="http://schemas.microsoft.com/office/drawing/2014/main" id="{96680423-EA8A-C31B-C94A-3D9725836987}"/>
                </a:ext>
              </a:extLst>
            </p:cNvPr>
            <p:cNvSpPr/>
            <p:nvPr/>
          </p:nvSpPr>
          <p:spPr>
            <a:xfrm>
              <a:off x="7520933" y="2682699"/>
              <a:ext cx="42048" cy="16439"/>
            </a:xfrm>
            <a:custGeom>
              <a:avLst/>
              <a:gdLst/>
              <a:ahLst/>
              <a:cxnLst/>
              <a:rect l="l" t="t" r="r" b="b"/>
              <a:pathLst>
                <a:path w="2036" h="796" extrusionOk="0">
                  <a:moveTo>
                    <a:pt x="416" y="0"/>
                  </a:moveTo>
                  <a:cubicBezTo>
                    <a:pt x="327" y="0"/>
                    <a:pt x="244" y="5"/>
                    <a:pt x="167" y="14"/>
                  </a:cubicBezTo>
                  <a:cubicBezTo>
                    <a:pt x="67" y="48"/>
                    <a:pt x="1" y="114"/>
                    <a:pt x="34" y="215"/>
                  </a:cubicBezTo>
                  <a:cubicBezTo>
                    <a:pt x="34" y="297"/>
                    <a:pt x="102" y="357"/>
                    <a:pt x="163" y="357"/>
                  </a:cubicBezTo>
                  <a:cubicBezTo>
                    <a:pt x="176" y="357"/>
                    <a:pt x="189" y="354"/>
                    <a:pt x="201" y="348"/>
                  </a:cubicBezTo>
                  <a:cubicBezTo>
                    <a:pt x="290" y="337"/>
                    <a:pt x="379" y="331"/>
                    <a:pt x="467" y="331"/>
                  </a:cubicBezTo>
                  <a:cubicBezTo>
                    <a:pt x="910" y="331"/>
                    <a:pt x="1340" y="470"/>
                    <a:pt x="1702" y="748"/>
                  </a:cubicBezTo>
                  <a:cubicBezTo>
                    <a:pt x="1725" y="772"/>
                    <a:pt x="1766" y="795"/>
                    <a:pt x="1811" y="795"/>
                  </a:cubicBezTo>
                  <a:cubicBezTo>
                    <a:pt x="1830" y="795"/>
                    <a:pt x="1849" y="791"/>
                    <a:pt x="1869" y="782"/>
                  </a:cubicBezTo>
                  <a:cubicBezTo>
                    <a:pt x="1902" y="782"/>
                    <a:pt x="1935" y="748"/>
                    <a:pt x="1969" y="748"/>
                  </a:cubicBezTo>
                  <a:cubicBezTo>
                    <a:pt x="2035" y="682"/>
                    <a:pt x="2035" y="548"/>
                    <a:pt x="1969" y="515"/>
                  </a:cubicBezTo>
                  <a:cubicBezTo>
                    <a:pt x="1654" y="172"/>
                    <a:pt x="948" y="0"/>
                    <a:pt x="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1102;p56">
              <a:extLst>
                <a:ext uri="{FF2B5EF4-FFF2-40B4-BE49-F238E27FC236}">
                  <a16:creationId xmlns:a16="http://schemas.microsoft.com/office/drawing/2014/main" id="{CF29E617-1753-8584-A87B-2DB4E2322CB5}"/>
                </a:ext>
              </a:extLst>
            </p:cNvPr>
            <p:cNvSpPr/>
            <p:nvPr/>
          </p:nvSpPr>
          <p:spPr>
            <a:xfrm>
              <a:off x="7452036" y="2689866"/>
              <a:ext cx="31722" cy="24143"/>
            </a:xfrm>
            <a:custGeom>
              <a:avLst/>
              <a:gdLst/>
              <a:ahLst/>
              <a:cxnLst/>
              <a:rect l="l" t="t" r="r" b="b"/>
              <a:pathLst>
                <a:path w="1536" h="1169" extrusionOk="0">
                  <a:moveTo>
                    <a:pt x="1369" y="1"/>
                  </a:moveTo>
                  <a:cubicBezTo>
                    <a:pt x="801" y="68"/>
                    <a:pt x="334" y="401"/>
                    <a:pt x="68" y="902"/>
                  </a:cubicBezTo>
                  <a:cubicBezTo>
                    <a:pt x="1" y="968"/>
                    <a:pt x="34" y="1068"/>
                    <a:pt x="101" y="1135"/>
                  </a:cubicBezTo>
                  <a:cubicBezTo>
                    <a:pt x="134" y="1135"/>
                    <a:pt x="168" y="1168"/>
                    <a:pt x="201" y="1168"/>
                  </a:cubicBezTo>
                  <a:cubicBezTo>
                    <a:pt x="268" y="1135"/>
                    <a:pt x="301" y="1102"/>
                    <a:pt x="334" y="1068"/>
                  </a:cubicBezTo>
                  <a:cubicBezTo>
                    <a:pt x="535" y="668"/>
                    <a:pt x="935" y="401"/>
                    <a:pt x="1369" y="335"/>
                  </a:cubicBezTo>
                  <a:cubicBezTo>
                    <a:pt x="1469" y="335"/>
                    <a:pt x="1535" y="268"/>
                    <a:pt x="1535" y="168"/>
                  </a:cubicBezTo>
                  <a:cubicBezTo>
                    <a:pt x="1535" y="68"/>
                    <a:pt x="1469" y="1"/>
                    <a:pt x="13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1103;p56">
              <a:extLst>
                <a:ext uri="{FF2B5EF4-FFF2-40B4-BE49-F238E27FC236}">
                  <a16:creationId xmlns:a16="http://schemas.microsoft.com/office/drawing/2014/main" id="{E520E719-ED3D-987D-8ADF-95CD3D266C85}"/>
                </a:ext>
              </a:extLst>
            </p:cNvPr>
            <p:cNvSpPr/>
            <p:nvPr/>
          </p:nvSpPr>
          <p:spPr>
            <a:xfrm>
              <a:off x="7511288" y="2787697"/>
              <a:ext cx="54440" cy="62722"/>
            </a:xfrm>
            <a:custGeom>
              <a:avLst/>
              <a:gdLst/>
              <a:ahLst/>
              <a:cxnLst/>
              <a:rect l="l" t="t" r="r" b="b"/>
              <a:pathLst>
                <a:path w="2636" h="3037" extrusionOk="0">
                  <a:moveTo>
                    <a:pt x="2236" y="1"/>
                  </a:moveTo>
                  <a:cubicBezTo>
                    <a:pt x="1869" y="668"/>
                    <a:pt x="901" y="1202"/>
                    <a:pt x="368" y="1435"/>
                  </a:cubicBezTo>
                  <a:cubicBezTo>
                    <a:pt x="167" y="1535"/>
                    <a:pt x="1" y="1568"/>
                    <a:pt x="1" y="1568"/>
                  </a:cubicBezTo>
                  <a:cubicBezTo>
                    <a:pt x="368" y="2035"/>
                    <a:pt x="701" y="2536"/>
                    <a:pt x="1035" y="3036"/>
                  </a:cubicBezTo>
                  <a:lnTo>
                    <a:pt x="1268" y="2936"/>
                  </a:lnTo>
                  <a:cubicBezTo>
                    <a:pt x="2336" y="2469"/>
                    <a:pt x="2636" y="1835"/>
                    <a:pt x="2636" y="1268"/>
                  </a:cubicBezTo>
                  <a:cubicBezTo>
                    <a:pt x="2636" y="1001"/>
                    <a:pt x="2602" y="701"/>
                    <a:pt x="2469" y="434"/>
                  </a:cubicBezTo>
                  <a:cubicBezTo>
                    <a:pt x="2402" y="301"/>
                    <a:pt x="2336" y="134"/>
                    <a:pt x="2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1104;p56">
              <a:extLst>
                <a:ext uri="{FF2B5EF4-FFF2-40B4-BE49-F238E27FC236}">
                  <a16:creationId xmlns:a16="http://schemas.microsoft.com/office/drawing/2014/main" id="{014FC85F-DB87-014D-FC63-8373E16C2693}"/>
                </a:ext>
              </a:extLst>
            </p:cNvPr>
            <p:cNvSpPr/>
            <p:nvPr/>
          </p:nvSpPr>
          <p:spPr>
            <a:xfrm>
              <a:off x="7518868" y="2787015"/>
              <a:ext cx="43432" cy="37216"/>
            </a:xfrm>
            <a:custGeom>
              <a:avLst/>
              <a:gdLst/>
              <a:ahLst/>
              <a:cxnLst/>
              <a:rect l="l" t="t" r="r" b="b"/>
              <a:pathLst>
                <a:path w="2103" h="1802" extrusionOk="0">
                  <a:moveTo>
                    <a:pt x="1869" y="0"/>
                  </a:moveTo>
                  <a:cubicBezTo>
                    <a:pt x="1502" y="667"/>
                    <a:pt x="534" y="1201"/>
                    <a:pt x="1" y="1468"/>
                  </a:cubicBezTo>
                  <a:lnTo>
                    <a:pt x="167" y="1668"/>
                  </a:lnTo>
                  <a:cubicBezTo>
                    <a:pt x="212" y="1757"/>
                    <a:pt x="301" y="1802"/>
                    <a:pt x="395" y="1802"/>
                  </a:cubicBezTo>
                  <a:cubicBezTo>
                    <a:pt x="442" y="1802"/>
                    <a:pt x="490" y="1791"/>
                    <a:pt x="534" y="1768"/>
                  </a:cubicBezTo>
                  <a:cubicBezTo>
                    <a:pt x="1335" y="1401"/>
                    <a:pt x="1869" y="1001"/>
                    <a:pt x="2069" y="567"/>
                  </a:cubicBezTo>
                  <a:cubicBezTo>
                    <a:pt x="2102" y="501"/>
                    <a:pt x="2102" y="401"/>
                    <a:pt x="2069" y="301"/>
                  </a:cubicBezTo>
                  <a:cubicBezTo>
                    <a:pt x="2002" y="200"/>
                    <a:pt x="1935" y="100"/>
                    <a:pt x="1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1105;p56">
              <a:extLst>
                <a:ext uri="{FF2B5EF4-FFF2-40B4-BE49-F238E27FC236}">
                  <a16:creationId xmlns:a16="http://schemas.microsoft.com/office/drawing/2014/main" id="{04E3F92C-F684-5479-17D7-85D661ACEE81}"/>
                </a:ext>
              </a:extLst>
            </p:cNvPr>
            <p:cNvSpPr/>
            <p:nvPr/>
          </p:nvSpPr>
          <p:spPr>
            <a:xfrm>
              <a:off x="7537476" y="2813884"/>
              <a:ext cx="28253" cy="34469"/>
            </a:xfrm>
            <a:custGeom>
              <a:avLst/>
              <a:gdLst/>
              <a:ahLst/>
              <a:cxnLst/>
              <a:rect l="l" t="t" r="r" b="b"/>
              <a:pathLst>
                <a:path w="1368" h="1669" extrusionOk="0">
                  <a:moveTo>
                    <a:pt x="1368" y="0"/>
                  </a:moveTo>
                  <a:cubicBezTo>
                    <a:pt x="968" y="200"/>
                    <a:pt x="601" y="467"/>
                    <a:pt x="300" y="801"/>
                  </a:cubicBezTo>
                  <a:cubicBezTo>
                    <a:pt x="134" y="1068"/>
                    <a:pt x="0" y="1368"/>
                    <a:pt x="0" y="1668"/>
                  </a:cubicBezTo>
                  <a:cubicBezTo>
                    <a:pt x="1068" y="1201"/>
                    <a:pt x="1368" y="567"/>
                    <a:pt x="1368"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1106;p56">
              <a:extLst>
                <a:ext uri="{FF2B5EF4-FFF2-40B4-BE49-F238E27FC236}">
                  <a16:creationId xmlns:a16="http://schemas.microsoft.com/office/drawing/2014/main" id="{CD740065-9124-8A05-4EB0-83FEC66D777E}"/>
                </a:ext>
              </a:extLst>
            </p:cNvPr>
            <p:cNvSpPr/>
            <p:nvPr/>
          </p:nvSpPr>
          <p:spPr>
            <a:xfrm>
              <a:off x="7483738" y="2784289"/>
              <a:ext cx="77860" cy="42606"/>
            </a:xfrm>
            <a:custGeom>
              <a:avLst/>
              <a:gdLst/>
              <a:ahLst/>
              <a:cxnLst/>
              <a:rect l="l" t="t" r="r" b="b"/>
              <a:pathLst>
                <a:path w="3770" h="2063" extrusionOk="0">
                  <a:moveTo>
                    <a:pt x="2292" y="0"/>
                  </a:moveTo>
                  <a:cubicBezTo>
                    <a:pt x="2183" y="0"/>
                    <a:pt x="2074" y="11"/>
                    <a:pt x="1968" y="32"/>
                  </a:cubicBezTo>
                  <a:cubicBezTo>
                    <a:pt x="1601" y="99"/>
                    <a:pt x="1268" y="266"/>
                    <a:pt x="968" y="433"/>
                  </a:cubicBezTo>
                  <a:cubicBezTo>
                    <a:pt x="768" y="433"/>
                    <a:pt x="567" y="566"/>
                    <a:pt x="501" y="733"/>
                  </a:cubicBezTo>
                  <a:cubicBezTo>
                    <a:pt x="401" y="933"/>
                    <a:pt x="334" y="1100"/>
                    <a:pt x="301" y="1300"/>
                  </a:cubicBezTo>
                  <a:cubicBezTo>
                    <a:pt x="267" y="1500"/>
                    <a:pt x="167" y="1667"/>
                    <a:pt x="0" y="1800"/>
                  </a:cubicBezTo>
                  <a:lnTo>
                    <a:pt x="0" y="1934"/>
                  </a:lnTo>
                  <a:cubicBezTo>
                    <a:pt x="193" y="2021"/>
                    <a:pt x="394" y="2063"/>
                    <a:pt x="592" y="2063"/>
                  </a:cubicBezTo>
                  <a:cubicBezTo>
                    <a:pt x="1150" y="2063"/>
                    <a:pt x="1680" y="1733"/>
                    <a:pt x="1902" y="1166"/>
                  </a:cubicBezTo>
                  <a:cubicBezTo>
                    <a:pt x="2177" y="1317"/>
                    <a:pt x="2490" y="1392"/>
                    <a:pt x="2812" y="1392"/>
                  </a:cubicBezTo>
                  <a:cubicBezTo>
                    <a:pt x="2919" y="1392"/>
                    <a:pt x="3027" y="1383"/>
                    <a:pt x="3136" y="1367"/>
                  </a:cubicBezTo>
                  <a:cubicBezTo>
                    <a:pt x="3269" y="1333"/>
                    <a:pt x="3403" y="1300"/>
                    <a:pt x="3503" y="1200"/>
                  </a:cubicBezTo>
                  <a:cubicBezTo>
                    <a:pt x="3636" y="1066"/>
                    <a:pt x="3703" y="900"/>
                    <a:pt x="3703" y="733"/>
                  </a:cubicBezTo>
                  <a:cubicBezTo>
                    <a:pt x="3770" y="566"/>
                    <a:pt x="3770" y="433"/>
                    <a:pt x="3703" y="299"/>
                  </a:cubicBezTo>
                  <a:cubicBezTo>
                    <a:pt x="3703" y="373"/>
                    <a:pt x="3632" y="396"/>
                    <a:pt x="3545" y="396"/>
                  </a:cubicBezTo>
                  <a:cubicBezTo>
                    <a:pt x="3475" y="396"/>
                    <a:pt x="3396" y="381"/>
                    <a:pt x="3336" y="366"/>
                  </a:cubicBezTo>
                  <a:cubicBezTo>
                    <a:pt x="3203" y="332"/>
                    <a:pt x="3069" y="266"/>
                    <a:pt x="2969" y="166"/>
                  </a:cubicBezTo>
                  <a:cubicBezTo>
                    <a:pt x="2764" y="52"/>
                    <a:pt x="2528" y="0"/>
                    <a:pt x="2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1107;p56">
              <a:extLst>
                <a:ext uri="{FF2B5EF4-FFF2-40B4-BE49-F238E27FC236}">
                  <a16:creationId xmlns:a16="http://schemas.microsoft.com/office/drawing/2014/main" id="{267AD62B-2836-AD2A-DBC5-2540EBE9F24C}"/>
                </a:ext>
              </a:extLst>
            </p:cNvPr>
            <p:cNvSpPr/>
            <p:nvPr/>
          </p:nvSpPr>
          <p:spPr>
            <a:xfrm>
              <a:off x="7473391" y="2738027"/>
              <a:ext cx="16563" cy="21520"/>
            </a:xfrm>
            <a:custGeom>
              <a:avLst/>
              <a:gdLst/>
              <a:ahLst/>
              <a:cxnLst/>
              <a:rect l="l" t="t" r="r" b="b"/>
              <a:pathLst>
                <a:path w="802" h="1042" extrusionOk="0">
                  <a:moveTo>
                    <a:pt x="345" y="0"/>
                  </a:moveTo>
                  <a:cubicBezTo>
                    <a:pt x="330" y="0"/>
                    <a:pt x="316" y="2"/>
                    <a:pt x="301" y="4"/>
                  </a:cubicBezTo>
                  <a:cubicBezTo>
                    <a:pt x="101" y="37"/>
                    <a:pt x="1" y="304"/>
                    <a:pt x="68" y="571"/>
                  </a:cubicBezTo>
                  <a:cubicBezTo>
                    <a:pt x="130" y="849"/>
                    <a:pt x="306" y="1042"/>
                    <a:pt x="464" y="1042"/>
                  </a:cubicBezTo>
                  <a:cubicBezTo>
                    <a:pt x="477" y="1042"/>
                    <a:pt x="489" y="1040"/>
                    <a:pt x="501" y="1038"/>
                  </a:cubicBezTo>
                  <a:cubicBezTo>
                    <a:pt x="701" y="1005"/>
                    <a:pt x="802" y="738"/>
                    <a:pt x="735" y="471"/>
                  </a:cubicBezTo>
                  <a:cubicBezTo>
                    <a:pt x="704" y="193"/>
                    <a:pt x="530" y="0"/>
                    <a:pt x="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1108;p56">
              <a:extLst>
                <a:ext uri="{FF2B5EF4-FFF2-40B4-BE49-F238E27FC236}">
                  <a16:creationId xmlns:a16="http://schemas.microsoft.com/office/drawing/2014/main" id="{5C56E4F2-4D01-05A6-D6B1-216C5B3725C8}"/>
                </a:ext>
              </a:extLst>
            </p:cNvPr>
            <p:cNvSpPr/>
            <p:nvPr/>
          </p:nvSpPr>
          <p:spPr>
            <a:xfrm>
              <a:off x="7540904" y="2726999"/>
              <a:ext cx="16563" cy="21520"/>
            </a:xfrm>
            <a:custGeom>
              <a:avLst/>
              <a:gdLst/>
              <a:ahLst/>
              <a:cxnLst/>
              <a:rect l="l" t="t" r="r" b="b"/>
              <a:pathLst>
                <a:path w="802" h="1042" extrusionOk="0">
                  <a:moveTo>
                    <a:pt x="345" y="1"/>
                  </a:moveTo>
                  <a:cubicBezTo>
                    <a:pt x="330" y="1"/>
                    <a:pt x="316" y="2"/>
                    <a:pt x="301" y="4"/>
                  </a:cubicBezTo>
                  <a:cubicBezTo>
                    <a:pt x="101" y="38"/>
                    <a:pt x="1" y="304"/>
                    <a:pt x="68" y="571"/>
                  </a:cubicBezTo>
                  <a:cubicBezTo>
                    <a:pt x="99" y="850"/>
                    <a:pt x="302" y="1042"/>
                    <a:pt x="464" y="1042"/>
                  </a:cubicBezTo>
                  <a:cubicBezTo>
                    <a:pt x="477" y="1042"/>
                    <a:pt x="489" y="1041"/>
                    <a:pt x="501" y="1038"/>
                  </a:cubicBezTo>
                  <a:cubicBezTo>
                    <a:pt x="701" y="1005"/>
                    <a:pt x="802" y="738"/>
                    <a:pt x="735" y="438"/>
                  </a:cubicBezTo>
                  <a:cubicBezTo>
                    <a:pt x="673" y="191"/>
                    <a:pt x="525" y="1"/>
                    <a:pt x="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1109;p56">
              <a:extLst>
                <a:ext uri="{FF2B5EF4-FFF2-40B4-BE49-F238E27FC236}">
                  <a16:creationId xmlns:a16="http://schemas.microsoft.com/office/drawing/2014/main" id="{BFA0908A-B21B-D2CA-77F5-0C8DA546F29F}"/>
                </a:ext>
              </a:extLst>
            </p:cNvPr>
            <p:cNvSpPr/>
            <p:nvPr/>
          </p:nvSpPr>
          <p:spPr>
            <a:xfrm>
              <a:off x="7349393" y="2927555"/>
              <a:ext cx="502248" cy="341221"/>
            </a:xfrm>
            <a:custGeom>
              <a:avLst/>
              <a:gdLst/>
              <a:ahLst/>
              <a:cxnLst/>
              <a:rect l="l" t="t" r="r" b="b"/>
              <a:pathLst>
                <a:path w="24319" h="16522" extrusionOk="0">
                  <a:moveTo>
                    <a:pt x="2569" y="0"/>
                  </a:moveTo>
                  <a:lnTo>
                    <a:pt x="1" y="1068"/>
                  </a:lnTo>
                  <a:cubicBezTo>
                    <a:pt x="735" y="3636"/>
                    <a:pt x="1835" y="5838"/>
                    <a:pt x="2869" y="8306"/>
                  </a:cubicBezTo>
                  <a:cubicBezTo>
                    <a:pt x="3403" y="9574"/>
                    <a:pt x="3803" y="11142"/>
                    <a:pt x="4471" y="12342"/>
                  </a:cubicBezTo>
                  <a:cubicBezTo>
                    <a:pt x="4782" y="12887"/>
                    <a:pt x="5941" y="16522"/>
                    <a:pt x="8954" y="16522"/>
                  </a:cubicBezTo>
                  <a:cubicBezTo>
                    <a:pt x="9814" y="16522"/>
                    <a:pt x="10825" y="16226"/>
                    <a:pt x="12009" y="15478"/>
                  </a:cubicBezTo>
                  <a:cubicBezTo>
                    <a:pt x="12576" y="15345"/>
                    <a:pt x="16412" y="13010"/>
                    <a:pt x="19314" y="11175"/>
                  </a:cubicBezTo>
                  <a:cubicBezTo>
                    <a:pt x="20816" y="10241"/>
                    <a:pt x="22116" y="9040"/>
                    <a:pt x="23151" y="7606"/>
                  </a:cubicBezTo>
                  <a:cubicBezTo>
                    <a:pt x="24318" y="6071"/>
                    <a:pt x="24185" y="3936"/>
                    <a:pt x="22884" y="2569"/>
                  </a:cubicBezTo>
                  <a:cubicBezTo>
                    <a:pt x="22388" y="2015"/>
                    <a:pt x="21715" y="1716"/>
                    <a:pt x="20996" y="1716"/>
                  </a:cubicBezTo>
                  <a:cubicBezTo>
                    <a:pt x="20892" y="1716"/>
                    <a:pt x="20787" y="1722"/>
                    <a:pt x="20682" y="1735"/>
                  </a:cubicBezTo>
                  <a:lnTo>
                    <a:pt x="20582" y="1768"/>
                  </a:lnTo>
                  <a:cubicBezTo>
                    <a:pt x="20215" y="1835"/>
                    <a:pt x="19882" y="1968"/>
                    <a:pt x="19581" y="2168"/>
                  </a:cubicBezTo>
                  <a:cubicBezTo>
                    <a:pt x="16979" y="3970"/>
                    <a:pt x="11609" y="9474"/>
                    <a:pt x="11109" y="9640"/>
                  </a:cubicBezTo>
                  <a:cubicBezTo>
                    <a:pt x="10934" y="9849"/>
                    <a:pt x="10731" y="9934"/>
                    <a:pt x="10516" y="9934"/>
                  </a:cubicBezTo>
                  <a:cubicBezTo>
                    <a:pt x="9663" y="9934"/>
                    <a:pt x="8620" y="8593"/>
                    <a:pt x="8407" y="8273"/>
                  </a:cubicBezTo>
                  <a:cubicBezTo>
                    <a:pt x="7706" y="7305"/>
                    <a:pt x="2569" y="0"/>
                    <a:pt x="2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1110;p56">
              <a:extLst>
                <a:ext uri="{FF2B5EF4-FFF2-40B4-BE49-F238E27FC236}">
                  <a16:creationId xmlns:a16="http://schemas.microsoft.com/office/drawing/2014/main" id="{C7FC520C-BE77-692D-0774-FE2BFB254EB8}"/>
                </a:ext>
              </a:extLst>
            </p:cNvPr>
            <p:cNvSpPr/>
            <p:nvPr/>
          </p:nvSpPr>
          <p:spPr>
            <a:xfrm>
              <a:off x="7299104" y="2853144"/>
              <a:ext cx="105431" cy="104151"/>
            </a:xfrm>
            <a:custGeom>
              <a:avLst/>
              <a:gdLst/>
              <a:ahLst/>
              <a:cxnLst/>
              <a:rect l="l" t="t" r="r" b="b"/>
              <a:pathLst>
                <a:path w="5105" h="5043" extrusionOk="0">
                  <a:moveTo>
                    <a:pt x="2803" y="1"/>
                  </a:moveTo>
                  <a:lnTo>
                    <a:pt x="1" y="3303"/>
                  </a:lnTo>
                  <a:cubicBezTo>
                    <a:pt x="501" y="3803"/>
                    <a:pt x="1035" y="4237"/>
                    <a:pt x="1602" y="4637"/>
                  </a:cubicBezTo>
                  <a:cubicBezTo>
                    <a:pt x="1997" y="4913"/>
                    <a:pt x="2444" y="5042"/>
                    <a:pt x="2885" y="5042"/>
                  </a:cubicBezTo>
                  <a:cubicBezTo>
                    <a:pt x="3673" y="5042"/>
                    <a:pt x="4443" y="4630"/>
                    <a:pt x="4871" y="3903"/>
                  </a:cubicBezTo>
                  <a:cubicBezTo>
                    <a:pt x="5104" y="3503"/>
                    <a:pt x="5071" y="3069"/>
                    <a:pt x="4804" y="2703"/>
                  </a:cubicBezTo>
                  <a:lnTo>
                    <a:pt x="2803"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1111;p56">
              <a:extLst>
                <a:ext uri="{FF2B5EF4-FFF2-40B4-BE49-F238E27FC236}">
                  <a16:creationId xmlns:a16="http://schemas.microsoft.com/office/drawing/2014/main" id="{705E918F-6BAF-EAB5-1348-410FEFF6204E}"/>
                </a:ext>
              </a:extLst>
            </p:cNvPr>
            <p:cNvSpPr/>
            <p:nvPr/>
          </p:nvSpPr>
          <p:spPr>
            <a:xfrm>
              <a:off x="7253648" y="2824933"/>
              <a:ext cx="103345" cy="96427"/>
            </a:xfrm>
            <a:custGeom>
              <a:avLst/>
              <a:gdLst/>
              <a:ahLst/>
              <a:cxnLst/>
              <a:rect l="l" t="t" r="r" b="b"/>
              <a:pathLst>
                <a:path w="5004" h="4669" extrusionOk="0">
                  <a:moveTo>
                    <a:pt x="2284" y="0"/>
                  </a:moveTo>
                  <a:cubicBezTo>
                    <a:pt x="1577" y="0"/>
                    <a:pt x="887" y="370"/>
                    <a:pt x="534" y="1033"/>
                  </a:cubicBezTo>
                  <a:lnTo>
                    <a:pt x="467" y="1133"/>
                  </a:lnTo>
                  <a:cubicBezTo>
                    <a:pt x="0" y="1967"/>
                    <a:pt x="200" y="3034"/>
                    <a:pt x="967" y="3668"/>
                  </a:cubicBezTo>
                  <a:lnTo>
                    <a:pt x="2202" y="4669"/>
                  </a:lnTo>
                  <a:lnTo>
                    <a:pt x="5004" y="1367"/>
                  </a:lnTo>
                  <a:lnTo>
                    <a:pt x="3336" y="299"/>
                  </a:lnTo>
                  <a:cubicBezTo>
                    <a:pt x="3009" y="96"/>
                    <a:pt x="2644" y="0"/>
                    <a:pt x="2284"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4495;p102">
            <a:extLst>
              <a:ext uri="{FF2B5EF4-FFF2-40B4-BE49-F238E27FC236}">
                <a16:creationId xmlns:a16="http://schemas.microsoft.com/office/drawing/2014/main" id="{CE17BA00-3712-C275-017C-1D2296B8DBAB}"/>
              </a:ext>
            </a:extLst>
          </p:cNvPr>
          <p:cNvGrpSpPr/>
          <p:nvPr/>
        </p:nvGrpSpPr>
        <p:grpSpPr>
          <a:xfrm>
            <a:off x="1430929" y="1017700"/>
            <a:ext cx="1352711" cy="3421704"/>
            <a:chOff x="999397" y="987488"/>
            <a:chExt cx="843596" cy="2133889"/>
          </a:xfrm>
        </p:grpSpPr>
        <p:sp>
          <p:nvSpPr>
            <p:cNvPr id="1077" name="Google Shape;4571;p102">
              <a:extLst>
                <a:ext uri="{FF2B5EF4-FFF2-40B4-BE49-F238E27FC236}">
                  <a16:creationId xmlns:a16="http://schemas.microsoft.com/office/drawing/2014/main" id="{E5483550-084C-FEF5-AC5D-1AE3AB51AAD5}"/>
                </a:ext>
              </a:extLst>
            </p:cNvPr>
            <p:cNvSpPr/>
            <p:nvPr/>
          </p:nvSpPr>
          <p:spPr>
            <a:xfrm>
              <a:off x="999397" y="987488"/>
              <a:ext cx="74344" cy="150694"/>
            </a:xfrm>
            <a:custGeom>
              <a:avLst/>
              <a:gdLst/>
              <a:ahLst/>
              <a:cxnLst/>
              <a:rect l="l" t="t" r="r" b="b"/>
              <a:pathLst>
                <a:path w="4004" h="8116" extrusionOk="0">
                  <a:moveTo>
                    <a:pt x="1551" y="1"/>
                  </a:moveTo>
                  <a:cubicBezTo>
                    <a:pt x="947" y="1"/>
                    <a:pt x="364" y="293"/>
                    <a:pt x="1" y="777"/>
                  </a:cubicBezTo>
                  <a:lnTo>
                    <a:pt x="301" y="1778"/>
                  </a:lnTo>
                  <a:cubicBezTo>
                    <a:pt x="601" y="1311"/>
                    <a:pt x="1102" y="1044"/>
                    <a:pt x="1635" y="1044"/>
                  </a:cubicBezTo>
                  <a:cubicBezTo>
                    <a:pt x="1674" y="1040"/>
                    <a:pt x="1712" y="1038"/>
                    <a:pt x="1749" y="1038"/>
                  </a:cubicBezTo>
                  <a:cubicBezTo>
                    <a:pt x="2302" y="1038"/>
                    <a:pt x="2767" y="1485"/>
                    <a:pt x="2736" y="2078"/>
                  </a:cubicBezTo>
                  <a:cubicBezTo>
                    <a:pt x="2736" y="3246"/>
                    <a:pt x="1368" y="4013"/>
                    <a:pt x="1368" y="5381"/>
                  </a:cubicBezTo>
                  <a:cubicBezTo>
                    <a:pt x="1368" y="5414"/>
                    <a:pt x="1368" y="5481"/>
                    <a:pt x="1402" y="5948"/>
                  </a:cubicBezTo>
                  <a:lnTo>
                    <a:pt x="2336" y="5948"/>
                  </a:lnTo>
                  <a:lnTo>
                    <a:pt x="2336" y="5814"/>
                  </a:lnTo>
                  <a:cubicBezTo>
                    <a:pt x="2336" y="4247"/>
                    <a:pt x="4004" y="3346"/>
                    <a:pt x="4004" y="2045"/>
                  </a:cubicBezTo>
                  <a:cubicBezTo>
                    <a:pt x="3939" y="886"/>
                    <a:pt x="3005" y="7"/>
                    <a:pt x="1860" y="7"/>
                  </a:cubicBezTo>
                  <a:cubicBezTo>
                    <a:pt x="1819" y="7"/>
                    <a:pt x="1777" y="8"/>
                    <a:pt x="1735" y="10"/>
                  </a:cubicBezTo>
                  <a:cubicBezTo>
                    <a:pt x="1674" y="4"/>
                    <a:pt x="1612" y="1"/>
                    <a:pt x="1551" y="1"/>
                  </a:cubicBezTo>
                  <a:close/>
                  <a:moveTo>
                    <a:pt x="1202" y="6748"/>
                  </a:moveTo>
                  <a:lnTo>
                    <a:pt x="1202" y="8116"/>
                  </a:lnTo>
                  <a:lnTo>
                    <a:pt x="2536" y="8116"/>
                  </a:lnTo>
                  <a:lnTo>
                    <a:pt x="2536" y="674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4572;p102">
              <a:extLst>
                <a:ext uri="{FF2B5EF4-FFF2-40B4-BE49-F238E27FC236}">
                  <a16:creationId xmlns:a16="http://schemas.microsoft.com/office/drawing/2014/main" id="{3E4F92C5-70A3-F17B-4031-733E7335E346}"/>
                </a:ext>
              </a:extLst>
            </p:cNvPr>
            <p:cNvSpPr/>
            <p:nvPr/>
          </p:nvSpPr>
          <p:spPr>
            <a:xfrm>
              <a:off x="1636726" y="2900256"/>
              <a:ext cx="80527" cy="135654"/>
            </a:xfrm>
            <a:custGeom>
              <a:avLst/>
              <a:gdLst/>
              <a:ahLst/>
              <a:cxnLst/>
              <a:rect l="l" t="t" r="r" b="b"/>
              <a:pathLst>
                <a:path w="4337" h="7306" extrusionOk="0">
                  <a:moveTo>
                    <a:pt x="2802" y="0"/>
                  </a:moveTo>
                  <a:lnTo>
                    <a:pt x="0" y="968"/>
                  </a:lnTo>
                  <a:lnTo>
                    <a:pt x="901" y="4003"/>
                  </a:lnTo>
                  <a:lnTo>
                    <a:pt x="1902" y="7305"/>
                  </a:lnTo>
                  <a:lnTo>
                    <a:pt x="4337" y="6872"/>
                  </a:lnTo>
                  <a:lnTo>
                    <a:pt x="3603" y="3636"/>
                  </a:lnTo>
                  <a:lnTo>
                    <a:pt x="2802" y="0"/>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4573;p102">
              <a:extLst>
                <a:ext uri="{FF2B5EF4-FFF2-40B4-BE49-F238E27FC236}">
                  <a16:creationId xmlns:a16="http://schemas.microsoft.com/office/drawing/2014/main" id="{D4456BA4-3F9B-C17F-A760-588C7F91BDAD}"/>
                </a:ext>
              </a:extLst>
            </p:cNvPr>
            <p:cNvSpPr/>
            <p:nvPr/>
          </p:nvSpPr>
          <p:spPr>
            <a:xfrm>
              <a:off x="1657875" y="3022876"/>
              <a:ext cx="185118" cy="86692"/>
            </a:xfrm>
            <a:custGeom>
              <a:avLst/>
              <a:gdLst/>
              <a:ahLst/>
              <a:cxnLst/>
              <a:rect l="l" t="t" r="r" b="b"/>
              <a:pathLst>
                <a:path w="9970" h="4669" extrusionOk="0">
                  <a:moveTo>
                    <a:pt x="3498" y="1"/>
                  </a:moveTo>
                  <a:cubicBezTo>
                    <a:pt x="3498" y="1"/>
                    <a:pt x="162" y="368"/>
                    <a:pt x="229" y="635"/>
                  </a:cubicBezTo>
                  <a:cubicBezTo>
                    <a:pt x="599" y="3192"/>
                    <a:pt x="1" y="4668"/>
                    <a:pt x="1143" y="4668"/>
                  </a:cubicBezTo>
                  <a:cubicBezTo>
                    <a:pt x="1237" y="4668"/>
                    <a:pt x="1344" y="4658"/>
                    <a:pt x="1463" y="4638"/>
                  </a:cubicBezTo>
                  <a:lnTo>
                    <a:pt x="6867" y="3670"/>
                  </a:lnTo>
                  <a:cubicBezTo>
                    <a:pt x="9069" y="3303"/>
                    <a:pt x="9969" y="1936"/>
                    <a:pt x="7901" y="1802"/>
                  </a:cubicBezTo>
                  <a:cubicBezTo>
                    <a:pt x="5866" y="1702"/>
                    <a:pt x="3498" y="1"/>
                    <a:pt x="3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4574;p102">
              <a:extLst>
                <a:ext uri="{FF2B5EF4-FFF2-40B4-BE49-F238E27FC236}">
                  <a16:creationId xmlns:a16="http://schemas.microsoft.com/office/drawing/2014/main" id="{24B303BF-EC28-EF03-D0B5-DBF2679490FE}"/>
                </a:ext>
              </a:extLst>
            </p:cNvPr>
            <p:cNvSpPr/>
            <p:nvPr/>
          </p:nvSpPr>
          <p:spPr>
            <a:xfrm>
              <a:off x="1729619" y="3005924"/>
              <a:ext cx="34703" cy="27666"/>
            </a:xfrm>
            <a:custGeom>
              <a:avLst/>
              <a:gdLst/>
              <a:ahLst/>
              <a:cxnLst/>
              <a:rect l="l" t="t" r="r" b="b"/>
              <a:pathLst>
                <a:path w="1869" h="1490" extrusionOk="0">
                  <a:moveTo>
                    <a:pt x="835" y="147"/>
                  </a:moveTo>
                  <a:lnTo>
                    <a:pt x="968" y="180"/>
                  </a:lnTo>
                  <a:cubicBezTo>
                    <a:pt x="1002" y="180"/>
                    <a:pt x="1102" y="213"/>
                    <a:pt x="1102" y="247"/>
                  </a:cubicBezTo>
                  <a:cubicBezTo>
                    <a:pt x="1102" y="414"/>
                    <a:pt x="701" y="747"/>
                    <a:pt x="234" y="1014"/>
                  </a:cubicBezTo>
                  <a:cubicBezTo>
                    <a:pt x="301" y="714"/>
                    <a:pt x="435" y="414"/>
                    <a:pt x="668" y="213"/>
                  </a:cubicBezTo>
                  <a:cubicBezTo>
                    <a:pt x="701" y="180"/>
                    <a:pt x="768" y="147"/>
                    <a:pt x="835" y="147"/>
                  </a:cubicBezTo>
                  <a:close/>
                  <a:moveTo>
                    <a:pt x="1282" y="927"/>
                  </a:moveTo>
                  <a:cubicBezTo>
                    <a:pt x="1367" y="927"/>
                    <a:pt x="1452" y="933"/>
                    <a:pt x="1535" y="947"/>
                  </a:cubicBezTo>
                  <a:cubicBezTo>
                    <a:pt x="1569" y="947"/>
                    <a:pt x="1602" y="981"/>
                    <a:pt x="1635" y="1014"/>
                  </a:cubicBezTo>
                  <a:cubicBezTo>
                    <a:pt x="1702" y="1147"/>
                    <a:pt x="1635" y="1214"/>
                    <a:pt x="1635" y="1214"/>
                  </a:cubicBezTo>
                  <a:cubicBezTo>
                    <a:pt x="1582" y="1268"/>
                    <a:pt x="1449" y="1289"/>
                    <a:pt x="1276" y="1289"/>
                  </a:cubicBezTo>
                  <a:cubicBezTo>
                    <a:pt x="1016" y="1289"/>
                    <a:pt x="668" y="1241"/>
                    <a:pt x="368" y="1181"/>
                  </a:cubicBezTo>
                  <a:cubicBezTo>
                    <a:pt x="632" y="1022"/>
                    <a:pt x="958" y="927"/>
                    <a:pt x="1282" y="927"/>
                  </a:cubicBezTo>
                  <a:close/>
                  <a:moveTo>
                    <a:pt x="874" y="0"/>
                  </a:moveTo>
                  <a:cubicBezTo>
                    <a:pt x="763" y="0"/>
                    <a:pt x="666" y="31"/>
                    <a:pt x="568" y="80"/>
                  </a:cubicBezTo>
                  <a:cubicBezTo>
                    <a:pt x="168" y="347"/>
                    <a:pt x="1" y="1147"/>
                    <a:pt x="1" y="1181"/>
                  </a:cubicBezTo>
                  <a:cubicBezTo>
                    <a:pt x="1" y="1214"/>
                    <a:pt x="1" y="1214"/>
                    <a:pt x="1" y="1214"/>
                  </a:cubicBezTo>
                  <a:lnTo>
                    <a:pt x="1" y="1248"/>
                  </a:lnTo>
                  <a:lnTo>
                    <a:pt x="34" y="1281"/>
                  </a:lnTo>
                  <a:lnTo>
                    <a:pt x="68" y="1281"/>
                  </a:lnTo>
                  <a:cubicBezTo>
                    <a:pt x="468" y="1381"/>
                    <a:pt x="835" y="1448"/>
                    <a:pt x="1268" y="1481"/>
                  </a:cubicBezTo>
                  <a:cubicBezTo>
                    <a:pt x="1297" y="1487"/>
                    <a:pt x="1327" y="1490"/>
                    <a:pt x="1357" y="1490"/>
                  </a:cubicBezTo>
                  <a:cubicBezTo>
                    <a:pt x="1503" y="1490"/>
                    <a:pt x="1664" y="1425"/>
                    <a:pt x="1802" y="1314"/>
                  </a:cubicBezTo>
                  <a:cubicBezTo>
                    <a:pt x="1869" y="1214"/>
                    <a:pt x="1869" y="1081"/>
                    <a:pt x="1802" y="981"/>
                  </a:cubicBezTo>
                  <a:cubicBezTo>
                    <a:pt x="1769" y="881"/>
                    <a:pt x="1669" y="814"/>
                    <a:pt x="1569" y="781"/>
                  </a:cubicBezTo>
                  <a:cubicBezTo>
                    <a:pt x="1479" y="755"/>
                    <a:pt x="1385" y="744"/>
                    <a:pt x="1290" y="744"/>
                  </a:cubicBezTo>
                  <a:cubicBezTo>
                    <a:pt x="1136" y="744"/>
                    <a:pt x="979" y="773"/>
                    <a:pt x="835" y="814"/>
                  </a:cubicBezTo>
                  <a:cubicBezTo>
                    <a:pt x="1068" y="647"/>
                    <a:pt x="1268" y="380"/>
                    <a:pt x="1235" y="247"/>
                  </a:cubicBezTo>
                  <a:cubicBezTo>
                    <a:pt x="1235" y="147"/>
                    <a:pt x="1135" y="47"/>
                    <a:pt x="1002" y="13"/>
                  </a:cubicBezTo>
                  <a:cubicBezTo>
                    <a:pt x="957" y="4"/>
                    <a:pt x="915"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4575;p102">
              <a:extLst>
                <a:ext uri="{FF2B5EF4-FFF2-40B4-BE49-F238E27FC236}">
                  <a16:creationId xmlns:a16="http://schemas.microsoft.com/office/drawing/2014/main" id="{E6579A9E-7BD7-B0D7-7C2D-6FE50959CFA1}"/>
                </a:ext>
              </a:extLst>
            </p:cNvPr>
            <p:cNvSpPr/>
            <p:nvPr/>
          </p:nvSpPr>
          <p:spPr>
            <a:xfrm>
              <a:off x="1636726" y="2900869"/>
              <a:ext cx="66899" cy="74957"/>
            </a:xfrm>
            <a:custGeom>
              <a:avLst/>
              <a:gdLst/>
              <a:ahLst/>
              <a:cxnLst/>
              <a:rect l="l" t="t" r="r" b="b"/>
              <a:pathLst>
                <a:path w="3603" h="4037" extrusionOk="0">
                  <a:moveTo>
                    <a:pt x="2802" y="1"/>
                  </a:moveTo>
                  <a:lnTo>
                    <a:pt x="0" y="968"/>
                  </a:lnTo>
                  <a:lnTo>
                    <a:pt x="934" y="4037"/>
                  </a:lnTo>
                  <a:lnTo>
                    <a:pt x="3603" y="3703"/>
                  </a:lnTo>
                  <a:lnTo>
                    <a:pt x="28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4576;p102">
              <a:extLst>
                <a:ext uri="{FF2B5EF4-FFF2-40B4-BE49-F238E27FC236}">
                  <a16:creationId xmlns:a16="http://schemas.microsoft.com/office/drawing/2014/main" id="{B8720CAF-7DD7-2210-BD51-27A1AC4D22B6}"/>
                </a:ext>
              </a:extLst>
            </p:cNvPr>
            <p:cNvSpPr/>
            <p:nvPr/>
          </p:nvSpPr>
          <p:spPr>
            <a:xfrm>
              <a:off x="1356766" y="2916354"/>
              <a:ext cx="60103" cy="130697"/>
            </a:xfrm>
            <a:custGeom>
              <a:avLst/>
              <a:gdLst/>
              <a:ahLst/>
              <a:cxnLst/>
              <a:rect l="l" t="t" r="r" b="b"/>
              <a:pathLst>
                <a:path w="3237" h="7039" extrusionOk="0">
                  <a:moveTo>
                    <a:pt x="2936" y="1"/>
                  </a:moveTo>
                  <a:lnTo>
                    <a:pt x="1" y="501"/>
                  </a:lnTo>
                  <a:lnTo>
                    <a:pt x="401" y="3636"/>
                  </a:lnTo>
                  <a:lnTo>
                    <a:pt x="801" y="7039"/>
                  </a:lnTo>
                  <a:lnTo>
                    <a:pt x="3237" y="7039"/>
                  </a:lnTo>
                  <a:lnTo>
                    <a:pt x="3103" y="3737"/>
                  </a:lnTo>
                  <a:lnTo>
                    <a:pt x="2936"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4577;p102">
              <a:extLst>
                <a:ext uri="{FF2B5EF4-FFF2-40B4-BE49-F238E27FC236}">
                  <a16:creationId xmlns:a16="http://schemas.microsoft.com/office/drawing/2014/main" id="{04385593-F269-03C1-821B-C27B33C36D23}"/>
                </a:ext>
              </a:extLst>
            </p:cNvPr>
            <p:cNvSpPr/>
            <p:nvPr/>
          </p:nvSpPr>
          <p:spPr>
            <a:xfrm>
              <a:off x="1341912" y="3041982"/>
              <a:ext cx="193251" cy="79395"/>
            </a:xfrm>
            <a:custGeom>
              <a:avLst/>
              <a:gdLst/>
              <a:ahLst/>
              <a:cxnLst/>
              <a:rect l="l" t="t" r="r" b="b"/>
              <a:pathLst>
                <a:path w="10408" h="4276" extrusionOk="0">
                  <a:moveTo>
                    <a:pt x="2242" y="1"/>
                  </a:moveTo>
                  <a:cubicBezTo>
                    <a:pt x="1601" y="1"/>
                    <a:pt x="1068" y="33"/>
                    <a:pt x="1068" y="139"/>
                  </a:cubicBezTo>
                  <a:cubicBezTo>
                    <a:pt x="1001" y="2942"/>
                    <a:pt x="0" y="4276"/>
                    <a:pt x="1568" y="4276"/>
                  </a:cubicBezTo>
                  <a:lnTo>
                    <a:pt x="7072" y="4276"/>
                  </a:lnTo>
                  <a:cubicBezTo>
                    <a:pt x="9307" y="4276"/>
                    <a:pt x="10408" y="3075"/>
                    <a:pt x="8440" y="2608"/>
                  </a:cubicBezTo>
                  <a:cubicBezTo>
                    <a:pt x="6438" y="2141"/>
                    <a:pt x="4403" y="73"/>
                    <a:pt x="4403" y="73"/>
                  </a:cubicBezTo>
                  <a:cubicBezTo>
                    <a:pt x="4403" y="73"/>
                    <a:pt x="3203" y="1"/>
                    <a:pt x="2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4578;p102">
              <a:extLst>
                <a:ext uri="{FF2B5EF4-FFF2-40B4-BE49-F238E27FC236}">
                  <a16:creationId xmlns:a16="http://schemas.microsoft.com/office/drawing/2014/main" id="{C60A2DF1-5B72-862F-685E-39F227A507EE}"/>
                </a:ext>
              </a:extLst>
            </p:cNvPr>
            <p:cNvSpPr/>
            <p:nvPr/>
          </p:nvSpPr>
          <p:spPr>
            <a:xfrm>
              <a:off x="1429866" y="3030006"/>
              <a:ext cx="34071" cy="29058"/>
            </a:xfrm>
            <a:custGeom>
              <a:avLst/>
              <a:gdLst/>
              <a:ahLst/>
              <a:cxnLst/>
              <a:rect l="l" t="t" r="r" b="b"/>
              <a:pathLst>
                <a:path w="1835" h="1565" extrusionOk="0">
                  <a:moveTo>
                    <a:pt x="934" y="184"/>
                  </a:moveTo>
                  <a:cubicBezTo>
                    <a:pt x="967" y="184"/>
                    <a:pt x="1034" y="184"/>
                    <a:pt x="1101" y="217"/>
                  </a:cubicBezTo>
                  <a:cubicBezTo>
                    <a:pt x="1134" y="217"/>
                    <a:pt x="1201" y="284"/>
                    <a:pt x="1201" y="317"/>
                  </a:cubicBezTo>
                  <a:cubicBezTo>
                    <a:pt x="1201" y="484"/>
                    <a:pt x="734" y="718"/>
                    <a:pt x="234" y="918"/>
                  </a:cubicBezTo>
                  <a:cubicBezTo>
                    <a:pt x="334" y="618"/>
                    <a:pt x="534" y="384"/>
                    <a:pt x="801" y="184"/>
                  </a:cubicBezTo>
                  <a:close/>
                  <a:moveTo>
                    <a:pt x="1015" y="991"/>
                  </a:moveTo>
                  <a:cubicBezTo>
                    <a:pt x="1182" y="991"/>
                    <a:pt x="1347" y="1009"/>
                    <a:pt x="1501" y="1051"/>
                  </a:cubicBezTo>
                  <a:cubicBezTo>
                    <a:pt x="1568" y="1085"/>
                    <a:pt x="1601" y="1118"/>
                    <a:pt x="1601" y="1185"/>
                  </a:cubicBezTo>
                  <a:cubicBezTo>
                    <a:pt x="1635" y="1318"/>
                    <a:pt x="1601" y="1352"/>
                    <a:pt x="1601" y="1352"/>
                  </a:cubicBezTo>
                  <a:cubicBezTo>
                    <a:pt x="1564" y="1382"/>
                    <a:pt x="1504" y="1395"/>
                    <a:pt x="1428" y="1395"/>
                  </a:cubicBezTo>
                  <a:cubicBezTo>
                    <a:pt x="1169" y="1395"/>
                    <a:pt x="721" y="1240"/>
                    <a:pt x="334" y="1085"/>
                  </a:cubicBezTo>
                  <a:cubicBezTo>
                    <a:pt x="547" y="1027"/>
                    <a:pt x="783" y="991"/>
                    <a:pt x="1015" y="991"/>
                  </a:cubicBezTo>
                  <a:close/>
                  <a:moveTo>
                    <a:pt x="955" y="1"/>
                  </a:moveTo>
                  <a:cubicBezTo>
                    <a:pt x="884" y="1"/>
                    <a:pt x="817" y="17"/>
                    <a:pt x="767" y="51"/>
                  </a:cubicBezTo>
                  <a:cubicBezTo>
                    <a:pt x="300" y="251"/>
                    <a:pt x="0" y="1018"/>
                    <a:pt x="0" y="1051"/>
                  </a:cubicBezTo>
                  <a:cubicBezTo>
                    <a:pt x="0" y="1085"/>
                    <a:pt x="0" y="1085"/>
                    <a:pt x="0" y="1118"/>
                  </a:cubicBezTo>
                  <a:cubicBezTo>
                    <a:pt x="0" y="1118"/>
                    <a:pt x="33" y="1151"/>
                    <a:pt x="33" y="1151"/>
                  </a:cubicBezTo>
                  <a:cubicBezTo>
                    <a:pt x="467" y="1352"/>
                    <a:pt x="934" y="1518"/>
                    <a:pt x="1434" y="1552"/>
                  </a:cubicBezTo>
                  <a:cubicBezTo>
                    <a:pt x="1461" y="1561"/>
                    <a:pt x="1488" y="1565"/>
                    <a:pt x="1514" y="1565"/>
                  </a:cubicBezTo>
                  <a:cubicBezTo>
                    <a:pt x="1586" y="1565"/>
                    <a:pt x="1652" y="1534"/>
                    <a:pt x="1701" y="1485"/>
                  </a:cubicBezTo>
                  <a:cubicBezTo>
                    <a:pt x="1801" y="1418"/>
                    <a:pt x="1835" y="1252"/>
                    <a:pt x="1801" y="1151"/>
                  </a:cubicBezTo>
                  <a:cubicBezTo>
                    <a:pt x="1768" y="1051"/>
                    <a:pt x="1701" y="951"/>
                    <a:pt x="1601" y="918"/>
                  </a:cubicBezTo>
                  <a:cubicBezTo>
                    <a:pt x="1450" y="853"/>
                    <a:pt x="1300" y="817"/>
                    <a:pt x="1140" y="817"/>
                  </a:cubicBezTo>
                  <a:cubicBezTo>
                    <a:pt x="1052" y="817"/>
                    <a:pt x="962" y="828"/>
                    <a:pt x="867" y="851"/>
                  </a:cubicBezTo>
                  <a:cubicBezTo>
                    <a:pt x="1134" y="684"/>
                    <a:pt x="1401" y="518"/>
                    <a:pt x="1401" y="351"/>
                  </a:cubicBezTo>
                  <a:cubicBezTo>
                    <a:pt x="1401" y="217"/>
                    <a:pt x="1334" y="151"/>
                    <a:pt x="1168" y="51"/>
                  </a:cubicBezTo>
                  <a:cubicBezTo>
                    <a:pt x="1101" y="17"/>
                    <a:pt x="1026" y="1"/>
                    <a:pt x="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4579;p102">
              <a:extLst>
                <a:ext uri="{FF2B5EF4-FFF2-40B4-BE49-F238E27FC236}">
                  <a16:creationId xmlns:a16="http://schemas.microsoft.com/office/drawing/2014/main" id="{EEC5BB33-971C-0D57-171E-C37388B0475E}"/>
                </a:ext>
              </a:extLst>
            </p:cNvPr>
            <p:cNvSpPr/>
            <p:nvPr/>
          </p:nvSpPr>
          <p:spPr>
            <a:xfrm>
              <a:off x="1356766" y="2916967"/>
              <a:ext cx="57634" cy="70018"/>
            </a:xfrm>
            <a:custGeom>
              <a:avLst/>
              <a:gdLst/>
              <a:ahLst/>
              <a:cxnLst/>
              <a:rect l="l" t="t" r="r" b="b"/>
              <a:pathLst>
                <a:path w="3104" h="3771" extrusionOk="0">
                  <a:moveTo>
                    <a:pt x="2936" y="1"/>
                  </a:moveTo>
                  <a:lnTo>
                    <a:pt x="1" y="501"/>
                  </a:lnTo>
                  <a:lnTo>
                    <a:pt x="401" y="3670"/>
                  </a:lnTo>
                  <a:lnTo>
                    <a:pt x="3103" y="3770"/>
                  </a:lnTo>
                  <a:lnTo>
                    <a:pt x="29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4580;p102">
              <a:extLst>
                <a:ext uri="{FF2B5EF4-FFF2-40B4-BE49-F238E27FC236}">
                  <a16:creationId xmlns:a16="http://schemas.microsoft.com/office/drawing/2014/main" id="{B4BE52D5-08F0-46E3-2971-C8792C99E9B4}"/>
                </a:ext>
              </a:extLst>
            </p:cNvPr>
            <p:cNvSpPr/>
            <p:nvPr/>
          </p:nvSpPr>
          <p:spPr>
            <a:xfrm>
              <a:off x="1167247" y="1846717"/>
              <a:ext cx="540723" cy="1106196"/>
            </a:xfrm>
            <a:custGeom>
              <a:avLst/>
              <a:gdLst/>
              <a:ahLst/>
              <a:cxnLst/>
              <a:rect l="l" t="t" r="r" b="b"/>
              <a:pathLst>
                <a:path w="29122" h="59577" extrusionOk="0">
                  <a:moveTo>
                    <a:pt x="18714" y="1"/>
                  </a:moveTo>
                  <a:lnTo>
                    <a:pt x="6972" y="2002"/>
                  </a:lnTo>
                  <a:cubicBezTo>
                    <a:pt x="6972" y="2002"/>
                    <a:pt x="1" y="12710"/>
                    <a:pt x="9841" y="59577"/>
                  </a:cubicBezTo>
                  <a:lnTo>
                    <a:pt x="13877" y="59577"/>
                  </a:lnTo>
                  <a:lnTo>
                    <a:pt x="13877" y="34859"/>
                  </a:lnTo>
                  <a:lnTo>
                    <a:pt x="13677" y="23951"/>
                  </a:lnTo>
                  <a:lnTo>
                    <a:pt x="13677" y="23951"/>
                  </a:lnTo>
                  <a:cubicBezTo>
                    <a:pt x="14344" y="26920"/>
                    <a:pt x="15178" y="30222"/>
                    <a:pt x="16279" y="33958"/>
                  </a:cubicBezTo>
                  <a:cubicBezTo>
                    <a:pt x="18280" y="40897"/>
                    <a:pt x="21149" y="49236"/>
                    <a:pt x="25152" y="59243"/>
                  </a:cubicBezTo>
                  <a:lnTo>
                    <a:pt x="29121" y="58576"/>
                  </a:lnTo>
                  <a:lnTo>
                    <a:pt x="24818" y="34192"/>
                  </a:lnTo>
                  <a:lnTo>
                    <a:pt x="20248" y="10475"/>
                  </a:lnTo>
                  <a:lnTo>
                    <a:pt x="19715" y="6572"/>
                  </a:lnTo>
                  <a:cubicBezTo>
                    <a:pt x="19515" y="4370"/>
                    <a:pt x="19181" y="2169"/>
                    <a:pt x="1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4581;p102">
              <a:extLst>
                <a:ext uri="{FF2B5EF4-FFF2-40B4-BE49-F238E27FC236}">
                  <a16:creationId xmlns:a16="http://schemas.microsoft.com/office/drawing/2014/main" id="{A03310A6-3AAE-7A6E-445D-A5CE2219AC38}"/>
                </a:ext>
              </a:extLst>
            </p:cNvPr>
            <p:cNvSpPr/>
            <p:nvPr/>
          </p:nvSpPr>
          <p:spPr>
            <a:xfrm>
              <a:off x="1622485" y="2907070"/>
              <a:ext cx="91668" cy="63185"/>
            </a:xfrm>
            <a:custGeom>
              <a:avLst/>
              <a:gdLst/>
              <a:ahLst/>
              <a:cxnLst/>
              <a:rect l="l" t="t" r="r" b="b"/>
              <a:pathLst>
                <a:path w="4937" h="3403" extrusionOk="0">
                  <a:moveTo>
                    <a:pt x="4937" y="0"/>
                  </a:moveTo>
                  <a:lnTo>
                    <a:pt x="0" y="1635"/>
                  </a:lnTo>
                  <a:lnTo>
                    <a:pt x="801" y="3403"/>
                  </a:lnTo>
                  <a:lnTo>
                    <a:pt x="4870" y="2102"/>
                  </a:lnTo>
                  <a:lnTo>
                    <a:pt x="4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4582;p102">
              <a:extLst>
                <a:ext uri="{FF2B5EF4-FFF2-40B4-BE49-F238E27FC236}">
                  <a16:creationId xmlns:a16="http://schemas.microsoft.com/office/drawing/2014/main" id="{619C94E9-08DB-CD61-0E50-1244780D95B2}"/>
                </a:ext>
              </a:extLst>
            </p:cNvPr>
            <p:cNvSpPr/>
            <p:nvPr/>
          </p:nvSpPr>
          <p:spPr>
            <a:xfrm>
              <a:off x="1340055" y="2928126"/>
              <a:ext cx="95400" cy="48331"/>
            </a:xfrm>
            <a:custGeom>
              <a:avLst/>
              <a:gdLst/>
              <a:ahLst/>
              <a:cxnLst/>
              <a:rect l="l" t="t" r="r" b="b"/>
              <a:pathLst>
                <a:path w="5138" h="2603" extrusionOk="0">
                  <a:moveTo>
                    <a:pt x="5137" y="0"/>
                  </a:moveTo>
                  <a:lnTo>
                    <a:pt x="0" y="734"/>
                  </a:lnTo>
                  <a:lnTo>
                    <a:pt x="467" y="2602"/>
                  </a:lnTo>
                  <a:lnTo>
                    <a:pt x="4704" y="2035"/>
                  </a:lnTo>
                  <a:lnTo>
                    <a:pt x="5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4583;p102">
              <a:extLst>
                <a:ext uri="{FF2B5EF4-FFF2-40B4-BE49-F238E27FC236}">
                  <a16:creationId xmlns:a16="http://schemas.microsoft.com/office/drawing/2014/main" id="{57BA1F8F-A3F3-6548-21F8-C1E55A3843C0}"/>
                </a:ext>
              </a:extLst>
            </p:cNvPr>
            <p:cNvSpPr/>
            <p:nvPr/>
          </p:nvSpPr>
          <p:spPr>
            <a:xfrm>
              <a:off x="1296700" y="1828131"/>
              <a:ext cx="222364" cy="55777"/>
            </a:xfrm>
            <a:custGeom>
              <a:avLst/>
              <a:gdLst/>
              <a:ahLst/>
              <a:cxnLst/>
              <a:rect l="l" t="t" r="r" b="b"/>
              <a:pathLst>
                <a:path w="11976" h="3004" extrusionOk="0">
                  <a:moveTo>
                    <a:pt x="11975" y="1"/>
                  </a:moveTo>
                  <a:lnTo>
                    <a:pt x="0" y="1235"/>
                  </a:lnTo>
                  <a:lnTo>
                    <a:pt x="0" y="3003"/>
                  </a:lnTo>
                  <a:lnTo>
                    <a:pt x="11975" y="2069"/>
                  </a:lnTo>
                  <a:lnTo>
                    <a:pt x="119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4584;p102">
              <a:extLst>
                <a:ext uri="{FF2B5EF4-FFF2-40B4-BE49-F238E27FC236}">
                  <a16:creationId xmlns:a16="http://schemas.microsoft.com/office/drawing/2014/main" id="{F87056E3-33DF-2CA2-CBF9-8095D372FC2F}"/>
                </a:ext>
              </a:extLst>
            </p:cNvPr>
            <p:cNvSpPr/>
            <p:nvPr/>
          </p:nvSpPr>
          <p:spPr>
            <a:xfrm>
              <a:off x="1419319" y="1836190"/>
              <a:ext cx="51432" cy="40904"/>
            </a:xfrm>
            <a:custGeom>
              <a:avLst/>
              <a:gdLst/>
              <a:ahLst/>
              <a:cxnLst/>
              <a:rect l="l" t="t" r="r" b="b"/>
              <a:pathLst>
                <a:path w="2770" h="2203" extrusionOk="0">
                  <a:moveTo>
                    <a:pt x="2603" y="1"/>
                  </a:moveTo>
                  <a:lnTo>
                    <a:pt x="1" y="234"/>
                  </a:lnTo>
                  <a:lnTo>
                    <a:pt x="168" y="2202"/>
                  </a:lnTo>
                  <a:lnTo>
                    <a:pt x="2770" y="1969"/>
                  </a:lnTo>
                  <a:lnTo>
                    <a:pt x="26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4585;p102">
              <a:extLst>
                <a:ext uri="{FF2B5EF4-FFF2-40B4-BE49-F238E27FC236}">
                  <a16:creationId xmlns:a16="http://schemas.microsoft.com/office/drawing/2014/main" id="{CEA5698E-CC2D-6BB2-EC4F-5B6831EA2BD5}"/>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4586;p102">
              <a:extLst>
                <a:ext uri="{FF2B5EF4-FFF2-40B4-BE49-F238E27FC236}">
                  <a16:creationId xmlns:a16="http://schemas.microsoft.com/office/drawing/2014/main" id="{2DD31A6C-1DBD-ADE6-E153-7D71F3884EBA}"/>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4587;p102">
              <a:extLst>
                <a:ext uri="{FF2B5EF4-FFF2-40B4-BE49-F238E27FC236}">
                  <a16:creationId xmlns:a16="http://schemas.microsoft.com/office/drawing/2014/main" id="{B3520634-4575-1331-BD6F-BD342BCC5644}"/>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4588;p102">
              <a:extLst>
                <a:ext uri="{FF2B5EF4-FFF2-40B4-BE49-F238E27FC236}">
                  <a16:creationId xmlns:a16="http://schemas.microsoft.com/office/drawing/2014/main" id="{18504BB2-996F-09D8-D69C-23000F8C7FB1}"/>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4589;p102">
              <a:extLst>
                <a:ext uri="{FF2B5EF4-FFF2-40B4-BE49-F238E27FC236}">
                  <a16:creationId xmlns:a16="http://schemas.microsoft.com/office/drawing/2014/main" id="{6EBFCD09-9B42-868D-5449-D47E137C0C3C}"/>
                </a:ext>
              </a:extLst>
            </p:cNvPr>
            <p:cNvSpPr/>
            <p:nvPr/>
          </p:nvSpPr>
          <p:spPr>
            <a:xfrm>
              <a:off x="1224231" y="1307517"/>
              <a:ext cx="246521" cy="350202"/>
            </a:xfrm>
            <a:custGeom>
              <a:avLst/>
              <a:gdLst/>
              <a:ahLst/>
              <a:cxnLst/>
              <a:rect l="l" t="t" r="r" b="b"/>
              <a:pathLst>
                <a:path w="13277" h="18861" extrusionOk="0">
                  <a:moveTo>
                    <a:pt x="10260" y="0"/>
                  </a:moveTo>
                  <a:cubicBezTo>
                    <a:pt x="7338" y="0"/>
                    <a:pt x="834" y="4623"/>
                    <a:pt x="834" y="4623"/>
                  </a:cubicBezTo>
                  <a:cubicBezTo>
                    <a:pt x="1168" y="6925"/>
                    <a:pt x="2102" y="9460"/>
                    <a:pt x="1068" y="11728"/>
                  </a:cubicBezTo>
                  <a:cubicBezTo>
                    <a:pt x="0" y="13963"/>
                    <a:pt x="101" y="18500"/>
                    <a:pt x="5037" y="18833"/>
                  </a:cubicBezTo>
                  <a:cubicBezTo>
                    <a:pt x="5312" y="18852"/>
                    <a:pt x="5581" y="18861"/>
                    <a:pt x="5844" y="18861"/>
                  </a:cubicBezTo>
                  <a:cubicBezTo>
                    <a:pt x="10296" y="18861"/>
                    <a:pt x="12952" y="16259"/>
                    <a:pt x="13110" y="13329"/>
                  </a:cubicBezTo>
                  <a:cubicBezTo>
                    <a:pt x="13277" y="10227"/>
                    <a:pt x="11776" y="9493"/>
                    <a:pt x="11942" y="7559"/>
                  </a:cubicBezTo>
                  <a:cubicBezTo>
                    <a:pt x="12109" y="5657"/>
                    <a:pt x="12643" y="3622"/>
                    <a:pt x="11542" y="720"/>
                  </a:cubicBezTo>
                  <a:cubicBezTo>
                    <a:pt x="11343" y="210"/>
                    <a:pt x="10883" y="0"/>
                    <a:pt x="10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4590;p102">
              <a:extLst>
                <a:ext uri="{FF2B5EF4-FFF2-40B4-BE49-F238E27FC236}">
                  <a16:creationId xmlns:a16="http://schemas.microsoft.com/office/drawing/2014/main" id="{4FC3DC4F-8D6C-8362-A5E2-A965FF997D33}"/>
                </a:ext>
              </a:extLst>
            </p:cNvPr>
            <p:cNvSpPr/>
            <p:nvPr/>
          </p:nvSpPr>
          <p:spPr>
            <a:xfrm>
              <a:off x="1233942" y="1251685"/>
              <a:ext cx="241155" cy="224388"/>
            </a:xfrm>
            <a:custGeom>
              <a:avLst/>
              <a:gdLst/>
              <a:ahLst/>
              <a:cxnLst/>
              <a:rect l="l" t="t" r="r" b="b"/>
              <a:pathLst>
                <a:path w="12988" h="12085" extrusionOk="0">
                  <a:moveTo>
                    <a:pt x="5431" y="1"/>
                  </a:moveTo>
                  <a:cubicBezTo>
                    <a:pt x="2803" y="1"/>
                    <a:pt x="2146" y="2060"/>
                    <a:pt x="2146" y="2060"/>
                  </a:cubicBezTo>
                  <a:cubicBezTo>
                    <a:pt x="2146" y="2060"/>
                    <a:pt x="2126" y="2057"/>
                    <a:pt x="2090" y="2057"/>
                  </a:cubicBezTo>
                  <a:cubicBezTo>
                    <a:pt x="1781" y="2057"/>
                    <a:pt x="290" y="2244"/>
                    <a:pt x="111" y="5829"/>
                  </a:cubicBezTo>
                  <a:cubicBezTo>
                    <a:pt x="0" y="8437"/>
                    <a:pt x="1413" y="12085"/>
                    <a:pt x="5022" y="12085"/>
                  </a:cubicBezTo>
                  <a:cubicBezTo>
                    <a:pt x="5751" y="12085"/>
                    <a:pt x="6569" y="11936"/>
                    <a:pt x="7483" y="11600"/>
                  </a:cubicBezTo>
                  <a:cubicBezTo>
                    <a:pt x="12987" y="9532"/>
                    <a:pt x="12387" y="1959"/>
                    <a:pt x="7617" y="392"/>
                  </a:cubicBezTo>
                  <a:cubicBezTo>
                    <a:pt x="6769" y="113"/>
                    <a:pt x="6046" y="1"/>
                    <a:pt x="5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4591;p102">
              <a:extLst>
                <a:ext uri="{FF2B5EF4-FFF2-40B4-BE49-F238E27FC236}">
                  <a16:creationId xmlns:a16="http://schemas.microsoft.com/office/drawing/2014/main" id="{15A0CED3-CE1D-C45D-CC5F-828E9B83C11B}"/>
                </a:ext>
              </a:extLst>
            </p:cNvPr>
            <p:cNvSpPr/>
            <p:nvPr/>
          </p:nvSpPr>
          <p:spPr>
            <a:xfrm>
              <a:off x="1222374" y="1528990"/>
              <a:ext cx="304748" cy="323947"/>
            </a:xfrm>
            <a:custGeom>
              <a:avLst/>
              <a:gdLst/>
              <a:ahLst/>
              <a:cxnLst/>
              <a:rect l="l" t="t" r="r" b="b"/>
              <a:pathLst>
                <a:path w="16413" h="17447" extrusionOk="0">
                  <a:moveTo>
                    <a:pt x="9807" y="0"/>
                  </a:moveTo>
                  <a:cubicBezTo>
                    <a:pt x="9107" y="34"/>
                    <a:pt x="8406" y="67"/>
                    <a:pt x="7739" y="134"/>
                  </a:cubicBezTo>
                  <a:lnTo>
                    <a:pt x="7706" y="134"/>
                  </a:lnTo>
                  <a:lnTo>
                    <a:pt x="6772" y="267"/>
                  </a:lnTo>
                  <a:cubicBezTo>
                    <a:pt x="6472" y="301"/>
                    <a:pt x="6171" y="334"/>
                    <a:pt x="5838" y="367"/>
                  </a:cubicBezTo>
                  <a:lnTo>
                    <a:pt x="4937" y="534"/>
                  </a:lnTo>
                  <a:lnTo>
                    <a:pt x="4770" y="567"/>
                  </a:lnTo>
                  <a:lnTo>
                    <a:pt x="4037" y="701"/>
                  </a:lnTo>
                  <a:lnTo>
                    <a:pt x="3970" y="701"/>
                  </a:lnTo>
                  <a:lnTo>
                    <a:pt x="3603" y="768"/>
                  </a:lnTo>
                  <a:cubicBezTo>
                    <a:pt x="3369" y="801"/>
                    <a:pt x="3136" y="868"/>
                    <a:pt x="2902" y="901"/>
                  </a:cubicBezTo>
                  <a:lnTo>
                    <a:pt x="2836" y="901"/>
                  </a:lnTo>
                  <a:lnTo>
                    <a:pt x="2002" y="1101"/>
                  </a:lnTo>
                  <a:lnTo>
                    <a:pt x="1902" y="1135"/>
                  </a:lnTo>
                  <a:cubicBezTo>
                    <a:pt x="1602" y="1201"/>
                    <a:pt x="1268" y="1301"/>
                    <a:pt x="968" y="1368"/>
                  </a:cubicBezTo>
                  <a:cubicBezTo>
                    <a:pt x="367" y="1568"/>
                    <a:pt x="0" y="2235"/>
                    <a:pt x="201" y="2836"/>
                  </a:cubicBezTo>
                  <a:cubicBezTo>
                    <a:pt x="334" y="3203"/>
                    <a:pt x="467" y="3570"/>
                    <a:pt x="567" y="3937"/>
                  </a:cubicBezTo>
                  <a:cubicBezTo>
                    <a:pt x="901" y="4837"/>
                    <a:pt x="1168" y="5671"/>
                    <a:pt x="1401" y="6472"/>
                  </a:cubicBezTo>
                  <a:cubicBezTo>
                    <a:pt x="1868" y="7939"/>
                    <a:pt x="2235" y="9207"/>
                    <a:pt x="2502" y="10374"/>
                  </a:cubicBezTo>
                  <a:cubicBezTo>
                    <a:pt x="3403" y="13877"/>
                    <a:pt x="3970" y="17446"/>
                    <a:pt x="3970" y="17446"/>
                  </a:cubicBezTo>
                  <a:lnTo>
                    <a:pt x="15945" y="16112"/>
                  </a:lnTo>
                  <a:cubicBezTo>
                    <a:pt x="16412" y="7706"/>
                    <a:pt x="15978" y="5071"/>
                    <a:pt x="15712" y="2802"/>
                  </a:cubicBezTo>
                  <a:cubicBezTo>
                    <a:pt x="15545" y="801"/>
                    <a:pt x="15245" y="367"/>
                    <a:pt x="15145" y="267"/>
                  </a:cubicBezTo>
                  <a:lnTo>
                    <a:pt x="15111" y="234"/>
                  </a:lnTo>
                  <a:lnTo>
                    <a:pt x="14344" y="167"/>
                  </a:lnTo>
                  <a:cubicBezTo>
                    <a:pt x="14010" y="134"/>
                    <a:pt x="13610" y="100"/>
                    <a:pt x="13176" y="100"/>
                  </a:cubicBezTo>
                  <a:lnTo>
                    <a:pt x="12476" y="67"/>
                  </a:lnTo>
                  <a:lnTo>
                    <a:pt x="12443" y="67"/>
                  </a:lnTo>
                  <a:cubicBezTo>
                    <a:pt x="11709" y="0"/>
                    <a:pt x="10908" y="0"/>
                    <a:pt x="10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4592;p102">
              <a:extLst>
                <a:ext uri="{FF2B5EF4-FFF2-40B4-BE49-F238E27FC236}">
                  <a16:creationId xmlns:a16="http://schemas.microsoft.com/office/drawing/2014/main" id="{3FE78684-851F-F3F3-C2D0-32F88FAAF6AC}"/>
                </a:ext>
              </a:extLst>
            </p:cNvPr>
            <p:cNvSpPr/>
            <p:nvPr/>
          </p:nvSpPr>
          <p:spPr>
            <a:xfrm>
              <a:off x="1317142" y="1462092"/>
              <a:ext cx="92912" cy="113373"/>
            </a:xfrm>
            <a:custGeom>
              <a:avLst/>
              <a:gdLst/>
              <a:ahLst/>
              <a:cxnLst/>
              <a:rect l="l" t="t" r="r" b="b"/>
              <a:pathLst>
                <a:path w="5004" h="6106" extrusionOk="0">
                  <a:moveTo>
                    <a:pt x="300" y="1"/>
                  </a:moveTo>
                  <a:lnTo>
                    <a:pt x="300" y="1"/>
                  </a:lnTo>
                  <a:cubicBezTo>
                    <a:pt x="300" y="1"/>
                    <a:pt x="1768" y="2903"/>
                    <a:pt x="0" y="4571"/>
                  </a:cubicBezTo>
                  <a:cubicBezTo>
                    <a:pt x="0" y="4571"/>
                    <a:pt x="834" y="5738"/>
                    <a:pt x="3636" y="6105"/>
                  </a:cubicBezTo>
                  <a:cubicBezTo>
                    <a:pt x="3636" y="6105"/>
                    <a:pt x="5004" y="5205"/>
                    <a:pt x="4403" y="4104"/>
                  </a:cubicBezTo>
                  <a:cubicBezTo>
                    <a:pt x="4403" y="4104"/>
                    <a:pt x="3469" y="4070"/>
                    <a:pt x="3503" y="2036"/>
                  </a:cubicBezTo>
                  <a:cubicBezTo>
                    <a:pt x="3536" y="1569"/>
                    <a:pt x="3569" y="1102"/>
                    <a:pt x="3636" y="635"/>
                  </a:cubicBezTo>
                  <a:lnTo>
                    <a:pt x="300"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4593;p102">
              <a:extLst>
                <a:ext uri="{FF2B5EF4-FFF2-40B4-BE49-F238E27FC236}">
                  <a16:creationId xmlns:a16="http://schemas.microsoft.com/office/drawing/2014/main" id="{9E2BB927-4D16-159F-B7B9-EB7EBC4AF82C}"/>
                </a:ext>
              </a:extLst>
            </p:cNvPr>
            <p:cNvSpPr/>
            <p:nvPr/>
          </p:nvSpPr>
          <p:spPr>
            <a:xfrm>
              <a:off x="1322713" y="1462092"/>
              <a:ext cx="62572" cy="37803"/>
            </a:xfrm>
            <a:custGeom>
              <a:avLst/>
              <a:gdLst/>
              <a:ahLst/>
              <a:cxnLst/>
              <a:rect l="l" t="t" r="r" b="b"/>
              <a:pathLst>
                <a:path w="3370" h="2036" extrusionOk="0">
                  <a:moveTo>
                    <a:pt x="0" y="1"/>
                  </a:moveTo>
                  <a:cubicBezTo>
                    <a:pt x="0" y="1"/>
                    <a:pt x="968" y="2036"/>
                    <a:pt x="3236" y="2036"/>
                  </a:cubicBezTo>
                  <a:cubicBezTo>
                    <a:pt x="3236" y="1569"/>
                    <a:pt x="3269" y="1102"/>
                    <a:pt x="3369" y="635"/>
                  </a:cubicBez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4594;p102">
              <a:extLst>
                <a:ext uri="{FF2B5EF4-FFF2-40B4-BE49-F238E27FC236}">
                  <a16:creationId xmlns:a16="http://schemas.microsoft.com/office/drawing/2014/main" id="{73A0D34E-2A7E-7123-B49F-89F9A4CE4012}"/>
                </a:ext>
              </a:extLst>
            </p:cNvPr>
            <p:cNvSpPr/>
            <p:nvPr/>
          </p:nvSpPr>
          <p:spPr>
            <a:xfrm>
              <a:off x="1306596" y="1511036"/>
              <a:ext cx="126370" cy="77556"/>
            </a:xfrm>
            <a:custGeom>
              <a:avLst/>
              <a:gdLst/>
              <a:ahLst/>
              <a:cxnLst/>
              <a:rect l="l" t="t" r="r" b="b"/>
              <a:pathLst>
                <a:path w="6806" h="4177" extrusionOk="0">
                  <a:moveTo>
                    <a:pt x="768" y="0"/>
                  </a:moveTo>
                  <a:cubicBezTo>
                    <a:pt x="668" y="834"/>
                    <a:pt x="401" y="1635"/>
                    <a:pt x="1" y="2368"/>
                  </a:cubicBezTo>
                  <a:cubicBezTo>
                    <a:pt x="1" y="2368"/>
                    <a:pt x="2370" y="4176"/>
                    <a:pt x="3823" y="4176"/>
                  </a:cubicBezTo>
                  <a:cubicBezTo>
                    <a:pt x="3874" y="4176"/>
                    <a:pt x="3923" y="4174"/>
                    <a:pt x="3970" y="4170"/>
                  </a:cubicBezTo>
                  <a:cubicBezTo>
                    <a:pt x="5438" y="4003"/>
                    <a:pt x="6806" y="2402"/>
                    <a:pt x="6806" y="2402"/>
                  </a:cubicBezTo>
                  <a:cubicBezTo>
                    <a:pt x="6105" y="1901"/>
                    <a:pt x="5838" y="0"/>
                    <a:pt x="5838" y="0"/>
                  </a:cubicBezTo>
                  <a:cubicBezTo>
                    <a:pt x="5194" y="278"/>
                    <a:pt x="4415" y="371"/>
                    <a:pt x="3664" y="371"/>
                  </a:cubicBezTo>
                  <a:cubicBezTo>
                    <a:pt x="2162" y="37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4595;p102">
              <a:extLst>
                <a:ext uri="{FF2B5EF4-FFF2-40B4-BE49-F238E27FC236}">
                  <a16:creationId xmlns:a16="http://schemas.microsoft.com/office/drawing/2014/main" id="{16CC66A6-2089-B2C7-24A6-4C70A995F18F}"/>
                </a:ext>
              </a:extLst>
            </p:cNvPr>
            <p:cNvSpPr/>
            <p:nvPr/>
          </p:nvSpPr>
          <p:spPr>
            <a:xfrm>
              <a:off x="1293952" y="1526502"/>
              <a:ext cx="146460" cy="150527"/>
            </a:xfrm>
            <a:custGeom>
              <a:avLst/>
              <a:gdLst/>
              <a:ahLst/>
              <a:cxnLst/>
              <a:rect l="l" t="t" r="r" b="b"/>
              <a:pathLst>
                <a:path w="7888" h="8107" extrusionOk="0">
                  <a:moveTo>
                    <a:pt x="7053" y="1"/>
                  </a:moveTo>
                  <a:cubicBezTo>
                    <a:pt x="6986" y="1"/>
                    <a:pt x="6953" y="68"/>
                    <a:pt x="6986" y="134"/>
                  </a:cubicBezTo>
                  <a:cubicBezTo>
                    <a:pt x="7687" y="2670"/>
                    <a:pt x="7654" y="5338"/>
                    <a:pt x="6953" y="7873"/>
                  </a:cubicBezTo>
                  <a:cubicBezTo>
                    <a:pt x="4118" y="6172"/>
                    <a:pt x="1783" y="3704"/>
                    <a:pt x="248" y="768"/>
                  </a:cubicBezTo>
                  <a:cubicBezTo>
                    <a:pt x="239" y="739"/>
                    <a:pt x="212" y="727"/>
                    <a:pt x="180" y="727"/>
                  </a:cubicBezTo>
                  <a:cubicBezTo>
                    <a:pt x="104" y="727"/>
                    <a:pt x="1" y="797"/>
                    <a:pt x="48" y="868"/>
                  </a:cubicBezTo>
                  <a:cubicBezTo>
                    <a:pt x="1616" y="3870"/>
                    <a:pt x="4018" y="6372"/>
                    <a:pt x="6953" y="8107"/>
                  </a:cubicBezTo>
                  <a:lnTo>
                    <a:pt x="7053" y="8107"/>
                  </a:lnTo>
                  <a:cubicBezTo>
                    <a:pt x="7053" y="8107"/>
                    <a:pt x="7087" y="8073"/>
                    <a:pt x="7120" y="8040"/>
                  </a:cubicBezTo>
                  <a:cubicBezTo>
                    <a:pt x="7887" y="5438"/>
                    <a:pt x="7887" y="2703"/>
                    <a:pt x="7187" y="68"/>
                  </a:cubicBezTo>
                  <a:cubicBezTo>
                    <a:pt x="7187" y="34"/>
                    <a:pt x="7120" y="1"/>
                    <a:pt x="7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4596;p102">
              <a:extLst>
                <a:ext uri="{FF2B5EF4-FFF2-40B4-BE49-F238E27FC236}">
                  <a16:creationId xmlns:a16="http://schemas.microsoft.com/office/drawing/2014/main" id="{6776F85A-6B7A-3415-4527-832B3025726A}"/>
                </a:ext>
              </a:extLst>
            </p:cNvPr>
            <p:cNvSpPr/>
            <p:nvPr/>
          </p:nvSpPr>
          <p:spPr>
            <a:xfrm>
              <a:off x="1410686" y="1675154"/>
              <a:ext cx="41480" cy="31193"/>
            </a:xfrm>
            <a:custGeom>
              <a:avLst/>
              <a:gdLst/>
              <a:ahLst/>
              <a:cxnLst/>
              <a:rect l="l" t="t" r="r" b="b"/>
              <a:pathLst>
                <a:path w="2234" h="1680" extrusionOk="0">
                  <a:moveTo>
                    <a:pt x="733" y="1"/>
                  </a:moveTo>
                  <a:cubicBezTo>
                    <a:pt x="733" y="1"/>
                    <a:pt x="0" y="1679"/>
                    <a:pt x="929" y="1679"/>
                  </a:cubicBezTo>
                  <a:cubicBezTo>
                    <a:pt x="971" y="1679"/>
                    <a:pt x="1017" y="1676"/>
                    <a:pt x="1066" y="1669"/>
                  </a:cubicBezTo>
                  <a:cubicBezTo>
                    <a:pt x="2234" y="1535"/>
                    <a:pt x="733"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4597;p102">
              <a:extLst>
                <a:ext uri="{FF2B5EF4-FFF2-40B4-BE49-F238E27FC236}">
                  <a16:creationId xmlns:a16="http://schemas.microsoft.com/office/drawing/2014/main" id="{A5B461C5-1652-E1C4-48E7-0C1CDEDE3280}"/>
                </a:ext>
              </a:extLst>
            </p:cNvPr>
            <p:cNvSpPr/>
            <p:nvPr/>
          </p:nvSpPr>
          <p:spPr>
            <a:xfrm>
              <a:off x="1412524" y="1673297"/>
              <a:ext cx="30971" cy="34833"/>
            </a:xfrm>
            <a:custGeom>
              <a:avLst/>
              <a:gdLst/>
              <a:ahLst/>
              <a:cxnLst/>
              <a:rect l="l" t="t" r="r" b="b"/>
              <a:pathLst>
                <a:path w="1668" h="1876" extrusionOk="0">
                  <a:moveTo>
                    <a:pt x="634" y="301"/>
                  </a:moveTo>
                  <a:cubicBezTo>
                    <a:pt x="967" y="668"/>
                    <a:pt x="1368" y="1201"/>
                    <a:pt x="1268" y="1502"/>
                  </a:cubicBezTo>
                  <a:cubicBezTo>
                    <a:pt x="1234" y="1602"/>
                    <a:pt x="1134" y="1668"/>
                    <a:pt x="967" y="1668"/>
                  </a:cubicBezTo>
                  <a:cubicBezTo>
                    <a:pt x="928" y="1676"/>
                    <a:pt x="889" y="1681"/>
                    <a:pt x="850" y="1681"/>
                  </a:cubicBezTo>
                  <a:cubicBezTo>
                    <a:pt x="724" y="1681"/>
                    <a:pt x="602" y="1637"/>
                    <a:pt x="500" y="1535"/>
                  </a:cubicBezTo>
                  <a:cubicBezTo>
                    <a:pt x="334" y="1268"/>
                    <a:pt x="500" y="634"/>
                    <a:pt x="634" y="301"/>
                  </a:cubicBezTo>
                  <a:close/>
                  <a:moveTo>
                    <a:pt x="600" y="1"/>
                  </a:moveTo>
                  <a:cubicBezTo>
                    <a:pt x="567" y="1"/>
                    <a:pt x="534" y="34"/>
                    <a:pt x="534" y="67"/>
                  </a:cubicBezTo>
                  <a:cubicBezTo>
                    <a:pt x="467" y="167"/>
                    <a:pt x="0" y="1201"/>
                    <a:pt x="334" y="1668"/>
                  </a:cubicBezTo>
                  <a:cubicBezTo>
                    <a:pt x="449" y="1784"/>
                    <a:pt x="591" y="1875"/>
                    <a:pt x="757" y="1875"/>
                  </a:cubicBezTo>
                  <a:cubicBezTo>
                    <a:pt x="782" y="1875"/>
                    <a:pt x="808" y="1873"/>
                    <a:pt x="834" y="1869"/>
                  </a:cubicBezTo>
                  <a:lnTo>
                    <a:pt x="967" y="1869"/>
                  </a:lnTo>
                  <a:cubicBezTo>
                    <a:pt x="1234" y="1835"/>
                    <a:pt x="1434" y="1735"/>
                    <a:pt x="1468" y="1535"/>
                  </a:cubicBezTo>
                  <a:cubicBezTo>
                    <a:pt x="1668" y="1035"/>
                    <a:pt x="801" y="134"/>
                    <a:pt x="701" y="34"/>
                  </a:cubicBezTo>
                  <a:cubicBezTo>
                    <a:pt x="667" y="1"/>
                    <a:pt x="634" y="1"/>
                    <a:pt x="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4598;p102">
              <a:extLst>
                <a:ext uri="{FF2B5EF4-FFF2-40B4-BE49-F238E27FC236}">
                  <a16:creationId xmlns:a16="http://schemas.microsoft.com/office/drawing/2014/main" id="{86B37674-61E2-56E4-D5B7-60A58A418964}"/>
                </a:ext>
              </a:extLst>
            </p:cNvPr>
            <p:cNvSpPr/>
            <p:nvPr/>
          </p:nvSpPr>
          <p:spPr>
            <a:xfrm>
              <a:off x="1427990" y="1556247"/>
              <a:ext cx="4976" cy="6833"/>
            </a:xfrm>
            <a:custGeom>
              <a:avLst/>
              <a:gdLst/>
              <a:ahLst/>
              <a:cxnLst/>
              <a:rect l="l" t="t" r="r" b="b"/>
              <a:pathLst>
                <a:path w="268" h="368" extrusionOk="0">
                  <a:moveTo>
                    <a:pt x="268" y="0"/>
                  </a:moveTo>
                  <a:lnTo>
                    <a:pt x="268" y="0"/>
                  </a:lnTo>
                  <a:cubicBezTo>
                    <a:pt x="268" y="0"/>
                    <a:pt x="168" y="134"/>
                    <a:pt x="1" y="367"/>
                  </a:cubicBezTo>
                  <a:cubicBezTo>
                    <a:pt x="101" y="234"/>
                    <a:pt x="201" y="134"/>
                    <a:pt x="2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4599;p102">
              <a:extLst>
                <a:ext uri="{FF2B5EF4-FFF2-40B4-BE49-F238E27FC236}">
                  <a16:creationId xmlns:a16="http://schemas.microsoft.com/office/drawing/2014/main" id="{A1BB6920-F5A7-7E69-71C0-D75C112764C6}"/>
                </a:ext>
              </a:extLst>
            </p:cNvPr>
            <p:cNvSpPr/>
            <p:nvPr/>
          </p:nvSpPr>
          <p:spPr>
            <a:xfrm>
              <a:off x="1260772" y="1300220"/>
              <a:ext cx="173439" cy="190465"/>
            </a:xfrm>
            <a:custGeom>
              <a:avLst/>
              <a:gdLst/>
              <a:ahLst/>
              <a:cxnLst/>
              <a:rect l="l" t="t" r="r" b="b"/>
              <a:pathLst>
                <a:path w="9341" h="10258" extrusionOk="0">
                  <a:moveTo>
                    <a:pt x="5264" y="0"/>
                  </a:moveTo>
                  <a:cubicBezTo>
                    <a:pt x="5127" y="0"/>
                    <a:pt x="4984" y="4"/>
                    <a:pt x="4837" y="13"/>
                  </a:cubicBezTo>
                  <a:cubicBezTo>
                    <a:pt x="1" y="279"/>
                    <a:pt x="267" y="9353"/>
                    <a:pt x="5271" y="10187"/>
                  </a:cubicBezTo>
                  <a:cubicBezTo>
                    <a:pt x="5404" y="10220"/>
                    <a:pt x="5538" y="10253"/>
                    <a:pt x="5671" y="10253"/>
                  </a:cubicBezTo>
                  <a:lnTo>
                    <a:pt x="6305" y="10253"/>
                  </a:lnTo>
                  <a:cubicBezTo>
                    <a:pt x="6353" y="10256"/>
                    <a:pt x="6401" y="10257"/>
                    <a:pt x="6448" y="10257"/>
                  </a:cubicBezTo>
                  <a:cubicBezTo>
                    <a:pt x="7626" y="10257"/>
                    <a:pt x="8686" y="9473"/>
                    <a:pt x="9007" y="8319"/>
                  </a:cubicBezTo>
                  <a:cubicBezTo>
                    <a:pt x="9040" y="8218"/>
                    <a:pt x="9074" y="8118"/>
                    <a:pt x="9074" y="8018"/>
                  </a:cubicBezTo>
                  <a:cubicBezTo>
                    <a:pt x="9341" y="6817"/>
                    <a:pt x="9341" y="5550"/>
                    <a:pt x="9140" y="4349"/>
                  </a:cubicBezTo>
                  <a:cubicBezTo>
                    <a:pt x="8792" y="1497"/>
                    <a:pt x="7871" y="0"/>
                    <a:pt x="5264"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6" name="Google Shape;4600;p102">
              <a:extLst>
                <a:ext uri="{FF2B5EF4-FFF2-40B4-BE49-F238E27FC236}">
                  <a16:creationId xmlns:a16="http://schemas.microsoft.com/office/drawing/2014/main" id="{C7164800-8E0C-D33A-5C46-54A6230E59A5}"/>
                </a:ext>
              </a:extLst>
            </p:cNvPr>
            <p:cNvSpPr/>
            <p:nvPr/>
          </p:nvSpPr>
          <p:spPr>
            <a:xfrm>
              <a:off x="1395794" y="1379726"/>
              <a:ext cx="16748" cy="27981"/>
            </a:xfrm>
            <a:custGeom>
              <a:avLst/>
              <a:gdLst/>
              <a:ahLst/>
              <a:cxnLst/>
              <a:rect l="l" t="t" r="r" b="b"/>
              <a:pathLst>
                <a:path w="902" h="1507" extrusionOk="0">
                  <a:moveTo>
                    <a:pt x="0" y="0"/>
                  </a:moveTo>
                  <a:lnTo>
                    <a:pt x="134" y="1501"/>
                  </a:lnTo>
                  <a:cubicBezTo>
                    <a:pt x="164" y="1505"/>
                    <a:pt x="194" y="1506"/>
                    <a:pt x="225" y="1506"/>
                  </a:cubicBezTo>
                  <a:cubicBezTo>
                    <a:pt x="493" y="1506"/>
                    <a:pt x="751" y="1374"/>
                    <a:pt x="901" y="1134"/>
                  </a:cubicBezTo>
                  <a:cubicBezTo>
                    <a:pt x="534" y="801"/>
                    <a:pt x="234" y="401"/>
                    <a:pt x="0" y="0"/>
                  </a:cubicBezTo>
                  <a:close/>
                </a:path>
              </a:pathLst>
            </a:custGeom>
            <a:solidFill>
              <a:srgbClr val="D4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4601;p102">
              <a:extLst>
                <a:ext uri="{FF2B5EF4-FFF2-40B4-BE49-F238E27FC236}">
                  <a16:creationId xmlns:a16="http://schemas.microsoft.com/office/drawing/2014/main" id="{C179927A-7E5E-122F-6423-5DFB78613050}"/>
                </a:ext>
              </a:extLst>
            </p:cNvPr>
            <p:cNvSpPr/>
            <p:nvPr/>
          </p:nvSpPr>
          <p:spPr>
            <a:xfrm>
              <a:off x="1351195" y="1369124"/>
              <a:ext cx="11178" cy="16191"/>
            </a:xfrm>
            <a:custGeom>
              <a:avLst/>
              <a:gdLst/>
              <a:ahLst/>
              <a:cxnLst/>
              <a:rect l="l" t="t" r="r" b="b"/>
              <a:pathLst>
                <a:path w="602" h="872" extrusionOk="0">
                  <a:moveTo>
                    <a:pt x="304" y="1"/>
                  </a:moveTo>
                  <a:cubicBezTo>
                    <a:pt x="292" y="1"/>
                    <a:pt x="280" y="2"/>
                    <a:pt x="268" y="4"/>
                  </a:cubicBezTo>
                  <a:cubicBezTo>
                    <a:pt x="101" y="4"/>
                    <a:pt x="1" y="204"/>
                    <a:pt x="1" y="438"/>
                  </a:cubicBezTo>
                  <a:cubicBezTo>
                    <a:pt x="34" y="705"/>
                    <a:pt x="167" y="872"/>
                    <a:pt x="334" y="872"/>
                  </a:cubicBezTo>
                  <a:cubicBezTo>
                    <a:pt x="501" y="872"/>
                    <a:pt x="601" y="638"/>
                    <a:pt x="601" y="405"/>
                  </a:cubicBezTo>
                  <a:cubicBezTo>
                    <a:pt x="570" y="188"/>
                    <a:pt x="453" y="1"/>
                    <a:pt x="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4602;p102">
              <a:extLst>
                <a:ext uri="{FF2B5EF4-FFF2-40B4-BE49-F238E27FC236}">
                  <a16:creationId xmlns:a16="http://schemas.microsoft.com/office/drawing/2014/main" id="{8FC2731C-4708-64AE-403C-E404E41E87CC}"/>
                </a:ext>
              </a:extLst>
            </p:cNvPr>
            <p:cNvSpPr/>
            <p:nvPr/>
          </p:nvSpPr>
          <p:spPr>
            <a:xfrm>
              <a:off x="1354909" y="1364854"/>
              <a:ext cx="9321" cy="5904"/>
            </a:xfrm>
            <a:custGeom>
              <a:avLst/>
              <a:gdLst/>
              <a:ahLst/>
              <a:cxnLst/>
              <a:rect l="l" t="t" r="r" b="b"/>
              <a:pathLst>
                <a:path w="502" h="318" extrusionOk="0">
                  <a:moveTo>
                    <a:pt x="501" y="1"/>
                  </a:moveTo>
                  <a:lnTo>
                    <a:pt x="1" y="268"/>
                  </a:lnTo>
                  <a:cubicBezTo>
                    <a:pt x="54" y="303"/>
                    <a:pt x="104" y="317"/>
                    <a:pt x="150" y="317"/>
                  </a:cubicBezTo>
                  <a:cubicBezTo>
                    <a:pt x="365" y="31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4603;p102">
              <a:extLst>
                <a:ext uri="{FF2B5EF4-FFF2-40B4-BE49-F238E27FC236}">
                  <a16:creationId xmlns:a16="http://schemas.microsoft.com/office/drawing/2014/main" id="{B03CA483-1294-389D-948E-7B175638E75C}"/>
                </a:ext>
              </a:extLst>
            </p:cNvPr>
            <p:cNvSpPr/>
            <p:nvPr/>
          </p:nvSpPr>
          <p:spPr>
            <a:xfrm>
              <a:off x="1406322" y="1363628"/>
              <a:ext cx="11790" cy="16172"/>
            </a:xfrm>
            <a:custGeom>
              <a:avLst/>
              <a:gdLst/>
              <a:ahLst/>
              <a:cxnLst/>
              <a:rect l="l" t="t" r="r" b="b"/>
              <a:pathLst>
                <a:path w="635" h="871" extrusionOk="0">
                  <a:moveTo>
                    <a:pt x="267" y="0"/>
                  </a:moveTo>
                  <a:cubicBezTo>
                    <a:pt x="134" y="33"/>
                    <a:pt x="0" y="234"/>
                    <a:pt x="34" y="467"/>
                  </a:cubicBezTo>
                  <a:cubicBezTo>
                    <a:pt x="34" y="683"/>
                    <a:pt x="177" y="871"/>
                    <a:pt x="304" y="871"/>
                  </a:cubicBezTo>
                  <a:cubicBezTo>
                    <a:pt x="314" y="871"/>
                    <a:pt x="324" y="870"/>
                    <a:pt x="334" y="867"/>
                  </a:cubicBezTo>
                  <a:cubicBezTo>
                    <a:pt x="501" y="867"/>
                    <a:pt x="634" y="667"/>
                    <a:pt x="601" y="434"/>
                  </a:cubicBezTo>
                  <a:cubicBezTo>
                    <a:pt x="568" y="200"/>
                    <a:pt x="434" y="0"/>
                    <a:pt x="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4604;p102">
              <a:extLst>
                <a:ext uri="{FF2B5EF4-FFF2-40B4-BE49-F238E27FC236}">
                  <a16:creationId xmlns:a16="http://schemas.microsoft.com/office/drawing/2014/main" id="{F95849CC-5666-A04D-408B-80CB604CBF24}"/>
                </a:ext>
              </a:extLst>
            </p:cNvPr>
            <p:cNvSpPr/>
            <p:nvPr/>
          </p:nvSpPr>
          <p:spPr>
            <a:xfrm>
              <a:off x="1410036" y="1359896"/>
              <a:ext cx="9302" cy="5347"/>
            </a:xfrm>
            <a:custGeom>
              <a:avLst/>
              <a:gdLst/>
              <a:ahLst/>
              <a:cxnLst/>
              <a:rect l="l" t="t" r="r" b="b"/>
              <a:pathLst>
                <a:path w="501" h="288" extrusionOk="0">
                  <a:moveTo>
                    <a:pt x="501" y="1"/>
                  </a:moveTo>
                  <a:lnTo>
                    <a:pt x="1" y="234"/>
                  </a:lnTo>
                  <a:cubicBezTo>
                    <a:pt x="51" y="272"/>
                    <a:pt x="99" y="287"/>
                    <a:pt x="146" y="287"/>
                  </a:cubicBezTo>
                  <a:cubicBezTo>
                    <a:pt x="347" y="28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4605;p102">
              <a:extLst>
                <a:ext uri="{FF2B5EF4-FFF2-40B4-BE49-F238E27FC236}">
                  <a16:creationId xmlns:a16="http://schemas.microsoft.com/office/drawing/2014/main" id="{F35B7C51-A1F3-1F86-46EF-2AAD62759B22}"/>
                </a:ext>
              </a:extLst>
            </p:cNvPr>
            <p:cNvSpPr/>
            <p:nvPr/>
          </p:nvSpPr>
          <p:spPr>
            <a:xfrm>
              <a:off x="1333241" y="1336780"/>
              <a:ext cx="29132" cy="15095"/>
            </a:xfrm>
            <a:custGeom>
              <a:avLst/>
              <a:gdLst/>
              <a:ahLst/>
              <a:cxnLst/>
              <a:rect l="l" t="t" r="r" b="b"/>
              <a:pathLst>
                <a:path w="1569" h="813" extrusionOk="0">
                  <a:moveTo>
                    <a:pt x="1254" y="0"/>
                  </a:moveTo>
                  <a:cubicBezTo>
                    <a:pt x="789" y="0"/>
                    <a:pt x="363" y="224"/>
                    <a:pt x="67" y="579"/>
                  </a:cubicBezTo>
                  <a:cubicBezTo>
                    <a:pt x="0" y="645"/>
                    <a:pt x="34" y="712"/>
                    <a:pt x="100" y="779"/>
                  </a:cubicBezTo>
                  <a:cubicBezTo>
                    <a:pt x="134" y="812"/>
                    <a:pt x="134" y="812"/>
                    <a:pt x="167" y="812"/>
                  </a:cubicBezTo>
                  <a:cubicBezTo>
                    <a:pt x="234" y="812"/>
                    <a:pt x="267" y="779"/>
                    <a:pt x="301" y="746"/>
                  </a:cubicBezTo>
                  <a:cubicBezTo>
                    <a:pt x="575" y="471"/>
                    <a:pt x="934" y="308"/>
                    <a:pt x="1300" y="308"/>
                  </a:cubicBezTo>
                  <a:cubicBezTo>
                    <a:pt x="1334" y="308"/>
                    <a:pt x="1367" y="309"/>
                    <a:pt x="1401" y="312"/>
                  </a:cubicBezTo>
                  <a:cubicBezTo>
                    <a:pt x="1501" y="312"/>
                    <a:pt x="1568" y="245"/>
                    <a:pt x="1568" y="145"/>
                  </a:cubicBezTo>
                  <a:cubicBezTo>
                    <a:pt x="1568" y="78"/>
                    <a:pt x="1501" y="12"/>
                    <a:pt x="1435" y="12"/>
                  </a:cubicBezTo>
                  <a:cubicBezTo>
                    <a:pt x="1374" y="4"/>
                    <a:pt x="1313" y="0"/>
                    <a:pt x="1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4606;p102">
              <a:extLst>
                <a:ext uri="{FF2B5EF4-FFF2-40B4-BE49-F238E27FC236}">
                  <a16:creationId xmlns:a16="http://schemas.microsoft.com/office/drawing/2014/main" id="{E56CE04F-E453-58B2-8180-0734FBD09857}"/>
                </a:ext>
              </a:extLst>
            </p:cNvPr>
            <p:cNvSpPr/>
            <p:nvPr/>
          </p:nvSpPr>
          <p:spPr>
            <a:xfrm>
              <a:off x="1394885" y="1330968"/>
              <a:ext cx="28798" cy="10379"/>
            </a:xfrm>
            <a:custGeom>
              <a:avLst/>
              <a:gdLst/>
              <a:ahLst/>
              <a:cxnLst/>
              <a:rect l="l" t="t" r="r" b="b"/>
              <a:pathLst>
                <a:path w="1551" h="559" extrusionOk="0">
                  <a:moveTo>
                    <a:pt x="644" y="0"/>
                  </a:moveTo>
                  <a:cubicBezTo>
                    <a:pt x="477" y="0"/>
                    <a:pt x="308" y="30"/>
                    <a:pt x="149" y="91"/>
                  </a:cubicBezTo>
                  <a:cubicBezTo>
                    <a:pt x="1" y="151"/>
                    <a:pt x="64" y="369"/>
                    <a:pt x="221" y="369"/>
                  </a:cubicBezTo>
                  <a:cubicBezTo>
                    <a:pt x="240" y="369"/>
                    <a:pt x="261" y="365"/>
                    <a:pt x="283" y="358"/>
                  </a:cubicBezTo>
                  <a:cubicBezTo>
                    <a:pt x="386" y="327"/>
                    <a:pt x="496" y="312"/>
                    <a:pt x="607" y="312"/>
                  </a:cubicBezTo>
                  <a:cubicBezTo>
                    <a:pt x="855" y="312"/>
                    <a:pt x="1110" y="387"/>
                    <a:pt x="1317" y="525"/>
                  </a:cubicBezTo>
                  <a:cubicBezTo>
                    <a:pt x="1317" y="525"/>
                    <a:pt x="1350" y="558"/>
                    <a:pt x="1384" y="558"/>
                  </a:cubicBezTo>
                  <a:cubicBezTo>
                    <a:pt x="1450" y="558"/>
                    <a:pt x="1484" y="525"/>
                    <a:pt x="1517" y="458"/>
                  </a:cubicBezTo>
                  <a:cubicBezTo>
                    <a:pt x="1550" y="391"/>
                    <a:pt x="1517" y="291"/>
                    <a:pt x="1450" y="258"/>
                  </a:cubicBezTo>
                  <a:cubicBezTo>
                    <a:pt x="1218" y="89"/>
                    <a:pt x="932"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4607;p102">
              <a:extLst>
                <a:ext uri="{FF2B5EF4-FFF2-40B4-BE49-F238E27FC236}">
                  <a16:creationId xmlns:a16="http://schemas.microsoft.com/office/drawing/2014/main" id="{8F9F9730-83F4-58B7-4AAA-8AD6B4C052A5}"/>
                </a:ext>
              </a:extLst>
            </p:cNvPr>
            <p:cNvSpPr/>
            <p:nvPr/>
          </p:nvSpPr>
          <p:spPr>
            <a:xfrm>
              <a:off x="1249074" y="1279313"/>
              <a:ext cx="185601" cy="176614"/>
            </a:xfrm>
            <a:custGeom>
              <a:avLst/>
              <a:gdLst/>
              <a:ahLst/>
              <a:cxnLst/>
              <a:rect l="l" t="t" r="r" b="b"/>
              <a:pathLst>
                <a:path w="9996" h="9512" extrusionOk="0">
                  <a:moveTo>
                    <a:pt x="5232" y="1"/>
                  </a:moveTo>
                  <a:cubicBezTo>
                    <a:pt x="5156" y="1"/>
                    <a:pt x="5079" y="2"/>
                    <a:pt x="5000" y="4"/>
                  </a:cubicBezTo>
                  <a:cubicBezTo>
                    <a:pt x="1" y="138"/>
                    <a:pt x="430" y="7464"/>
                    <a:pt x="3126" y="9506"/>
                  </a:cubicBezTo>
                  <a:lnTo>
                    <a:pt x="3126" y="9506"/>
                  </a:lnTo>
                  <a:cubicBezTo>
                    <a:pt x="3021" y="9402"/>
                    <a:pt x="1822" y="7696"/>
                    <a:pt x="2565" y="6209"/>
                  </a:cubicBezTo>
                  <a:cubicBezTo>
                    <a:pt x="2565" y="6209"/>
                    <a:pt x="3799" y="3740"/>
                    <a:pt x="3466" y="1906"/>
                  </a:cubicBezTo>
                  <a:cubicBezTo>
                    <a:pt x="3466" y="1906"/>
                    <a:pt x="4759" y="1297"/>
                    <a:pt x="6176" y="1297"/>
                  </a:cubicBezTo>
                  <a:cubicBezTo>
                    <a:pt x="7726" y="1297"/>
                    <a:pt x="9423" y="2025"/>
                    <a:pt x="9737" y="5075"/>
                  </a:cubicBezTo>
                  <a:cubicBezTo>
                    <a:pt x="9737" y="5075"/>
                    <a:pt x="9996" y="1"/>
                    <a:pt x="5232" y="1"/>
                  </a:cubicBezTo>
                  <a:close/>
                  <a:moveTo>
                    <a:pt x="3126" y="9506"/>
                  </a:moveTo>
                  <a:cubicBezTo>
                    <a:pt x="3129" y="9510"/>
                    <a:pt x="3131" y="9511"/>
                    <a:pt x="3132" y="9511"/>
                  </a:cubicBezTo>
                  <a:cubicBezTo>
                    <a:pt x="3130" y="9510"/>
                    <a:pt x="3128" y="9508"/>
                    <a:pt x="3126" y="95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4608;p102">
              <a:extLst>
                <a:ext uri="{FF2B5EF4-FFF2-40B4-BE49-F238E27FC236}">
                  <a16:creationId xmlns:a16="http://schemas.microsoft.com/office/drawing/2014/main" id="{2956B7B1-27BC-A5FF-3AC6-3B627D4FA7F1}"/>
                </a:ext>
              </a:extLst>
            </p:cNvPr>
            <p:cNvSpPr/>
            <p:nvPr/>
          </p:nvSpPr>
          <p:spPr>
            <a:xfrm>
              <a:off x="1256445" y="1385055"/>
              <a:ext cx="51321" cy="43652"/>
            </a:xfrm>
            <a:custGeom>
              <a:avLst/>
              <a:gdLst/>
              <a:ahLst/>
              <a:cxnLst/>
              <a:rect l="l" t="t" r="r" b="b"/>
              <a:pathLst>
                <a:path w="2764" h="2351" extrusionOk="0">
                  <a:moveTo>
                    <a:pt x="1423" y="0"/>
                  </a:moveTo>
                  <a:cubicBezTo>
                    <a:pt x="1361" y="0"/>
                    <a:pt x="1298" y="4"/>
                    <a:pt x="1234" y="14"/>
                  </a:cubicBezTo>
                  <a:cubicBezTo>
                    <a:pt x="334" y="147"/>
                    <a:pt x="0" y="2015"/>
                    <a:pt x="2268" y="2349"/>
                  </a:cubicBezTo>
                  <a:cubicBezTo>
                    <a:pt x="2285" y="2350"/>
                    <a:pt x="2300" y="2351"/>
                    <a:pt x="2316" y="2351"/>
                  </a:cubicBezTo>
                  <a:cubicBezTo>
                    <a:pt x="2617" y="2351"/>
                    <a:pt x="2764" y="2033"/>
                    <a:pt x="2669" y="1081"/>
                  </a:cubicBezTo>
                  <a:cubicBezTo>
                    <a:pt x="2578" y="444"/>
                    <a:pt x="2045" y="0"/>
                    <a:pt x="1423"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4609;p102">
              <a:extLst>
                <a:ext uri="{FF2B5EF4-FFF2-40B4-BE49-F238E27FC236}">
                  <a16:creationId xmlns:a16="http://schemas.microsoft.com/office/drawing/2014/main" id="{D30A99F2-E018-000A-17C4-EBEF626A35CA}"/>
                </a:ext>
              </a:extLst>
            </p:cNvPr>
            <p:cNvSpPr/>
            <p:nvPr/>
          </p:nvSpPr>
          <p:spPr>
            <a:xfrm>
              <a:off x="1367925" y="1415654"/>
              <a:ext cx="29745" cy="22931"/>
            </a:xfrm>
            <a:custGeom>
              <a:avLst/>
              <a:gdLst/>
              <a:ahLst/>
              <a:cxnLst/>
              <a:rect l="l" t="t" r="r" b="b"/>
              <a:pathLst>
                <a:path w="1602" h="1235" extrusionOk="0">
                  <a:moveTo>
                    <a:pt x="100" y="0"/>
                  </a:moveTo>
                  <a:cubicBezTo>
                    <a:pt x="34" y="33"/>
                    <a:pt x="0" y="67"/>
                    <a:pt x="0" y="133"/>
                  </a:cubicBezTo>
                  <a:cubicBezTo>
                    <a:pt x="234" y="767"/>
                    <a:pt x="801" y="1201"/>
                    <a:pt x="1501" y="1234"/>
                  </a:cubicBezTo>
                  <a:cubicBezTo>
                    <a:pt x="1535" y="1234"/>
                    <a:pt x="1601" y="1168"/>
                    <a:pt x="1601" y="1134"/>
                  </a:cubicBezTo>
                  <a:cubicBezTo>
                    <a:pt x="1601" y="1067"/>
                    <a:pt x="1568" y="1034"/>
                    <a:pt x="1501" y="1001"/>
                  </a:cubicBezTo>
                  <a:cubicBezTo>
                    <a:pt x="934" y="1001"/>
                    <a:pt x="401" y="634"/>
                    <a:pt x="200" y="100"/>
                  </a:cubicBezTo>
                  <a:cubicBezTo>
                    <a:pt x="200" y="33"/>
                    <a:pt x="134"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4610;p102">
              <a:extLst>
                <a:ext uri="{FF2B5EF4-FFF2-40B4-BE49-F238E27FC236}">
                  <a16:creationId xmlns:a16="http://schemas.microsoft.com/office/drawing/2014/main" id="{797B7950-F532-7551-5BC8-26F0503177C7}"/>
                </a:ext>
              </a:extLst>
            </p:cNvPr>
            <p:cNvSpPr/>
            <p:nvPr/>
          </p:nvSpPr>
          <p:spPr>
            <a:xfrm>
              <a:off x="1377840" y="1454665"/>
              <a:ext cx="50169" cy="36021"/>
            </a:xfrm>
            <a:custGeom>
              <a:avLst/>
              <a:gdLst/>
              <a:ahLst/>
              <a:cxnLst/>
              <a:rect l="l" t="t" r="r" b="b"/>
              <a:pathLst>
                <a:path w="2702" h="1940" extrusionOk="0">
                  <a:moveTo>
                    <a:pt x="2702" y="1"/>
                  </a:moveTo>
                  <a:lnTo>
                    <a:pt x="2702" y="1"/>
                  </a:lnTo>
                  <a:cubicBezTo>
                    <a:pt x="1968" y="234"/>
                    <a:pt x="634" y="901"/>
                    <a:pt x="0" y="1935"/>
                  </a:cubicBezTo>
                  <a:cubicBezTo>
                    <a:pt x="48" y="1938"/>
                    <a:pt x="96" y="1939"/>
                    <a:pt x="143" y="1939"/>
                  </a:cubicBezTo>
                  <a:cubicBezTo>
                    <a:pt x="1321" y="1939"/>
                    <a:pt x="2381" y="1155"/>
                    <a:pt x="27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4611;p102">
              <a:extLst>
                <a:ext uri="{FF2B5EF4-FFF2-40B4-BE49-F238E27FC236}">
                  <a16:creationId xmlns:a16="http://schemas.microsoft.com/office/drawing/2014/main" id="{8B428D1D-8743-16F4-EF0B-F7928F4765E5}"/>
                </a:ext>
              </a:extLst>
            </p:cNvPr>
            <p:cNvSpPr/>
            <p:nvPr/>
          </p:nvSpPr>
          <p:spPr>
            <a:xfrm>
              <a:off x="1333240" y="1357649"/>
              <a:ext cx="57002" cy="48108"/>
            </a:xfrm>
            <a:custGeom>
              <a:avLst/>
              <a:gdLst/>
              <a:ahLst/>
              <a:cxnLst/>
              <a:rect l="l" t="t" r="r" b="b"/>
              <a:pathLst>
                <a:path w="3070" h="2591" extrusionOk="0">
                  <a:moveTo>
                    <a:pt x="1768" y="222"/>
                  </a:moveTo>
                  <a:cubicBezTo>
                    <a:pt x="2369" y="222"/>
                    <a:pt x="2836" y="689"/>
                    <a:pt x="2836" y="1323"/>
                  </a:cubicBezTo>
                  <a:cubicBezTo>
                    <a:pt x="2836" y="1977"/>
                    <a:pt x="2301" y="2403"/>
                    <a:pt x="1738" y="2403"/>
                  </a:cubicBezTo>
                  <a:cubicBezTo>
                    <a:pt x="1469" y="2403"/>
                    <a:pt x="1194" y="2306"/>
                    <a:pt x="968" y="2090"/>
                  </a:cubicBezTo>
                  <a:cubicBezTo>
                    <a:pt x="301" y="1389"/>
                    <a:pt x="768" y="222"/>
                    <a:pt x="1768" y="222"/>
                  </a:cubicBezTo>
                  <a:close/>
                  <a:moveTo>
                    <a:pt x="1751" y="0"/>
                  </a:moveTo>
                  <a:cubicBezTo>
                    <a:pt x="1430" y="0"/>
                    <a:pt x="1103" y="120"/>
                    <a:pt x="834" y="389"/>
                  </a:cubicBezTo>
                  <a:cubicBezTo>
                    <a:pt x="0" y="1189"/>
                    <a:pt x="601" y="2590"/>
                    <a:pt x="1768" y="2590"/>
                  </a:cubicBezTo>
                  <a:cubicBezTo>
                    <a:pt x="2469" y="2590"/>
                    <a:pt x="3069" y="2023"/>
                    <a:pt x="3069" y="1323"/>
                  </a:cubicBezTo>
                  <a:cubicBezTo>
                    <a:pt x="3069" y="531"/>
                    <a:pt x="2425" y="0"/>
                    <a:pt x="1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4612;p102">
              <a:extLst>
                <a:ext uri="{FF2B5EF4-FFF2-40B4-BE49-F238E27FC236}">
                  <a16:creationId xmlns:a16="http://schemas.microsoft.com/office/drawing/2014/main" id="{3BE0AB3E-E608-A245-44A8-5E54AFFE15D7}"/>
                </a:ext>
              </a:extLst>
            </p:cNvPr>
            <p:cNvSpPr/>
            <p:nvPr/>
          </p:nvSpPr>
          <p:spPr>
            <a:xfrm>
              <a:off x="1392081" y="1348960"/>
              <a:ext cx="56371" cy="48127"/>
            </a:xfrm>
            <a:custGeom>
              <a:avLst/>
              <a:gdLst/>
              <a:ahLst/>
              <a:cxnLst/>
              <a:rect l="l" t="t" r="r" b="b"/>
              <a:pathLst>
                <a:path w="3036" h="2592" extrusionOk="0">
                  <a:moveTo>
                    <a:pt x="1791" y="221"/>
                  </a:moveTo>
                  <a:cubicBezTo>
                    <a:pt x="2364" y="221"/>
                    <a:pt x="2802" y="709"/>
                    <a:pt x="2802" y="1290"/>
                  </a:cubicBezTo>
                  <a:cubicBezTo>
                    <a:pt x="2802" y="1945"/>
                    <a:pt x="2268" y="2385"/>
                    <a:pt x="1716" y="2385"/>
                  </a:cubicBezTo>
                  <a:cubicBezTo>
                    <a:pt x="1452" y="2385"/>
                    <a:pt x="1184" y="2284"/>
                    <a:pt x="968" y="2058"/>
                  </a:cubicBezTo>
                  <a:cubicBezTo>
                    <a:pt x="267" y="1390"/>
                    <a:pt x="734" y="223"/>
                    <a:pt x="1735" y="223"/>
                  </a:cubicBezTo>
                  <a:cubicBezTo>
                    <a:pt x="1754" y="222"/>
                    <a:pt x="1773" y="221"/>
                    <a:pt x="1791" y="221"/>
                  </a:cubicBezTo>
                  <a:close/>
                  <a:moveTo>
                    <a:pt x="1715" y="0"/>
                  </a:moveTo>
                  <a:cubicBezTo>
                    <a:pt x="1396" y="0"/>
                    <a:pt x="1071" y="120"/>
                    <a:pt x="801" y="390"/>
                  </a:cubicBezTo>
                  <a:cubicBezTo>
                    <a:pt x="0" y="1190"/>
                    <a:pt x="567" y="2591"/>
                    <a:pt x="1735" y="2591"/>
                  </a:cubicBezTo>
                  <a:cubicBezTo>
                    <a:pt x="2435" y="2591"/>
                    <a:pt x="3036" y="2024"/>
                    <a:pt x="3036" y="1290"/>
                  </a:cubicBezTo>
                  <a:cubicBezTo>
                    <a:pt x="3013" y="523"/>
                    <a:pt x="238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4613;p102">
              <a:extLst>
                <a:ext uri="{FF2B5EF4-FFF2-40B4-BE49-F238E27FC236}">
                  <a16:creationId xmlns:a16="http://schemas.microsoft.com/office/drawing/2014/main" id="{86CAB92D-B7A3-C640-63CE-CE47806CBB23}"/>
                </a:ext>
              </a:extLst>
            </p:cNvPr>
            <p:cNvSpPr/>
            <p:nvPr/>
          </p:nvSpPr>
          <p:spPr>
            <a:xfrm>
              <a:off x="1385267" y="1370424"/>
              <a:ext cx="19533" cy="8690"/>
            </a:xfrm>
            <a:custGeom>
              <a:avLst/>
              <a:gdLst/>
              <a:ahLst/>
              <a:cxnLst/>
              <a:rect l="l" t="t" r="r" b="b"/>
              <a:pathLst>
                <a:path w="1052" h="468" extrusionOk="0">
                  <a:moveTo>
                    <a:pt x="634" y="1"/>
                  </a:moveTo>
                  <a:cubicBezTo>
                    <a:pt x="401" y="34"/>
                    <a:pt x="200" y="134"/>
                    <a:pt x="67" y="301"/>
                  </a:cubicBezTo>
                  <a:cubicBezTo>
                    <a:pt x="0" y="335"/>
                    <a:pt x="0" y="401"/>
                    <a:pt x="67" y="435"/>
                  </a:cubicBezTo>
                  <a:cubicBezTo>
                    <a:pt x="67" y="468"/>
                    <a:pt x="100" y="468"/>
                    <a:pt x="134" y="468"/>
                  </a:cubicBezTo>
                  <a:cubicBezTo>
                    <a:pt x="167" y="468"/>
                    <a:pt x="200" y="468"/>
                    <a:pt x="200" y="435"/>
                  </a:cubicBezTo>
                  <a:cubicBezTo>
                    <a:pt x="334" y="301"/>
                    <a:pt x="467" y="234"/>
                    <a:pt x="634" y="201"/>
                  </a:cubicBezTo>
                  <a:cubicBezTo>
                    <a:pt x="701" y="201"/>
                    <a:pt x="768" y="268"/>
                    <a:pt x="834" y="335"/>
                  </a:cubicBezTo>
                  <a:cubicBezTo>
                    <a:pt x="851" y="360"/>
                    <a:pt x="874" y="370"/>
                    <a:pt x="898" y="370"/>
                  </a:cubicBezTo>
                  <a:cubicBezTo>
                    <a:pt x="970" y="370"/>
                    <a:pt x="1051" y="276"/>
                    <a:pt x="1001" y="201"/>
                  </a:cubicBezTo>
                  <a:cubicBezTo>
                    <a:pt x="901" y="68"/>
                    <a:pt x="768" y="1"/>
                    <a:pt x="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4614;p102">
              <a:extLst>
                <a:ext uri="{FF2B5EF4-FFF2-40B4-BE49-F238E27FC236}">
                  <a16:creationId xmlns:a16="http://schemas.microsoft.com/office/drawing/2014/main" id="{85E90F4E-D51E-F1E8-1F68-F54840AB704F}"/>
                </a:ext>
              </a:extLst>
            </p:cNvPr>
            <p:cNvSpPr/>
            <p:nvPr/>
          </p:nvSpPr>
          <p:spPr>
            <a:xfrm>
              <a:off x="1292986" y="1379726"/>
              <a:ext cx="52657" cy="7446"/>
            </a:xfrm>
            <a:custGeom>
              <a:avLst/>
              <a:gdLst/>
              <a:ahLst/>
              <a:cxnLst/>
              <a:rect l="l" t="t" r="r" b="b"/>
              <a:pathLst>
                <a:path w="2836" h="401" extrusionOk="0">
                  <a:moveTo>
                    <a:pt x="2735" y="0"/>
                  </a:moveTo>
                  <a:lnTo>
                    <a:pt x="100" y="200"/>
                  </a:lnTo>
                  <a:cubicBezTo>
                    <a:pt x="33" y="200"/>
                    <a:pt x="0" y="234"/>
                    <a:pt x="0" y="301"/>
                  </a:cubicBezTo>
                  <a:cubicBezTo>
                    <a:pt x="0" y="367"/>
                    <a:pt x="67" y="401"/>
                    <a:pt x="100" y="401"/>
                  </a:cubicBezTo>
                  <a:lnTo>
                    <a:pt x="2735" y="234"/>
                  </a:lnTo>
                  <a:cubicBezTo>
                    <a:pt x="2802" y="200"/>
                    <a:pt x="2835" y="167"/>
                    <a:pt x="2835" y="100"/>
                  </a:cubicBezTo>
                  <a:cubicBezTo>
                    <a:pt x="2835" y="34"/>
                    <a:pt x="2769" y="0"/>
                    <a:pt x="2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4615;p102">
              <a:extLst>
                <a:ext uri="{FF2B5EF4-FFF2-40B4-BE49-F238E27FC236}">
                  <a16:creationId xmlns:a16="http://schemas.microsoft.com/office/drawing/2014/main" id="{A903059C-D664-77AC-33A2-2C96C4F78BBC}"/>
                </a:ext>
              </a:extLst>
            </p:cNvPr>
            <p:cNvSpPr/>
            <p:nvPr/>
          </p:nvSpPr>
          <p:spPr>
            <a:xfrm>
              <a:off x="1380309" y="1455686"/>
              <a:ext cx="69350" cy="104906"/>
            </a:xfrm>
            <a:custGeom>
              <a:avLst/>
              <a:gdLst/>
              <a:ahLst/>
              <a:cxnLst/>
              <a:rect l="l" t="t" r="r" b="b"/>
              <a:pathLst>
                <a:path w="3735" h="5650" extrusionOk="0">
                  <a:moveTo>
                    <a:pt x="2514" y="1"/>
                  </a:moveTo>
                  <a:cubicBezTo>
                    <a:pt x="2488" y="1"/>
                    <a:pt x="2462" y="4"/>
                    <a:pt x="2436" y="12"/>
                  </a:cubicBezTo>
                  <a:cubicBezTo>
                    <a:pt x="1802" y="212"/>
                    <a:pt x="267" y="1780"/>
                    <a:pt x="201" y="2381"/>
                  </a:cubicBezTo>
                  <a:cubicBezTo>
                    <a:pt x="134" y="3014"/>
                    <a:pt x="434" y="3014"/>
                    <a:pt x="434" y="3014"/>
                  </a:cubicBezTo>
                  <a:lnTo>
                    <a:pt x="0" y="5249"/>
                  </a:lnTo>
                  <a:lnTo>
                    <a:pt x="1468" y="5650"/>
                  </a:lnTo>
                  <a:lnTo>
                    <a:pt x="1835" y="3682"/>
                  </a:lnTo>
                  <a:cubicBezTo>
                    <a:pt x="1861" y="3691"/>
                    <a:pt x="1890" y="3696"/>
                    <a:pt x="1922" y="3696"/>
                  </a:cubicBezTo>
                  <a:cubicBezTo>
                    <a:pt x="2436" y="3696"/>
                    <a:pt x="3734" y="2506"/>
                    <a:pt x="3703" y="2381"/>
                  </a:cubicBezTo>
                  <a:cubicBezTo>
                    <a:pt x="3639" y="2252"/>
                    <a:pt x="3144" y="1"/>
                    <a:pt x="2514"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4616;p102">
              <a:extLst>
                <a:ext uri="{FF2B5EF4-FFF2-40B4-BE49-F238E27FC236}">
                  <a16:creationId xmlns:a16="http://schemas.microsoft.com/office/drawing/2014/main" id="{B1C4D048-F545-87BC-8DB8-BC895EF78ECB}"/>
                </a:ext>
              </a:extLst>
            </p:cNvPr>
            <p:cNvSpPr/>
            <p:nvPr/>
          </p:nvSpPr>
          <p:spPr>
            <a:xfrm>
              <a:off x="1200687" y="1528378"/>
              <a:ext cx="218651" cy="177784"/>
            </a:xfrm>
            <a:custGeom>
              <a:avLst/>
              <a:gdLst/>
              <a:ahLst/>
              <a:cxnLst/>
              <a:rect l="l" t="t" r="r" b="b"/>
              <a:pathLst>
                <a:path w="11776" h="9575" extrusionOk="0">
                  <a:moveTo>
                    <a:pt x="9775" y="0"/>
                  </a:moveTo>
                  <a:cubicBezTo>
                    <a:pt x="9775" y="0"/>
                    <a:pt x="9082" y="6422"/>
                    <a:pt x="8370" y="6422"/>
                  </a:cubicBezTo>
                  <a:cubicBezTo>
                    <a:pt x="8349" y="6422"/>
                    <a:pt x="8328" y="6416"/>
                    <a:pt x="8307" y="6405"/>
                  </a:cubicBezTo>
                  <a:cubicBezTo>
                    <a:pt x="7658" y="6066"/>
                    <a:pt x="3793" y="1486"/>
                    <a:pt x="2028" y="1486"/>
                  </a:cubicBezTo>
                  <a:cubicBezTo>
                    <a:pt x="1704" y="1486"/>
                    <a:pt x="1452" y="1640"/>
                    <a:pt x="1302" y="2001"/>
                  </a:cubicBezTo>
                  <a:cubicBezTo>
                    <a:pt x="1" y="5204"/>
                    <a:pt x="7506" y="9407"/>
                    <a:pt x="9274" y="9574"/>
                  </a:cubicBezTo>
                  <a:cubicBezTo>
                    <a:pt x="9287" y="9575"/>
                    <a:pt x="9299" y="9575"/>
                    <a:pt x="9311" y="9575"/>
                  </a:cubicBezTo>
                  <a:cubicBezTo>
                    <a:pt x="11052" y="9575"/>
                    <a:pt x="11776" y="334"/>
                    <a:pt x="11776" y="334"/>
                  </a:cubicBezTo>
                  <a:lnTo>
                    <a:pt x="9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4617;p102">
              <a:extLst>
                <a:ext uri="{FF2B5EF4-FFF2-40B4-BE49-F238E27FC236}">
                  <a16:creationId xmlns:a16="http://schemas.microsoft.com/office/drawing/2014/main" id="{E266D459-AFA3-4641-28BB-ABF9C28809CA}"/>
                </a:ext>
              </a:extLst>
            </p:cNvPr>
            <p:cNvSpPr/>
            <p:nvPr/>
          </p:nvSpPr>
          <p:spPr>
            <a:xfrm>
              <a:off x="1317755" y="1691252"/>
              <a:ext cx="120800" cy="46344"/>
            </a:xfrm>
            <a:custGeom>
              <a:avLst/>
              <a:gdLst/>
              <a:ahLst/>
              <a:cxnLst/>
              <a:rect l="l" t="t" r="r" b="b"/>
              <a:pathLst>
                <a:path w="6506" h="2496" extrusionOk="0">
                  <a:moveTo>
                    <a:pt x="787" y="1"/>
                  </a:moveTo>
                  <a:cubicBezTo>
                    <a:pt x="404" y="1"/>
                    <a:pt x="123" y="34"/>
                    <a:pt x="100" y="134"/>
                  </a:cubicBezTo>
                  <a:cubicBezTo>
                    <a:pt x="0" y="435"/>
                    <a:pt x="567" y="1969"/>
                    <a:pt x="768" y="2303"/>
                  </a:cubicBezTo>
                  <a:cubicBezTo>
                    <a:pt x="843" y="2454"/>
                    <a:pt x="1546" y="2496"/>
                    <a:pt x="2291" y="2496"/>
                  </a:cubicBezTo>
                  <a:cubicBezTo>
                    <a:pt x="3184" y="2496"/>
                    <a:pt x="4137" y="2436"/>
                    <a:pt x="4137" y="2436"/>
                  </a:cubicBezTo>
                  <a:cubicBezTo>
                    <a:pt x="4137" y="2438"/>
                    <a:pt x="4137" y="2438"/>
                    <a:pt x="4139" y="2438"/>
                  </a:cubicBezTo>
                  <a:cubicBezTo>
                    <a:pt x="4171" y="2438"/>
                    <a:pt x="4537" y="2102"/>
                    <a:pt x="4537" y="2102"/>
                  </a:cubicBezTo>
                  <a:lnTo>
                    <a:pt x="6505" y="2269"/>
                  </a:lnTo>
                  <a:lnTo>
                    <a:pt x="6505" y="802"/>
                  </a:lnTo>
                  <a:lnTo>
                    <a:pt x="4137" y="802"/>
                  </a:lnTo>
                  <a:cubicBezTo>
                    <a:pt x="4137" y="802"/>
                    <a:pt x="3503" y="134"/>
                    <a:pt x="3036" y="134"/>
                  </a:cubicBezTo>
                  <a:cubicBezTo>
                    <a:pt x="2725" y="134"/>
                    <a:pt x="1553" y="1"/>
                    <a:pt x="787"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4618;p102">
              <a:extLst>
                <a:ext uri="{FF2B5EF4-FFF2-40B4-BE49-F238E27FC236}">
                  <a16:creationId xmlns:a16="http://schemas.microsoft.com/office/drawing/2014/main" id="{58ED9B49-6EA8-968D-A91A-AEF7974E25C7}"/>
                </a:ext>
              </a:extLst>
            </p:cNvPr>
            <p:cNvSpPr/>
            <p:nvPr/>
          </p:nvSpPr>
          <p:spPr>
            <a:xfrm>
              <a:off x="1411892" y="1532704"/>
              <a:ext cx="178397" cy="208829"/>
            </a:xfrm>
            <a:custGeom>
              <a:avLst/>
              <a:gdLst/>
              <a:ahLst/>
              <a:cxnLst/>
              <a:rect l="l" t="t" r="r" b="b"/>
              <a:pathLst>
                <a:path w="9608" h="11247" extrusionOk="0">
                  <a:moveTo>
                    <a:pt x="4938" y="1"/>
                  </a:moveTo>
                  <a:cubicBezTo>
                    <a:pt x="4671" y="968"/>
                    <a:pt x="4671" y="2002"/>
                    <a:pt x="4904" y="3003"/>
                  </a:cubicBezTo>
                  <a:cubicBezTo>
                    <a:pt x="5138" y="4003"/>
                    <a:pt x="5438" y="4971"/>
                    <a:pt x="5872" y="5905"/>
                  </a:cubicBezTo>
                  <a:cubicBezTo>
                    <a:pt x="5872" y="5905"/>
                    <a:pt x="6839" y="8040"/>
                    <a:pt x="6272" y="8507"/>
                  </a:cubicBezTo>
                  <a:cubicBezTo>
                    <a:pt x="5705" y="8940"/>
                    <a:pt x="1" y="9074"/>
                    <a:pt x="1" y="9074"/>
                  </a:cubicBezTo>
                  <a:lnTo>
                    <a:pt x="1" y="10975"/>
                  </a:lnTo>
                  <a:cubicBezTo>
                    <a:pt x="1" y="10975"/>
                    <a:pt x="2068" y="11246"/>
                    <a:pt x="4195" y="11246"/>
                  </a:cubicBezTo>
                  <a:cubicBezTo>
                    <a:pt x="6289" y="11246"/>
                    <a:pt x="8442" y="10983"/>
                    <a:pt x="8740" y="9941"/>
                  </a:cubicBezTo>
                  <a:cubicBezTo>
                    <a:pt x="9608" y="6939"/>
                    <a:pt x="6472" y="134"/>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F35CE590-468B-8F8C-C3F5-0BB4C7E8820D}"/>
              </a:ext>
            </a:extLst>
          </p:cNvPr>
          <p:cNvGrpSpPr/>
          <p:nvPr/>
        </p:nvGrpSpPr>
        <p:grpSpPr>
          <a:xfrm>
            <a:off x="4288644" y="1364025"/>
            <a:ext cx="1574746" cy="3013323"/>
            <a:chOff x="4184297" y="1318044"/>
            <a:chExt cx="1670255" cy="3196083"/>
          </a:xfrm>
        </p:grpSpPr>
        <p:grpSp>
          <p:nvGrpSpPr>
            <p:cNvPr id="1155" name="Google Shape;1791;p57">
              <a:extLst>
                <a:ext uri="{FF2B5EF4-FFF2-40B4-BE49-F238E27FC236}">
                  <a16:creationId xmlns:a16="http://schemas.microsoft.com/office/drawing/2014/main" id="{A2190429-5A1E-5F19-81D5-7C10EEF33B90}"/>
                </a:ext>
              </a:extLst>
            </p:cNvPr>
            <p:cNvGrpSpPr/>
            <p:nvPr/>
          </p:nvGrpSpPr>
          <p:grpSpPr>
            <a:xfrm>
              <a:off x="4184297" y="1318044"/>
              <a:ext cx="1670255" cy="3196083"/>
              <a:chOff x="3570840" y="1166608"/>
              <a:chExt cx="1733012" cy="3316170"/>
            </a:xfrm>
          </p:grpSpPr>
          <p:sp>
            <p:nvSpPr>
              <p:cNvPr id="1156" name="Google Shape;1792;p57">
                <a:extLst>
                  <a:ext uri="{FF2B5EF4-FFF2-40B4-BE49-F238E27FC236}">
                    <a16:creationId xmlns:a16="http://schemas.microsoft.com/office/drawing/2014/main" id="{E722E37E-2303-95FE-6C61-ED4F68A1AA02}"/>
                  </a:ext>
                </a:extLst>
              </p:cNvPr>
              <p:cNvSpPr/>
              <p:nvPr/>
            </p:nvSpPr>
            <p:spPr>
              <a:xfrm>
                <a:off x="3742097" y="4025522"/>
                <a:ext cx="323862" cy="454281"/>
              </a:xfrm>
              <a:custGeom>
                <a:avLst/>
                <a:gdLst/>
                <a:ahLst/>
                <a:cxnLst/>
                <a:rect l="l" t="t" r="r" b="b"/>
                <a:pathLst>
                  <a:path w="2612" h="3664" extrusionOk="0">
                    <a:moveTo>
                      <a:pt x="1125" y="1"/>
                    </a:moveTo>
                    <a:lnTo>
                      <a:pt x="1" y="932"/>
                    </a:lnTo>
                    <a:lnTo>
                      <a:pt x="2237" y="3663"/>
                    </a:lnTo>
                    <a:lnTo>
                      <a:pt x="2346" y="3566"/>
                    </a:lnTo>
                    <a:cubicBezTo>
                      <a:pt x="2563" y="3349"/>
                      <a:pt x="2612" y="3010"/>
                      <a:pt x="2479" y="2745"/>
                    </a:cubicBezTo>
                    <a:lnTo>
                      <a:pt x="2152" y="2152"/>
                    </a:lnTo>
                    <a:lnTo>
                      <a:pt x="2056" y="1137"/>
                    </a:lnTo>
                    <a:lnTo>
                      <a:pt x="11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793;p57">
                <a:extLst>
                  <a:ext uri="{FF2B5EF4-FFF2-40B4-BE49-F238E27FC236}">
                    <a16:creationId xmlns:a16="http://schemas.microsoft.com/office/drawing/2014/main" id="{78A1E9B1-F049-04AF-8FBE-DD3A305F7234}"/>
                  </a:ext>
                </a:extLst>
              </p:cNvPr>
              <p:cNvSpPr/>
              <p:nvPr/>
            </p:nvSpPr>
            <p:spPr>
              <a:xfrm>
                <a:off x="3737633" y="4115534"/>
                <a:ext cx="311835" cy="367244"/>
              </a:xfrm>
              <a:custGeom>
                <a:avLst/>
                <a:gdLst/>
                <a:ahLst/>
                <a:cxnLst/>
                <a:rect l="l" t="t" r="r" b="b"/>
                <a:pathLst>
                  <a:path w="2515" h="2962" extrusionOk="0">
                    <a:moveTo>
                      <a:pt x="255" y="0"/>
                    </a:moveTo>
                    <a:lnTo>
                      <a:pt x="1" y="206"/>
                    </a:lnTo>
                    <a:lnTo>
                      <a:pt x="2273" y="2961"/>
                    </a:lnTo>
                    <a:lnTo>
                      <a:pt x="2515" y="2768"/>
                    </a:lnTo>
                    <a:lnTo>
                      <a:pt x="2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794;p57">
                <a:extLst>
                  <a:ext uri="{FF2B5EF4-FFF2-40B4-BE49-F238E27FC236}">
                    <a16:creationId xmlns:a16="http://schemas.microsoft.com/office/drawing/2014/main" id="{C9BB9C85-5E53-0F3C-3C29-38FA35926B47}"/>
                  </a:ext>
                </a:extLst>
              </p:cNvPr>
              <p:cNvSpPr/>
              <p:nvPr/>
            </p:nvSpPr>
            <p:spPr>
              <a:xfrm>
                <a:off x="4837650" y="4265307"/>
                <a:ext cx="464715" cy="213006"/>
              </a:xfrm>
              <a:custGeom>
                <a:avLst/>
                <a:gdLst/>
                <a:ahLst/>
                <a:cxnLst/>
                <a:rect l="l" t="t" r="r" b="b"/>
                <a:pathLst>
                  <a:path w="3748" h="1718" extrusionOk="0">
                    <a:moveTo>
                      <a:pt x="1451" y="1"/>
                    </a:moveTo>
                    <a:lnTo>
                      <a:pt x="0" y="279"/>
                    </a:lnTo>
                    <a:lnTo>
                      <a:pt x="254" y="1717"/>
                    </a:lnTo>
                    <a:lnTo>
                      <a:pt x="3747" y="1064"/>
                    </a:lnTo>
                    <a:lnTo>
                      <a:pt x="3711" y="931"/>
                    </a:lnTo>
                    <a:cubicBezTo>
                      <a:pt x="3626" y="629"/>
                      <a:pt x="3361" y="424"/>
                      <a:pt x="3046" y="424"/>
                    </a:cubicBezTo>
                    <a:lnTo>
                      <a:pt x="2382" y="412"/>
                    </a:lnTo>
                    <a:lnTo>
                      <a:pt x="14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795;p57">
                <a:extLst>
                  <a:ext uri="{FF2B5EF4-FFF2-40B4-BE49-F238E27FC236}">
                    <a16:creationId xmlns:a16="http://schemas.microsoft.com/office/drawing/2014/main" id="{66D58975-343B-2CDB-7FD8-6E9CCE0B2BEE}"/>
                  </a:ext>
                </a:extLst>
              </p:cNvPr>
              <p:cNvSpPr/>
              <p:nvPr/>
            </p:nvSpPr>
            <p:spPr>
              <a:xfrm>
                <a:off x="4861580" y="4361271"/>
                <a:ext cx="442272" cy="118530"/>
              </a:xfrm>
              <a:custGeom>
                <a:avLst/>
                <a:gdLst/>
                <a:ahLst/>
                <a:cxnLst/>
                <a:rect l="l" t="t" r="r" b="b"/>
                <a:pathLst>
                  <a:path w="3567" h="956" extrusionOk="0">
                    <a:moveTo>
                      <a:pt x="3518" y="0"/>
                    </a:moveTo>
                    <a:lnTo>
                      <a:pt x="1" y="653"/>
                    </a:lnTo>
                    <a:lnTo>
                      <a:pt x="61" y="955"/>
                    </a:lnTo>
                    <a:lnTo>
                      <a:pt x="3566" y="315"/>
                    </a:lnTo>
                    <a:lnTo>
                      <a:pt x="3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796;p57">
                <a:extLst>
                  <a:ext uri="{FF2B5EF4-FFF2-40B4-BE49-F238E27FC236}">
                    <a16:creationId xmlns:a16="http://schemas.microsoft.com/office/drawing/2014/main" id="{09A53FC1-1D34-5DC0-ED5C-DDD6376C2E66}"/>
                  </a:ext>
                </a:extLst>
              </p:cNvPr>
              <p:cNvSpPr/>
              <p:nvPr/>
            </p:nvSpPr>
            <p:spPr>
              <a:xfrm>
                <a:off x="4797231" y="4072016"/>
                <a:ext cx="220330" cy="227884"/>
              </a:xfrm>
              <a:custGeom>
                <a:avLst/>
                <a:gdLst/>
                <a:ahLst/>
                <a:cxnLst/>
                <a:rect l="l" t="t" r="r" b="b"/>
                <a:pathLst>
                  <a:path w="1777" h="1838" extrusionOk="0">
                    <a:moveTo>
                      <a:pt x="1390" y="1"/>
                    </a:moveTo>
                    <a:lnTo>
                      <a:pt x="0" y="266"/>
                    </a:lnTo>
                    <a:lnTo>
                      <a:pt x="326" y="1838"/>
                    </a:lnTo>
                    <a:lnTo>
                      <a:pt x="1777" y="1560"/>
                    </a:lnTo>
                    <a:lnTo>
                      <a:pt x="13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797;p57">
                <a:extLst>
                  <a:ext uri="{FF2B5EF4-FFF2-40B4-BE49-F238E27FC236}">
                    <a16:creationId xmlns:a16="http://schemas.microsoft.com/office/drawing/2014/main" id="{7A3E48B5-5F29-4B66-6E8A-E34A706C3EC9}"/>
                  </a:ext>
                </a:extLst>
              </p:cNvPr>
              <p:cNvSpPr/>
              <p:nvPr/>
            </p:nvSpPr>
            <p:spPr>
              <a:xfrm>
                <a:off x="3881583" y="3896702"/>
                <a:ext cx="262363" cy="269915"/>
              </a:xfrm>
              <a:custGeom>
                <a:avLst/>
                <a:gdLst/>
                <a:ahLst/>
                <a:cxnLst/>
                <a:rect l="l" t="t" r="r" b="b"/>
                <a:pathLst>
                  <a:path w="2116" h="2177" extrusionOk="0">
                    <a:moveTo>
                      <a:pt x="1209" y="0"/>
                    </a:moveTo>
                    <a:lnTo>
                      <a:pt x="0" y="1040"/>
                    </a:lnTo>
                    <a:lnTo>
                      <a:pt x="931" y="2176"/>
                    </a:lnTo>
                    <a:lnTo>
                      <a:pt x="2115" y="1088"/>
                    </a:lnTo>
                    <a:lnTo>
                      <a:pt x="12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798;p57">
                <a:extLst>
                  <a:ext uri="{FF2B5EF4-FFF2-40B4-BE49-F238E27FC236}">
                    <a16:creationId xmlns:a16="http://schemas.microsoft.com/office/drawing/2014/main" id="{72CCE05E-1671-F69D-A788-D42F737A4BE3}"/>
                  </a:ext>
                </a:extLst>
              </p:cNvPr>
              <p:cNvSpPr/>
              <p:nvPr/>
            </p:nvSpPr>
            <p:spPr>
              <a:xfrm>
                <a:off x="3937005" y="2997569"/>
                <a:ext cx="707487" cy="1134587"/>
              </a:xfrm>
              <a:custGeom>
                <a:avLst/>
                <a:gdLst/>
                <a:ahLst/>
                <a:cxnLst/>
                <a:rect l="l" t="t" r="r" b="b"/>
                <a:pathLst>
                  <a:path w="5706" h="9151" extrusionOk="0">
                    <a:moveTo>
                      <a:pt x="4001" y="0"/>
                    </a:moveTo>
                    <a:lnTo>
                      <a:pt x="3022" y="568"/>
                    </a:lnTo>
                    <a:lnTo>
                      <a:pt x="3445" y="4086"/>
                    </a:lnTo>
                    <a:lnTo>
                      <a:pt x="0" y="7530"/>
                    </a:lnTo>
                    <a:lnTo>
                      <a:pt x="1427" y="9150"/>
                    </a:lnTo>
                    <a:lnTo>
                      <a:pt x="5705" y="5464"/>
                    </a:lnTo>
                    <a:lnTo>
                      <a:pt x="4001"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799;p57">
                <a:extLst>
                  <a:ext uri="{FF2B5EF4-FFF2-40B4-BE49-F238E27FC236}">
                    <a16:creationId xmlns:a16="http://schemas.microsoft.com/office/drawing/2014/main" id="{9D6132C5-BCE1-4977-44F8-3E9BF1809507}"/>
                  </a:ext>
                </a:extLst>
              </p:cNvPr>
              <p:cNvSpPr/>
              <p:nvPr/>
            </p:nvSpPr>
            <p:spPr>
              <a:xfrm>
                <a:off x="4269664" y="2870113"/>
                <a:ext cx="785477" cy="1363835"/>
              </a:xfrm>
              <a:custGeom>
                <a:avLst/>
                <a:gdLst/>
                <a:ahLst/>
                <a:cxnLst/>
                <a:rect l="l" t="t" r="r" b="b"/>
                <a:pathLst>
                  <a:path w="6335" h="11000" extrusionOk="0">
                    <a:moveTo>
                      <a:pt x="1" y="1"/>
                    </a:moveTo>
                    <a:cubicBezTo>
                      <a:pt x="182" y="1270"/>
                      <a:pt x="2212" y="4969"/>
                      <a:pt x="2212" y="4969"/>
                    </a:cubicBezTo>
                    <a:lnTo>
                      <a:pt x="3989" y="11000"/>
                    </a:lnTo>
                    <a:lnTo>
                      <a:pt x="6334" y="10553"/>
                    </a:lnTo>
                    <a:lnTo>
                      <a:pt x="3602" y="218"/>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800;p57">
                <a:extLst>
                  <a:ext uri="{FF2B5EF4-FFF2-40B4-BE49-F238E27FC236}">
                    <a16:creationId xmlns:a16="http://schemas.microsoft.com/office/drawing/2014/main" id="{F916CFBE-A453-F989-62DF-CA3E522D3444}"/>
                  </a:ext>
                </a:extLst>
              </p:cNvPr>
              <p:cNvGrpSpPr/>
              <p:nvPr/>
            </p:nvGrpSpPr>
            <p:grpSpPr>
              <a:xfrm>
                <a:off x="3570840" y="1166608"/>
                <a:ext cx="1727695" cy="1968456"/>
                <a:chOff x="3552575" y="1381425"/>
                <a:chExt cx="1636850" cy="1864952"/>
              </a:xfrm>
            </p:grpSpPr>
            <p:sp>
              <p:nvSpPr>
                <p:cNvPr id="1165" name="Google Shape;1801;p57">
                  <a:extLst>
                    <a:ext uri="{FF2B5EF4-FFF2-40B4-BE49-F238E27FC236}">
                      <a16:creationId xmlns:a16="http://schemas.microsoft.com/office/drawing/2014/main" id="{C09E72D1-7000-F092-AFC1-6E3BF8A94511}"/>
                    </a:ext>
                  </a:extLst>
                </p:cNvPr>
                <p:cNvSpPr/>
                <p:nvPr/>
              </p:nvSpPr>
              <p:spPr>
                <a:xfrm>
                  <a:off x="4927511" y="1866260"/>
                  <a:ext cx="259561" cy="194702"/>
                </a:xfrm>
                <a:custGeom>
                  <a:avLst/>
                  <a:gdLst/>
                  <a:ahLst/>
                  <a:cxnLst/>
                  <a:rect l="l" t="t" r="r" b="b"/>
                  <a:pathLst>
                    <a:path w="2097" h="1573" extrusionOk="0">
                      <a:moveTo>
                        <a:pt x="1045" y="0"/>
                      </a:moveTo>
                      <a:cubicBezTo>
                        <a:pt x="852" y="0"/>
                        <a:pt x="659" y="73"/>
                        <a:pt x="508" y="218"/>
                      </a:cubicBezTo>
                      <a:cubicBezTo>
                        <a:pt x="0" y="702"/>
                        <a:pt x="327" y="1560"/>
                        <a:pt x="1028" y="1572"/>
                      </a:cubicBezTo>
                      <a:cubicBezTo>
                        <a:pt x="1038" y="1572"/>
                        <a:pt x="1048" y="1572"/>
                        <a:pt x="1057" y="1572"/>
                      </a:cubicBezTo>
                      <a:cubicBezTo>
                        <a:pt x="1739" y="1572"/>
                        <a:pt x="2097" y="755"/>
                        <a:pt x="1620" y="254"/>
                      </a:cubicBezTo>
                      <a:cubicBezTo>
                        <a:pt x="1463" y="85"/>
                        <a:pt x="1254" y="0"/>
                        <a:pt x="1045" y="0"/>
                      </a:cubicBez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802;p57">
                  <a:extLst>
                    <a:ext uri="{FF2B5EF4-FFF2-40B4-BE49-F238E27FC236}">
                      <a16:creationId xmlns:a16="http://schemas.microsoft.com/office/drawing/2014/main" id="{C046F72D-159F-DA98-D0BE-7CB227C6E918}"/>
                    </a:ext>
                  </a:extLst>
                </p:cNvPr>
                <p:cNvSpPr/>
                <p:nvPr/>
              </p:nvSpPr>
              <p:spPr>
                <a:xfrm>
                  <a:off x="4993361" y="1685174"/>
                  <a:ext cx="196064" cy="288030"/>
                </a:xfrm>
                <a:custGeom>
                  <a:avLst/>
                  <a:gdLst/>
                  <a:ahLst/>
                  <a:cxnLst/>
                  <a:rect l="l" t="t" r="r" b="b"/>
                  <a:pathLst>
                    <a:path w="1584" h="2327" extrusionOk="0">
                      <a:moveTo>
                        <a:pt x="1404" y="0"/>
                      </a:moveTo>
                      <a:cubicBezTo>
                        <a:pt x="1353" y="0"/>
                        <a:pt x="1305" y="27"/>
                        <a:pt x="1281" y="74"/>
                      </a:cubicBezTo>
                      <a:lnTo>
                        <a:pt x="49" y="2104"/>
                      </a:lnTo>
                      <a:cubicBezTo>
                        <a:pt x="0" y="2165"/>
                        <a:pt x="24" y="2261"/>
                        <a:pt x="97" y="2310"/>
                      </a:cubicBezTo>
                      <a:cubicBezTo>
                        <a:pt x="120" y="2321"/>
                        <a:pt x="145" y="2327"/>
                        <a:pt x="169" y="2327"/>
                      </a:cubicBezTo>
                      <a:cubicBezTo>
                        <a:pt x="220" y="2327"/>
                        <a:pt x="270" y="2302"/>
                        <a:pt x="302" y="2261"/>
                      </a:cubicBezTo>
                      <a:lnTo>
                        <a:pt x="1535" y="231"/>
                      </a:lnTo>
                      <a:cubicBezTo>
                        <a:pt x="1584" y="158"/>
                        <a:pt x="1559" y="61"/>
                        <a:pt x="1487" y="25"/>
                      </a:cubicBezTo>
                      <a:cubicBezTo>
                        <a:pt x="1461" y="8"/>
                        <a:pt x="1432" y="0"/>
                        <a:pt x="14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803;p57">
                  <a:extLst>
                    <a:ext uri="{FF2B5EF4-FFF2-40B4-BE49-F238E27FC236}">
                      <a16:creationId xmlns:a16="http://schemas.microsoft.com/office/drawing/2014/main" id="{6D80C89C-F7E1-58DE-7EBE-F7A8BD010CC9}"/>
                    </a:ext>
                  </a:extLst>
                </p:cNvPr>
                <p:cNvSpPr/>
                <p:nvPr/>
              </p:nvSpPr>
              <p:spPr>
                <a:xfrm>
                  <a:off x="4914019" y="2003901"/>
                  <a:ext cx="191608" cy="240995"/>
                </a:xfrm>
                <a:custGeom>
                  <a:avLst/>
                  <a:gdLst/>
                  <a:ahLst/>
                  <a:cxnLst/>
                  <a:rect l="l" t="t" r="r" b="b"/>
                  <a:pathLst>
                    <a:path w="1548" h="1947" extrusionOk="0">
                      <a:moveTo>
                        <a:pt x="774" y="1"/>
                      </a:moveTo>
                      <a:lnTo>
                        <a:pt x="1" y="1560"/>
                      </a:lnTo>
                      <a:lnTo>
                        <a:pt x="907" y="1947"/>
                      </a:lnTo>
                      <a:lnTo>
                        <a:pt x="1548" y="363"/>
                      </a:lnTo>
                      <a:lnTo>
                        <a:pt x="774" y="1"/>
                      </a:ln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804;p57">
                  <a:extLst>
                    <a:ext uri="{FF2B5EF4-FFF2-40B4-BE49-F238E27FC236}">
                      <a16:creationId xmlns:a16="http://schemas.microsoft.com/office/drawing/2014/main" id="{1B3BBB7B-4AEB-93A9-54AF-D89E511F24A7}"/>
                    </a:ext>
                  </a:extLst>
                </p:cNvPr>
                <p:cNvSpPr/>
                <p:nvPr/>
              </p:nvSpPr>
              <p:spPr>
                <a:xfrm>
                  <a:off x="4505549" y="1972461"/>
                  <a:ext cx="615050" cy="648347"/>
                </a:xfrm>
                <a:custGeom>
                  <a:avLst/>
                  <a:gdLst/>
                  <a:ahLst/>
                  <a:cxnLst/>
                  <a:rect l="l" t="t" r="r" b="b"/>
                  <a:pathLst>
                    <a:path w="4969" h="5238" extrusionOk="0">
                      <a:moveTo>
                        <a:pt x="1" y="1"/>
                      </a:moveTo>
                      <a:lnTo>
                        <a:pt x="1185" y="4328"/>
                      </a:lnTo>
                      <a:lnTo>
                        <a:pt x="1935" y="4981"/>
                      </a:lnTo>
                      <a:cubicBezTo>
                        <a:pt x="2128" y="5155"/>
                        <a:pt x="2365" y="5237"/>
                        <a:pt x="2599" y="5237"/>
                      </a:cubicBezTo>
                      <a:cubicBezTo>
                        <a:pt x="2981" y="5237"/>
                        <a:pt x="3358" y="5019"/>
                        <a:pt x="3530" y="4630"/>
                      </a:cubicBezTo>
                      <a:lnTo>
                        <a:pt x="4969" y="1415"/>
                      </a:lnTo>
                      <a:lnTo>
                        <a:pt x="3409" y="919"/>
                      </a:lnTo>
                      <a:lnTo>
                        <a:pt x="2479" y="3010"/>
                      </a:lnTo>
                      <a:lnTo>
                        <a:pt x="1778" y="1910"/>
                      </a:lnTo>
                      <a:cubicBezTo>
                        <a:pt x="775" y="25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805;p57">
                  <a:extLst>
                    <a:ext uri="{FF2B5EF4-FFF2-40B4-BE49-F238E27FC236}">
                      <a16:creationId xmlns:a16="http://schemas.microsoft.com/office/drawing/2014/main" id="{F00D0871-9C1A-3A22-B3D4-7F8110AFFBAC}"/>
                    </a:ext>
                  </a:extLst>
                </p:cNvPr>
                <p:cNvSpPr/>
                <p:nvPr/>
              </p:nvSpPr>
              <p:spPr>
                <a:xfrm>
                  <a:off x="4444278" y="1955999"/>
                  <a:ext cx="291867" cy="1210544"/>
                </a:xfrm>
                <a:custGeom>
                  <a:avLst/>
                  <a:gdLst/>
                  <a:ahLst/>
                  <a:cxnLst/>
                  <a:rect l="l" t="t" r="r" b="b"/>
                  <a:pathLst>
                    <a:path w="2358" h="9780" extrusionOk="0">
                      <a:moveTo>
                        <a:pt x="49" y="1"/>
                      </a:moveTo>
                      <a:lnTo>
                        <a:pt x="0" y="1161"/>
                      </a:lnTo>
                      <a:lnTo>
                        <a:pt x="907" y="9779"/>
                      </a:lnTo>
                      <a:lnTo>
                        <a:pt x="2357" y="9441"/>
                      </a:lnTo>
                      <a:cubicBezTo>
                        <a:pt x="2357" y="9441"/>
                        <a:pt x="1825" y="4533"/>
                        <a:pt x="1572" y="2261"/>
                      </a:cubicBezTo>
                      <a:cubicBezTo>
                        <a:pt x="1330" y="1"/>
                        <a:pt x="49"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806;p57">
                  <a:extLst>
                    <a:ext uri="{FF2B5EF4-FFF2-40B4-BE49-F238E27FC236}">
                      <a16:creationId xmlns:a16="http://schemas.microsoft.com/office/drawing/2014/main" id="{F08C13F4-26D0-F82C-47CF-6832A5CEA5B9}"/>
                    </a:ext>
                  </a:extLst>
                </p:cNvPr>
                <p:cNvSpPr/>
                <p:nvPr/>
              </p:nvSpPr>
              <p:spPr>
                <a:xfrm>
                  <a:off x="4227300" y="1940525"/>
                  <a:ext cx="369723" cy="1110403"/>
                </a:xfrm>
                <a:custGeom>
                  <a:avLst/>
                  <a:gdLst/>
                  <a:ahLst/>
                  <a:cxnLst/>
                  <a:rect l="l" t="t" r="r" b="b"/>
                  <a:pathLst>
                    <a:path w="2987" h="8200" extrusionOk="0">
                      <a:moveTo>
                        <a:pt x="955" y="1"/>
                      </a:moveTo>
                      <a:cubicBezTo>
                        <a:pt x="367" y="1"/>
                        <a:pt x="37" y="162"/>
                        <a:pt x="37" y="162"/>
                      </a:cubicBezTo>
                      <a:lnTo>
                        <a:pt x="1" y="8188"/>
                      </a:lnTo>
                      <a:lnTo>
                        <a:pt x="2986" y="8200"/>
                      </a:lnTo>
                      <a:cubicBezTo>
                        <a:pt x="2986" y="8200"/>
                        <a:pt x="2757" y="2664"/>
                        <a:pt x="2696" y="1927"/>
                      </a:cubicBezTo>
                      <a:cubicBezTo>
                        <a:pt x="2636" y="1201"/>
                        <a:pt x="2261" y="138"/>
                        <a:pt x="1391" y="29"/>
                      </a:cubicBezTo>
                      <a:cubicBezTo>
                        <a:pt x="1233" y="9"/>
                        <a:pt x="1088" y="1"/>
                        <a:pt x="9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807;p57">
                  <a:extLst>
                    <a:ext uri="{FF2B5EF4-FFF2-40B4-BE49-F238E27FC236}">
                      <a16:creationId xmlns:a16="http://schemas.microsoft.com/office/drawing/2014/main" id="{26EC9485-2410-89E9-E13B-38DF4DB6051E}"/>
                    </a:ext>
                  </a:extLst>
                </p:cNvPr>
                <p:cNvSpPr/>
                <p:nvPr/>
              </p:nvSpPr>
              <p:spPr>
                <a:xfrm>
                  <a:off x="4076160" y="1943993"/>
                  <a:ext cx="390642" cy="1280107"/>
                </a:xfrm>
                <a:custGeom>
                  <a:avLst/>
                  <a:gdLst/>
                  <a:ahLst/>
                  <a:cxnLst/>
                  <a:rect l="l" t="t" r="r" b="b"/>
                  <a:pathLst>
                    <a:path w="3156" h="10342" extrusionOk="0">
                      <a:moveTo>
                        <a:pt x="1744" y="1"/>
                      </a:moveTo>
                      <a:cubicBezTo>
                        <a:pt x="1660" y="1"/>
                        <a:pt x="1033" y="32"/>
                        <a:pt x="146" y="920"/>
                      </a:cubicBezTo>
                      <a:cubicBezTo>
                        <a:pt x="86" y="992"/>
                        <a:pt x="49" y="1077"/>
                        <a:pt x="49" y="1173"/>
                      </a:cubicBezTo>
                      <a:lnTo>
                        <a:pt x="1" y="10323"/>
                      </a:lnTo>
                      <a:cubicBezTo>
                        <a:pt x="179" y="10335"/>
                        <a:pt x="358" y="10341"/>
                        <a:pt x="536" y="10341"/>
                      </a:cubicBezTo>
                      <a:cubicBezTo>
                        <a:pt x="1432" y="10341"/>
                        <a:pt x="2319" y="10189"/>
                        <a:pt x="3156" y="9876"/>
                      </a:cubicBezTo>
                      <a:lnTo>
                        <a:pt x="1754" y="1"/>
                      </a:lnTo>
                      <a:cubicBezTo>
                        <a:pt x="1754" y="1"/>
                        <a:pt x="1750"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808;p57">
                  <a:extLst>
                    <a:ext uri="{FF2B5EF4-FFF2-40B4-BE49-F238E27FC236}">
                      <a16:creationId xmlns:a16="http://schemas.microsoft.com/office/drawing/2014/main" id="{2F16B418-3101-B991-E5CC-4257394CAFE8}"/>
                    </a:ext>
                  </a:extLst>
                </p:cNvPr>
                <p:cNvSpPr/>
                <p:nvPr/>
              </p:nvSpPr>
              <p:spPr>
                <a:xfrm>
                  <a:off x="3552575" y="3050932"/>
                  <a:ext cx="257333" cy="195445"/>
                </a:xfrm>
                <a:custGeom>
                  <a:avLst/>
                  <a:gdLst/>
                  <a:ahLst/>
                  <a:cxnLst/>
                  <a:rect l="l" t="t" r="r" b="b"/>
                  <a:pathLst>
                    <a:path w="2079" h="1579" extrusionOk="0">
                      <a:moveTo>
                        <a:pt x="1038" y="0"/>
                      </a:moveTo>
                      <a:cubicBezTo>
                        <a:pt x="1019" y="0"/>
                        <a:pt x="999" y="1"/>
                        <a:pt x="980" y="2"/>
                      </a:cubicBezTo>
                      <a:cubicBezTo>
                        <a:pt x="291" y="63"/>
                        <a:pt x="1" y="933"/>
                        <a:pt x="532" y="1392"/>
                      </a:cubicBezTo>
                      <a:cubicBezTo>
                        <a:pt x="679" y="1517"/>
                        <a:pt x="860" y="1579"/>
                        <a:pt x="1042" y="1579"/>
                      </a:cubicBezTo>
                      <a:cubicBezTo>
                        <a:pt x="1263" y="1579"/>
                        <a:pt x="1485" y="1487"/>
                        <a:pt x="1644" y="1308"/>
                      </a:cubicBezTo>
                      <a:cubicBezTo>
                        <a:pt x="2079" y="791"/>
                        <a:pt x="1703" y="0"/>
                        <a:pt x="1038" y="0"/>
                      </a:cubicBez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809;p57">
                  <a:extLst>
                    <a:ext uri="{FF2B5EF4-FFF2-40B4-BE49-F238E27FC236}">
                      <a16:creationId xmlns:a16="http://schemas.microsoft.com/office/drawing/2014/main" id="{D40E7573-0A50-C8B2-557B-A3E6456DAEA3}"/>
                    </a:ext>
                  </a:extLst>
                </p:cNvPr>
                <p:cNvSpPr/>
                <p:nvPr/>
              </p:nvSpPr>
              <p:spPr>
                <a:xfrm>
                  <a:off x="3625852" y="2867123"/>
                  <a:ext cx="193217" cy="223047"/>
                </a:xfrm>
                <a:custGeom>
                  <a:avLst/>
                  <a:gdLst/>
                  <a:ahLst/>
                  <a:cxnLst/>
                  <a:rect l="l" t="t" r="r" b="b"/>
                  <a:pathLst>
                    <a:path w="1561" h="1802" extrusionOk="0">
                      <a:moveTo>
                        <a:pt x="472" y="1"/>
                      </a:moveTo>
                      <a:lnTo>
                        <a:pt x="1" y="1632"/>
                      </a:lnTo>
                      <a:lnTo>
                        <a:pt x="847" y="1802"/>
                      </a:lnTo>
                      <a:lnTo>
                        <a:pt x="1560" y="134"/>
                      </a:lnTo>
                      <a:lnTo>
                        <a:pt x="472" y="1"/>
                      </a:ln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810;p57">
                  <a:extLst>
                    <a:ext uri="{FF2B5EF4-FFF2-40B4-BE49-F238E27FC236}">
                      <a16:creationId xmlns:a16="http://schemas.microsoft.com/office/drawing/2014/main" id="{C954DE1F-0CE7-3934-9CFF-4DE2C9044FC3}"/>
                    </a:ext>
                  </a:extLst>
                </p:cNvPr>
                <p:cNvSpPr/>
                <p:nvPr/>
              </p:nvSpPr>
              <p:spPr>
                <a:xfrm>
                  <a:off x="3591442" y="1978526"/>
                  <a:ext cx="730287" cy="1044311"/>
                </a:xfrm>
                <a:custGeom>
                  <a:avLst/>
                  <a:gdLst/>
                  <a:ahLst/>
                  <a:cxnLst/>
                  <a:rect l="l" t="t" r="r" b="b"/>
                  <a:pathLst>
                    <a:path w="5900" h="8437" extrusionOk="0">
                      <a:moveTo>
                        <a:pt x="4872" y="0"/>
                      </a:moveTo>
                      <a:cubicBezTo>
                        <a:pt x="4872" y="0"/>
                        <a:pt x="1451" y="2006"/>
                        <a:pt x="1" y="8159"/>
                      </a:cubicBezTo>
                      <a:lnTo>
                        <a:pt x="2044" y="8437"/>
                      </a:lnTo>
                      <a:cubicBezTo>
                        <a:pt x="2044" y="8437"/>
                        <a:pt x="3107" y="4267"/>
                        <a:pt x="5174" y="2562"/>
                      </a:cubicBezTo>
                      <a:cubicBezTo>
                        <a:pt x="5174" y="2562"/>
                        <a:pt x="5899" y="1100"/>
                        <a:pt x="4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811;p57">
                  <a:extLst>
                    <a:ext uri="{FF2B5EF4-FFF2-40B4-BE49-F238E27FC236}">
                      <a16:creationId xmlns:a16="http://schemas.microsoft.com/office/drawing/2014/main" id="{943534EE-EE51-2852-74EB-7BA32D7BFE27}"/>
                    </a:ext>
                  </a:extLst>
                </p:cNvPr>
                <p:cNvSpPr/>
                <p:nvPr/>
              </p:nvSpPr>
              <p:spPr>
                <a:xfrm>
                  <a:off x="4079254" y="2295644"/>
                  <a:ext cx="152618" cy="178116"/>
                </a:xfrm>
                <a:custGeom>
                  <a:avLst/>
                  <a:gdLst/>
                  <a:ahLst/>
                  <a:cxnLst/>
                  <a:rect l="l" t="t" r="r" b="b"/>
                  <a:pathLst>
                    <a:path w="1233" h="1439" fill="none" extrusionOk="0">
                      <a:moveTo>
                        <a:pt x="0" y="1439"/>
                      </a:moveTo>
                      <a:cubicBezTo>
                        <a:pt x="0" y="1439"/>
                        <a:pt x="665" y="327"/>
                        <a:pt x="1233" y="0"/>
                      </a:cubicBezTo>
                    </a:path>
                  </a:pathLst>
                </a:custGeom>
                <a:noFill/>
                <a:ln w="2725" cap="flat" cmpd="sng">
                  <a:solidFill>
                    <a:srgbClr val="4A24B6"/>
                  </a:solidFill>
                  <a:prstDash val="solid"/>
                  <a:miter lim="12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812;p57">
                  <a:extLst>
                    <a:ext uri="{FF2B5EF4-FFF2-40B4-BE49-F238E27FC236}">
                      <a16:creationId xmlns:a16="http://schemas.microsoft.com/office/drawing/2014/main" id="{72674FF1-69C2-0D10-D238-6824CF73B12C}"/>
                    </a:ext>
                  </a:extLst>
                </p:cNvPr>
                <p:cNvSpPr/>
                <p:nvPr/>
              </p:nvSpPr>
              <p:spPr>
                <a:xfrm>
                  <a:off x="4302180" y="1722679"/>
                  <a:ext cx="158683" cy="299294"/>
                </a:xfrm>
                <a:custGeom>
                  <a:avLst/>
                  <a:gdLst/>
                  <a:ahLst/>
                  <a:cxnLst/>
                  <a:rect l="l" t="t" r="r" b="b"/>
                  <a:pathLst>
                    <a:path w="1282" h="2418" extrusionOk="0">
                      <a:moveTo>
                        <a:pt x="0" y="0"/>
                      </a:moveTo>
                      <a:lnTo>
                        <a:pt x="0" y="1777"/>
                      </a:lnTo>
                      <a:cubicBezTo>
                        <a:pt x="0" y="2127"/>
                        <a:pt x="278" y="2418"/>
                        <a:pt x="629" y="2418"/>
                      </a:cubicBezTo>
                      <a:cubicBezTo>
                        <a:pt x="991" y="2418"/>
                        <a:pt x="1269" y="2140"/>
                        <a:pt x="1281" y="1777"/>
                      </a:cubicBezTo>
                      <a:lnTo>
                        <a:pt x="1281" y="0"/>
                      </a:ln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813;p57">
                  <a:extLst>
                    <a:ext uri="{FF2B5EF4-FFF2-40B4-BE49-F238E27FC236}">
                      <a16:creationId xmlns:a16="http://schemas.microsoft.com/office/drawing/2014/main" id="{10C4BEFB-CE54-E1F6-08CF-E3C7549A939E}"/>
                    </a:ext>
                  </a:extLst>
                </p:cNvPr>
                <p:cNvSpPr/>
                <p:nvPr/>
              </p:nvSpPr>
              <p:spPr>
                <a:xfrm>
                  <a:off x="4296115" y="1734561"/>
                  <a:ext cx="163263" cy="205223"/>
                </a:xfrm>
                <a:custGeom>
                  <a:avLst/>
                  <a:gdLst/>
                  <a:ahLst/>
                  <a:cxnLst/>
                  <a:rect l="l" t="t" r="r" b="b"/>
                  <a:pathLst>
                    <a:path w="1319" h="1658" extrusionOk="0">
                      <a:moveTo>
                        <a:pt x="1" y="1"/>
                      </a:moveTo>
                      <a:cubicBezTo>
                        <a:pt x="1" y="1"/>
                        <a:pt x="144" y="1657"/>
                        <a:pt x="1293" y="1657"/>
                      </a:cubicBezTo>
                      <a:cubicBezTo>
                        <a:pt x="1302" y="1657"/>
                        <a:pt x="1310" y="1657"/>
                        <a:pt x="1318" y="1657"/>
                      </a:cubicBezTo>
                      <a:lnTo>
                        <a:pt x="1318" y="738"/>
                      </a:lnTo>
                      <a:lnTo>
                        <a:pt x="1" y="1"/>
                      </a:lnTo>
                      <a:close/>
                    </a:path>
                  </a:pathLst>
                </a:custGeom>
                <a:solidFill>
                  <a:srgbClr val="B16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814;p57">
                  <a:extLst>
                    <a:ext uri="{FF2B5EF4-FFF2-40B4-BE49-F238E27FC236}">
                      <a16:creationId xmlns:a16="http://schemas.microsoft.com/office/drawing/2014/main" id="{3F9017B6-A36C-432B-07FB-06D137A122F9}"/>
                    </a:ext>
                  </a:extLst>
                </p:cNvPr>
                <p:cNvSpPr/>
                <p:nvPr/>
              </p:nvSpPr>
              <p:spPr>
                <a:xfrm>
                  <a:off x="4546024" y="1489235"/>
                  <a:ext cx="151132" cy="179725"/>
                </a:xfrm>
                <a:custGeom>
                  <a:avLst/>
                  <a:gdLst/>
                  <a:ahLst/>
                  <a:cxnLst/>
                  <a:rect l="l" t="t" r="r" b="b"/>
                  <a:pathLst>
                    <a:path w="1221" h="1452" extrusionOk="0">
                      <a:moveTo>
                        <a:pt x="0" y="1"/>
                      </a:moveTo>
                      <a:lnTo>
                        <a:pt x="0" y="690"/>
                      </a:lnTo>
                      <a:lnTo>
                        <a:pt x="218" y="1451"/>
                      </a:lnTo>
                      <a:cubicBezTo>
                        <a:pt x="1221" y="206"/>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815;p57">
                  <a:extLst>
                    <a:ext uri="{FF2B5EF4-FFF2-40B4-BE49-F238E27FC236}">
                      <a16:creationId xmlns:a16="http://schemas.microsoft.com/office/drawing/2014/main" id="{258B7C97-76DD-03ED-BE24-78ABEEE86DA6}"/>
                    </a:ext>
                  </a:extLst>
                </p:cNvPr>
                <p:cNvSpPr/>
                <p:nvPr/>
              </p:nvSpPr>
              <p:spPr>
                <a:xfrm>
                  <a:off x="4278167" y="1516219"/>
                  <a:ext cx="308330" cy="371085"/>
                </a:xfrm>
                <a:custGeom>
                  <a:avLst/>
                  <a:gdLst/>
                  <a:ahLst/>
                  <a:cxnLst/>
                  <a:rect l="l" t="t" r="r" b="b"/>
                  <a:pathLst>
                    <a:path w="2491" h="2998" extrusionOk="0">
                      <a:moveTo>
                        <a:pt x="545" y="0"/>
                      </a:moveTo>
                      <a:cubicBezTo>
                        <a:pt x="242" y="0"/>
                        <a:pt x="1" y="242"/>
                        <a:pt x="1" y="544"/>
                      </a:cubicBezTo>
                      <a:lnTo>
                        <a:pt x="1" y="1717"/>
                      </a:lnTo>
                      <a:cubicBezTo>
                        <a:pt x="1" y="2393"/>
                        <a:pt x="665" y="2998"/>
                        <a:pt x="1246" y="2998"/>
                      </a:cubicBezTo>
                      <a:cubicBezTo>
                        <a:pt x="1935" y="2998"/>
                        <a:pt x="2491" y="2587"/>
                        <a:pt x="2491" y="1910"/>
                      </a:cubicBezTo>
                      <a:lnTo>
                        <a:pt x="2491" y="544"/>
                      </a:lnTo>
                      <a:cubicBezTo>
                        <a:pt x="2491" y="242"/>
                        <a:pt x="2249" y="0"/>
                        <a:pt x="1947" y="0"/>
                      </a:cubicBez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816;p57">
                  <a:extLst>
                    <a:ext uri="{FF2B5EF4-FFF2-40B4-BE49-F238E27FC236}">
                      <a16:creationId xmlns:a16="http://schemas.microsoft.com/office/drawing/2014/main" id="{09E4AE7A-82C5-A710-300F-44E92938E2F8}"/>
                    </a:ext>
                  </a:extLst>
                </p:cNvPr>
                <p:cNvSpPr/>
                <p:nvPr/>
              </p:nvSpPr>
              <p:spPr>
                <a:xfrm>
                  <a:off x="4197463" y="1515476"/>
                  <a:ext cx="179601" cy="154969"/>
                </a:xfrm>
                <a:custGeom>
                  <a:avLst/>
                  <a:gdLst/>
                  <a:ahLst/>
                  <a:cxnLst/>
                  <a:rect l="l" t="t" r="r" b="b"/>
                  <a:pathLst>
                    <a:path w="1451" h="1252" extrusionOk="0">
                      <a:moveTo>
                        <a:pt x="432" y="1"/>
                      </a:moveTo>
                      <a:cubicBezTo>
                        <a:pt x="313" y="1"/>
                        <a:pt x="207" y="59"/>
                        <a:pt x="145" y="151"/>
                      </a:cubicBezTo>
                      <a:cubicBezTo>
                        <a:pt x="0" y="357"/>
                        <a:pt x="363" y="1251"/>
                        <a:pt x="363" y="1251"/>
                      </a:cubicBezTo>
                      <a:lnTo>
                        <a:pt x="858" y="1251"/>
                      </a:lnTo>
                      <a:cubicBezTo>
                        <a:pt x="1293" y="1009"/>
                        <a:pt x="1450" y="441"/>
                        <a:pt x="1197" y="6"/>
                      </a:cubicBezTo>
                      <a:lnTo>
                        <a:pt x="496" y="6"/>
                      </a:lnTo>
                      <a:cubicBezTo>
                        <a:pt x="474" y="3"/>
                        <a:pt x="453" y="1"/>
                        <a:pt x="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817;p57">
                  <a:extLst>
                    <a:ext uri="{FF2B5EF4-FFF2-40B4-BE49-F238E27FC236}">
                      <a16:creationId xmlns:a16="http://schemas.microsoft.com/office/drawing/2014/main" id="{F1300353-B021-2724-A58D-F57ECA50F381}"/>
                    </a:ext>
                  </a:extLst>
                </p:cNvPr>
                <p:cNvSpPr/>
                <p:nvPr/>
              </p:nvSpPr>
              <p:spPr>
                <a:xfrm>
                  <a:off x="4209346" y="1634426"/>
                  <a:ext cx="110905" cy="110781"/>
                </a:xfrm>
                <a:custGeom>
                  <a:avLst/>
                  <a:gdLst/>
                  <a:ahLst/>
                  <a:cxnLst/>
                  <a:rect l="l" t="t" r="r" b="b"/>
                  <a:pathLst>
                    <a:path w="896" h="895" extrusionOk="0">
                      <a:moveTo>
                        <a:pt x="448" y="0"/>
                      </a:moveTo>
                      <a:cubicBezTo>
                        <a:pt x="206" y="0"/>
                        <a:pt x="1" y="206"/>
                        <a:pt x="1" y="447"/>
                      </a:cubicBezTo>
                      <a:cubicBezTo>
                        <a:pt x="1" y="689"/>
                        <a:pt x="206" y="895"/>
                        <a:pt x="448" y="895"/>
                      </a:cubicBezTo>
                      <a:cubicBezTo>
                        <a:pt x="702" y="895"/>
                        <a:pt x="895" y="689"/>
                        <a:pt x="895" y="447"/>
                      </a:cubicBezTo>
                      <a:cubicBezTo>
                        <a:pt x="895" y="206"/>
                        <a:pt x="702" y="0"/>
                        <a:pt x="448" y="0"/>
                      </a:cubicBezTo>
                      <a:close/>
                    </a:path>
                  </a:pathLst>
                </a:custGeom>
                <a:solidFill>
                  <a:srgbClr val="C8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818;p57">
                  <a:extLst>
                    <a:ext uri="{FF2B5EF4-FFF2-40B4-BE49-F238E27FC236}">
                      <a16:creationId xmlns:a16="http://schemas.microsoft.com/office/drawing/2014/main" id="{C637CBDD-6149-DBA4-0702-A091349ECFE6}"/>
                    </a:ext>
                  </a:extLst>
                </p:cNvPr>
                <p:cNvSpPr/>
                <p:nvPr/>
              </p:nvSpPr>
              <p:spPr>
                <a:xfrm>
                  <a:off x="4168994" y="1381425"/>
                  <a:ext cx="458719" cy="190246"/>
                </a:xfrm>
                <a:custGeom>
                  <a:avLst/>
                  <a:gdLst/>
                  <a:ahLst/>
                  <a:cxnLst/>
                  <a:rect l="l" t="t" r="r" b="b"/>
                  <a:pathLst>
                    <a:path w="3706" h="1537" extrusionOk="0">
                      <a:moveTo>
                        <a:pt x="1257" y="1"/>
                      </a:moveTo>
                      <a:cubicBezTo>
                        <a:pt x="929" y="1"/>
                        <a:pt x="639" y="239"/>
                        <a:pt x="568" y="569"/>
                      </a:cubicBezTo>
                      <a:cubicBezTo>
                        <a:pt x="0" y="654"/>
                        <a:pt x="37" y="1488"/>
                        <a:pt x="617" y="1536"/>
                      </a:cubicBezTo>
                      <a:cubicBezTo>
                        <a:pt x="798" y="1524"/>
                        <a:pt x="955" y="1416"/>
                        <a:pt x="1028" y="1246"/>
                      </a:cubicBezTo>
                      <a:cubicBezTo>
                        <a:pt x="1112" y="1283"/>
                        <a:pt x="1197" y="1295"/>
                        <a:pt x="1282" y="1295"/>
                      </a:cubicBezTo>
                      <a:cubicBezTo>
                        <a:pt x="1366" y="1295"/>
                        <a:pt x="1463" y="1283"/>
                        <a:pt x="1547" y="1246"/>
                      </a:cubicBezTo>
                      <a:cubicBezTo>
                        <a:pt x="1720" y="1262"/>
                        <a:pt x="1993" y="1278"/>
                        <a:pt x="2286" y="1278"/>
                      </a:cubicBezTo>
                      <a:cubicBezTo>
                        <a:pt x="2916" y="1278"/>
                        <a:pt x="3642" y="1202"/>
                        <a:pt x="3675" y="872"/>
                      </a:cubicBezTo>
                      <a:cubicBezTo>
                        <a:pt x="3705" y="424"/>
                        <a:pt x="3342" y="71"/>
                        <a:pt x="2931" y="71"/>
                      </a:cubicBezTo>
                      <a:cubicBezTo>
                        <a:pt x="2853" y="71"/>
                        <a:pt x="2774" y="83"/>
                        <a:pt x="2696" y="110"/>
                      </a:cubicBezTo>
                      <a:cubicBezTo>
                        <a:pt x="2519" y="151"/>
                        <a:pt x="2339" y="171"/>
                        <a:pt x="2159" y="171"/>
                      </a:cubicBezTo>
                      <a:cubicBezTo>
                        <a:pt x="1859" y="171"/>
                        <a:pt x="1561" y="115"/>
                        <a:pt x="1282" y="1"/>
                      </a:cubicBezTo>
                      <a:cubicBezTo>
                        <a:pt x="1273" y="1"/>
                        <a:pt x="1265" y="1"/>
                        <a:pt x="1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819;p57">
                  <a:extLst>
                    <a:ext uri="{FF2B5EF4-FFF2-40B4-BE49-F238E27FC236}">
                      <a16:creationId xmlns:a16="http://schemas.microsoft.com/office/drawing/2014/main" id="{6815B502-D664-3222-49CF-B16C4AC11CAD}"/>
                    </a:ext>
                  </a:extLst>
                </p:cNvPr>
                <p:cNvSpPr/>
                <p:nvPr/>
              </p:nvSpPr>
              <p:spPr>
                <a:xfrm>
                  <a:off x="4258734" y="1516219"/>
                  <a:ext cx="332219" cy="377150"/>
                </a:xfrm>
                <a:custGeom>
                  <a:avLst/>
                  <a:gdLst/>
                  <a:ahLst/>
                  <a:cxnLst/>
                  <a:rect l="l" t="t" r="r" b="b"/>
                  <a:pathLst>
                    <a:path w="2684" h="3047" extrusionOk="0">
                      <a:moveTo>
                        <a:pt x="1" y="0"/>
                      </a:moveTo>
                      <a:lnTo>
                        <a:pt x="115" y="139"/>
                      </a:lnTo>
                      <a:lnTo>
                        <a:pt x="115" y="139"/>
                      </a:lnTo>
                      <a:cubicBezTo>
                        <a:pt x="51" y="45"/>
                        <a:pt x="1" y="0"/>
                        <a:pt x="1" y="0"/>
                      </a:cubicBezTo>
                      <a:close/>
                      <a:moveTo>
                        <a:pt x="115" y="139"/>
                      </a:moveTo>
                      <a:cubicBezTo>
                        <a:pt x="266" y="359"/>
                        <a:pt x="495" y="848"/>
                        <a:pt x="351" y="1668"/>
                      </a:cubicBezTo>
                      <a:cubicBezTo>
                        <a:pt x="158" y="2841"/>
                        <a:pt x="895" y="3046"/>
                        <a:pt x="1632" y="3046"/>
                      </a:cubicBezTo>
                      <a:cubicBezTo>
                        <a:pt x="2575" y="3046"/>
                        <a:pt x="2684" y="2079"/>
                        <a:pt x="2684" y="2079"/>
                      </a:cubicBezTo>
                      <a:cubicBezTo>
                        <a:pt x="2684" y="2079"/>
                        <a:pt x="2606" y="1815"/>
                        <a:pt x="2052" y="1815"/>
                      </a:cubicBezTo>
                      <a:cubicBezTo>
                        <a:pt x="1991" y="1815"/>
                        <a:pt x="1924" y="1818"/>
                        <a:pt x="1850" y="1825"/>
                      </a:cubicBezTo>
                      <a:cubicBezTo>
                        <a:pt x="1344" y="1884"/>
                        <a:pt x="1091" y="2049"/>
                        <a:pt x="919" y="2049"/>
                      </a:cubicBezTo>
                      <a:cubicBezTo>
                        <a:pt x="844" y="2049"/>
                        <a:pt x="784" y="2018"/>
                        <a:pt x="726" y="1934"/>
                      </a:cubicBezTo>
                      <a:cubicBezTo>
                        <a:pt x="544" y="1668"/>
                        <a:pt x="629" y="762"/>
                        <a:pt x="629" y="762"/>
                      </a:cubicBezTo>
                      <a:lnTo>
                        <a:pt x="115" y="13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Google Shape;6648;p114">
              <a:extLst>
                <a:ext uri="{FF2B5EF4-FFF2-40B4-BE49-F238E27FC236}">
                  <a16:creationId xmlns:a16="http://schemas.microsoft.com/office/drawing/2014/main" id="{8383CD9E-D173-E3CF-60C8-CB31C0C54989}"/>
                </a:ext>
              </a:extLst>
            </p:cNvPr>
            <p:cNvSpPr/>
            <p:nvPr/>
          </p:nvSpPr>
          <p:spPr>
            <a:xfrm>
              <a:off x="5067170" y="1567955"/>
              <a:ext cx="18769" cy="23046"/>
            </a:xfrm>
            <a:custGeom>
              <a:avLst/>
              <a:gdLst/>
              <a:ahLst/>
              <a:cxnLst/>
              <a:rect l="l" t="t" r="r" b="b"/>
              <a:pathLst>
                <a:path w="768" h="943" extrusionOk="0">
                  <a:moveTo>
                    <a:pt x="424" y="0"/>
                  </a:moveTo>
                  <a:cubicBezTo>
                    <a:pt x="273" y="0"/>
                    <a:pt x="131" y="161"/>
                    <a:pt x="100" y="405"/>
                  </a:cubicBezTo>
                  <a:cubicBezTo>
                    <a:pt x="0" y="605"/>
                    <a:pt x="100" y="839"/>
                    <a:pt x="334" y="939"/>
                  </a:cubicBezTo>
                  <a:cubicBezTo>
                    <a:pt x="346" y="941"/>
                    <a:pt x="358" y="942"/>
                    <a:pt x="370" y="942"/>
                  </a:cubicBezTo>
                  <a:cubicBezTo>
                    <a:pt x="524" y="942"/>
                    <a:pt x="670" y="752"/>
                    <a:pt x="701" y="505"/>
                  </a:cubicBezTo>
                  <a:cubicBezTo>
                    <a:pt x="767" y="271"/>
                    <a:pt x="634" y="5"/>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649;p114">
              <a:extLst>
                <a:ext uri="{FF2B5EF4-FFF2-40B4-BE49-F238E27FC236}">
                  <a16:creationId xmlns:a16="http://schemas.microsoft.com/office/drawing/2014/main" id="{4BB6FE3F-2160-F612-88A2-8DA1CE739695}"/>
                </a:ext>
              </a:extLst>
            </p:cNvPr>
            <p:cNvSpPr/>
            <p:nvPr/>
          </p:nvSpPr>
          <p:spPr>
            <a:xfrm>
              <a:off x="5167478" y="1567955"/>
              <a:ext cx="17963" cy="23023"/>
            </a:xfrm>
            <a:custGeom>
              <a:avLst/>
              <a:gdLst/>
              <a:ahLst/>
              <a:cxnLst/>
              <a:rect l="l" t="t" r="r" b="b"/>
              <a:pathLst>
                <a:path w="735" h="942" extrusionOk="0">
                  <a:moveTo>
                    <a:pt x="424" y="0"/>
                  </a:moveTo>
                  <a:cubicBezTo>
                    <a:pt x="243" y="0"/>
                    <a:pt x="98" y="188"/>
                    <a:pt x="67" y="404"/>
                  </a:cubicBezTo>
                  <a:cubicBezTo>
                    <a:pt x="0" y="671"/>
                    <a:pt x="134" y="905"/>
                    <a:pt x="301" y="938"/>
                  </a:cubicBezTo>
                  <a:cubicBezTo>
                    <a:pt x="313" y="940"/>
                    <a:pt x="325" y="942"/>
                    <a:pt x="337" y="942"/>
                  </a:cubicBezTo>
                  <a:cubicBezTo>
                    <a:pt x="491" y="942"/>
                    <a:pt x="637" y="752"/>
                    <a:pt x="668" y="504"/>
                  </a:cubicBezTo>
                  <a:cubicBezTo>
                    <a:pt x="734" y="271"/>
                    <a:pt x="634" y="37"/>
                    <a:pt x="467" y="4"/>
                  </a:cubicBezTo>
                  <a:cubicBezTo>
                    <a:pt x="453" y="2"/>
                    <a:pt x="438"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650;p114">
              <a:extLst>
                <a:ext uri="{FF2B5EF4-FFF2-40B4-BE49-F238E27FC236}">
                  <a16:creationId xmlns:a16="http://schemas.microsoft.com/office/drawing/2014/main" id="{556F6A17-6223-C725-B41B-29948D7A096D}"/>
                </a:ext>
              </a:extLst>
            </p:cNvPr>
            <p:cNvSpPr/>
            <p:nvPr/>
          </p:nvSpPr>
          <p:spPr>
            <a:xfrm>
              <a:off x="5121759" y="1590978"/>
              <a:ext cx="45719" cy="45719"/>
            </a:xfrm>
            <a:custGeom>
              <a:avLst/>
              <a:gdLst/>
              <a:ahLst/>
              <a:cxnLst/>
              <a:rect l="l" t="t" r="r" b="b"/>
              <a:pathLst>
                <a:path w="1302" h="2595" extrusionOk="0">
                  <a:moveTo>
                    <a:pt x="434" y="1"/>
                  </a:moveTo>
                  <a:lnTo>
                    <a:pt x="1" y="2469"/>
                  </a:lnTo>
                  <a:cubicBezTo>
                    <a:pt x="217" y="2553"/>
                    <a:pt x="443" y="2594"/>
                    <a:pt x="663" y="2594"/>
                  </a:cubicBezTo>
                  <a:cubicBezTo>
                    <a:pt x="884" y="2594"/>
                    <a:pt x="1101" y="2553"/>
                    <a:pt x="1301" y="2469"/>
                  </a:cubicBezTo>
                  <a:cubicBezTo>
                    <a:pt x="901" y="1669"/>
                    <a:pt x="634" y="868"/>
                    <a:pt x="434" y="1"/>
                  </a:cubicBezTo>
                  <a:close/>
                </a:path>
              </a:pathLst>
            </a:custGeom>
            <a:solidFill>
              <a:srgbClr val="DC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605;p102">
              <a:extLst>
                <a:ext uri="{FF2B5EF4-FFF2-40B4-BE49-F238E27FC236}">
                  <a16:creationId xmlns:a16="http://schemas.microsoft.com/office/drawing/2014/main" id="{B13850A0-36C7-7997-358F-7B538ECAD37A}"/>
                </a:ext>
              </a:extLst>
            </p:cNvPr>
            <p:cNvSpPr/>
            <p:nvPr/>
          </p:nvSpPr>
          <p:spPr>
            <a:xfrm rot="21092816">
              <a:off x="5043813" y="1527979"/>
              <a:ext cx="46713" cy="24205"/>
            </a:xfrm>
            <a:custGeom>
              <a:avLst/>
              <a:gdLst/>
              <a:ahLst/>
              <a:cxnLst/>
              <a:rect l="l" t="t" r="r" b="b"/>
              <a:pathLst>
                <a:path w="1569" h="813" extrusionOk="0">
                  <a:moveTo>
                    <a:pt x="1254" y="0"/>
                  </a:moveTo>
                  <a:cubicBezTo>
                    <a:pt x="789" y="0"/>
                    <a:pt x="363" y="224"/>
                    <a:pt x="67" y="579"/>
                  </a:cubicBezTo>
                  <a:cubicBezTo>
                    <a:pt x="0" y="645"/>
                    <a:pt x="34" y="712"/>
                    <a:pt x="100" y="779"/>
                  </a:cubicBezTo>
                  <a:cubicBezTo>
                    <a:pt x="134" y="812"/>
                    <a:pt x="134" y="812"/>
                    <a:pt x="167" y="812"/>
                  </a:cubicBezTo>
                  <a:cubicBezTo>
                    <a:pt x="234" y="812"/>
                    <a:pt x="267" y="779"/>
                    <a:pt x="301" y="746"/>
                  </a:cubicBezTo>
                  <a:cubicBezTo>
                    <a:pt x="575" y="471"/>
                    <a:pt x="934" y="308"/>
                    <a:pt x="1300" y="308"/>
                  </a:cubicBezTo>
                  <a:cubicBezTo>
                    <a:pt x="1334" y="308"/>
                    <a:pt x="1367" y="309"/>
                    <a:pt x="1401" y="312"/>
                  </a:cubicBezTo>
                  <a:cubicBezTo>
                    <a:pt x="1501" y="312"/>
                    <a:pt x="1568" y="245"/>
                    <a:pt x="1568" y="145"/>
                  </a:cubicBezTo>
                  <a:cubicBezTo>
                    <a:pt x="1568" y="78"/>
                    <a:pt x="1501" y="12"/>
                    <a:pt x="1435" y="12"/>
                  </a:cubicBezTo>
                  <a:cubicBezTo>
                    <a:pt x="1374" y="4"/>
                    <a:pt x="1313" y="0"/>
                    <a:pt x="1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653;p114">
              <a:extLst>
                <a:ext uri="{FF2B5EF4-FFF2-40B4-BE49-F238E27FC236}">
                  <a16:creationId xmlns:a16="http://schemas.microsoft.com/office/drawing/2014/main" id="{B01B8A45-BC0E-3FCC-CE61-A25615806335}"/>
                </a:ext>
              </a:extLst>
            </p:cNvPr>
            <p:cNvSpPr/>
            <p:nvPr/>
          </p:nvSpPr>
          <p:spPr>
            <a:xfrm rot="1175178">
              <a:off x="5156883" y="1523514"/>
              <a:ext cx="39151" cy="12683"/>
            </a:xfrm>
            <a:custGeom>
              <a:avLst/>
              <a:gdLst/>
              <a:ahLst/>
              <a:cxnLst/>
              <a:rect l="l" t="t" r="r" b="b"/>
              <a:pathLst>
                <a:path w="1602" h="519" extrusionOk="0">
                  <a:moveTo>
                    <a:pt x="877" y="1"/>
                  </a:moveTo>
                  <a:cubicBezTo>
                    <a:pt x="595" y="1"/>
                    <a:pt x="315" y="77"/>
                    <a:pt x="67" y="230"/>
                  </a:cubicBezTo>
                  <a:cubicBezTo>
                    <a:pt x="0" y="296"/>
                    <a:pt x="0" y="396"/>
                    <a:pt x="34" y="463"/>
                  </a:cubicBezTo>
                  <a:cubicBezTo>
                    <a:pt x="73" y="502"/>
                    <a:pt x="123" y="518"/>
                    <a:pt x="172" y="518"/>
                  </a:cubicBezTo>
                  <a:cubicBezTo>
                    <a:pt x="206" y="518"/>
                    <a:pt x="240" y="510"/>
                    <a:pt x="267" y="497"/>
                  </a:cubicBezTo>
                  <a:cubicBezTo>
                    <a:pt x="457" y="383"/>
                    <a:pt x="668" y="323"/>
                    <a:pt x="882" y="323"/>
                  </a:cubicBezTo>
                  <a:cubicBezTo>
                    <a:pt x="1045" y="323"/>
                    <a:pt x="1209" y="358"/>
                    <a:pt x="1368" y="430"/>
                  </a:cubicBezTo>
                  <a:cubicBezTo>
                    <a:pt x="1435" y="430"/>
                    <a:pt x="1468" y="430"/>
                    <a:pt x="1502" y="396"/>
                  </a:cubicBezTo>
                  <a:cubicBezTo>
                    <a:pt x="1535" y="363"/>
                    <a:pt x="1568" y="363"/>
                    <a:pt x="1568" y="330"/>
                  </a:cubicBezTo>
                  <a:cubicBezTo>
                    <a:pt x="1602" y="263"/>
                    <a:pt x="1568" y="163"/>
                    <a:pt x="1502" y="130"/>
                  </a:cubicBezTo>
                  <a:cubicBezTo>
                    <a:pt x="1301" y="44"/>
                    <a:pt x="1089" y="1"/>
                    <a:pt x="8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a16="http://schemas.microsoft.com/office/drawing/2014/main" id="{F796E776-85AD-9E94-89DB-D3C8ED0FEEAD}"/>
              </a:ext>
            </a:extLst>
          </p:cNvPr>
          <p:cNvSpPr txBox="1"/>
          <p:nvPr/>
        </p:nvSpPr>
        <p:spPr>
          <a:xfrm>
            <a:off x="4483768" y="4496155"/>
            <a:ext cx="2045369" cy="307777"/>
          </a:xfrm>
          <a:prstGeom prst="rect">
            <a:avLst/>
          </a:prstGeom>
          <a:noFill/>
        </p:spPr>
        <p:txBody>
          <a:bodyPr wrap="square" rtlCol="0">
            <a:spAutoFit/>
          </a:bodyPr>
          <a:lstStyle/>
          <a:p>
            <a:r>
              <a:rPr lang="en-US" dirty="0"/>
              <a:t>Pre-Retirees / Retirees</a:t>
            </a:r>
          </a:p>
        </p:txBody>
      </p:sp>
      <p:sp>
        <p:nvSpPr>
          <p:cNvPr id="14" name="TextBox 13">
            <a:extLst>
              <a:ext uri="{FF2B5EF4-FFF2-40B4-BE49-F238E27FC236}">
                <a16:creationId xmlns:a16="http://schemas.microsoft.com/office/drawing/2014/main" id="{7605543A-9CA3-FCED-A118-138449176DE3}"/>
              </a:ext>
            </a:extLst>
          </p:cNvPr>
          <p:cNvSpPr txBox="1"/>
          <p:nvPr/>
        </p:nvSpPr>
        <p:spPr>
          <a:xfrm>
            <a:off x="110401" y="4496155"/>
            <a:ext cx="1718399" cy="307777"/>
          </a:xfrm>
          <a:prstGeom prst="rect">
            <a:avLst/>
          </a:prstGeom>
          <a:noFill/>
        </p:spPr>
        <p:txBody>
          <a:bodyPr wrap="square" rtlCol="0">
            <a:spAutoFit/>
          </a:bodyPr>
          <a:lstStyle/>
          <a:p>
            <a:r>
              <a:rPr lang="en-US" dirty="0"/>
              <a:t>Millennial / Gen Z </a:t>
            </a:r>
          </a:p>
        </p:txBody>
      </p:sp>
      <p:sp>
        <p:nvSpPr>
          <p:cNvPr id="18" name="TextBox 17">
            <a:extLst>
              <a:ext uri="{FF2B5EF4-FFF2-40B4-BE49-F238E27FC236}">
                <a16:creationId xmlns:a16="http://schemas.microsoft.com/office/drawing/2014/main" id="{33167D0C-E4F5-838C-A604-8C890E042A44}"/>
              </a:ext>
            </a:extLst>
          </p:cNvPr>
          <p:cNvSpPr txBox="1"/>
          <p:nvPr/>
        </p:nvSpPr>
        <p:spPr>
          <a:xfrm>
            <a:off x="1932126" y="4496155"/>
            <a:ext cx="844104" cy="307777"/>
          </a:xfrm>
          <a:prstGeom prst="rect">
            <a:avLst/>
          </a:prstGeom>
          <a:noFill/>
        </p:spPr>
        <p:txBody>
          <a:bodyPr wrap="square" rtlCol="0">
            <a:spAutoFit/>
          </a:bodyPr>
          <a:lstStyle/>
          <a:p>
            <a:r>
              <a:rPr lang="en-US" dirty="0"/>
              <a:t>Women</a:t>
            </a:r>
          </a:p>
        </p:txBody>
      </p:sp>
      <p:sp>
        <p:nvSpPr>
          <p:cNvPr id="19" name="TextBox 18">
            <a:extLst>
              <a:ext uri="{FF2B5EF4-FFF2-40B4-BE49-F238E27FC236}">
                <a16:creationId xmlns:a16="http://schemas.microsoft.com/office/drawing/2014/main" id="{6F44790A-9369-77F4-8F88-D8142F0D63D9}"/>
              </a:ext>
            </a:extLst>
          </p:cNvPr>
          <p:cNvSpPr txBox="1"/>
          <p:nvPr/>
        </p:nvSpPr>
        <p:spPr>
          <a:xfrm>
            <a:off x="3064041" y="4496155"/>
            <a:ext cx="1419727" cy="307777"/>
          </a:xfrm>
          <a:prstGeom prst="rect">
            <a:avLst/>
          </a:prstGeom>
          <a:noFill/>
        </p:spPr>
        <p:txBody>
          <a:bodyPr wrap="square" rtlCol="0">
            <a:spAutoFit/>
          </a:bodyPr>
          <a:lstStyle/>
          <a:p>
            <a:r>
              <a:rPr lang="en-US" dirty="0"/>
              <a:t>Mass Affluent</a:t>
            </a:r>
          </a:p>
        </p:txBody>
      </p:sp>
      <p:sp>
        <p:nvSpPr>
          <p:cNvPr id="20" name="TextBox 19">
            <a:extLst>
              <a:ext uri="{FF2B5EF4-FFF2-40B4-BE49-F238E27FC236}">
                <a16:creationId xmlns:a16="http://schemas.microsoft.com/office/drawing/2014/main" id="{8D8B50D2-35AA-C73A-3E37-F5E03EE83D9E}"/>
              </a:ext>
            </a:extLst>
          </p:cNvPr>
          <p:cNvSpPr txBox="1"/>
          <p:nvPr/>
        </p:nvSpPr>
        <p:spPr>
          <a:xfrm>
            <a:off x="5863390" y="3101980"/>
            <a:ext cx="2408210" cy="307777"/>
          </a:xfrm>
          <a:prstGeom prst="rect">
            <a:avLst/>
          </a:prstGeom>
          <a:noFill/>
        </p:spPr>
        <p:txBody>
          <a:bodyPr wrap="square" rtlCol="0">
            <a:spAutoFit/>
          </a:bodyPr>
          <a:lstStyle/>
          <a:p>
            <a:r>
              <a:rPr lang="en-US" dirty="0"/>
              <a:t>High Net Wealth Individuals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3">
          <a:extLst>
            <a:ext uri="{FF2B5EF4-FFF2-40B4-BE49-F238E27FC236}">
              <a16:creationId xmlns:a16="http://schemas.microsoft.com/office/drawing/2014/main" id="{85E32A16-6623-2546-3B17-BBC1A6681AB2}"/>
            </a:ext>
          </a:extLst>
        </p:cNvPr>
        <p:cNvGrpSpPr/>
        <p:nvPr/>
      </p:nvGrpSpPr>
      <p:grpSpPr>
        <a:xfrm>
          <a:off x="0" y="0"/>
          <a:ext cx="0" cy="0"/>
          <a:chOff x="0" y="0"/>
          <a:chExt cx="0" cy="0"/>
        </a:xfrm>
      </p:grpSpPr>
      <p:sp>
        <p:nvSpPr>
          <p:cNvPr id="4098" name="Google Shape;4098;p92">
            <a:extLst>
              <a:ext uri="{FF2B5EF4-FFF2-40B4-BE49-F238E27FC236}">
                <a16:creationId xmlns:a16="http://schemas.microsoft.com/office/drawing/2014/main" id="{4E3C13CE-C656-90A1-9005-6D6040E451EF}"/>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solidFill>
                  <a:schemeClr val="dk2"/>
                </a:solidFill>
                <a:latin typeface="Montserrat ExtraBold"/>
                <a:ea typeface="Montserrat ExtraBold"/>
                <a:cs typeface="Montserrat ExtraBold"/>
                <a:sym typeface="Montserrat ExtraBold"/>
              </a:rPr>
              <a:t>The Drip Campaign</a:t>
            </a:r>
            <a:endParaRPr sz="3600" dirty="0">
              <a:solidFill>
                <a:schemeClr val="dk2"/>
              </a:solidFill>
              <a:latin typeface="Montserrat ExtraBold"/>
              <a:ea typeface="Montserrat ExtraBold"/>
              <a:cs typeface="Montserrat ExtraBold"/>
              <a:sym typeface="Montserrat ExtraBold"/>
            </a:endParaRPr>
          </a:p>
        </p:txBody>
      </p:sp>
      <p:sp>
        <p:nvSpPr>
          <p:cNvPr id="4141" name="Google Shape;4141;p92">
            <a:hlinkClick r:id="" action="ppaction://hlinkshowjump?jump=previousslide"/>
            <a:extLst>
              <a:ext uri="{FF2B5EF4-FFF2-40B4-BE49-F238E27FC236}">
                <a16:creationId xmlns:a16="http://schemas.microsoft.com/office/drawing/2014/main" id="{9EA84981-3641-C5B3-472C-8A089D4A12D7}"/>
              </a:ext>
            </a:extLst>
          </p:cNvPr>
          <p:cNvSpPr/>
          <p:nvPr/>
        </p:nvSpPr>
        <p:spPr>
          <a:xfrm>
            <a:off x="40861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Google Shape;443;p40">
            <a:extLst>
              <a:ext uri="{FF2B5EF4-FFF2-40B4-BE49-F238E27FC236}">
                <a16:creationId xmlns:a16="http://schemas.microsoft.com/office/drawing/2014/main" id="{81CD120C-03DC-E591-4D09-53411E1F4761}"/>
              </a:ext>
            </a:extLst>
          </p:cNvPr>
          <p:cNvGraphicFramePr/>
          <p:nvPr>
            <p:extLst>
              <p:ext uri="{D42A27DB-BD31-4B8C-83A1-F6EECF244321}">
                <p14:modId xmlns:p14="http://schemas.microsoft.com/office/powerpoint/2010/main" val="927273559"/>
              </p:ext>
            </p:extLst>
          </p:nvPr>
        </p:nvGraphicFramePr>
        <p:xfrm>
          <a:off x="224589" y="1164383"/>
          <a:ext cx="8622632" cy="3124190"/>
        </p:xfrm>
        <a:graphic>
          <a:graphicData uri="http://schemas.openxmlformats.org/drawingml/2006/table">
            <a:tbl>
              <a:tblPr>
                <a:noFill/>
              </a:tblPr>
              <a:tblGrid>
                <a:gridCol w="2446422">
                  <a:extLst>
                    <a:ext uri="{9D8B030D-6E8A-4147-A177-3AD203B41FA5}">
                      <a16:colId xmlns:a16="http://schemas.microsoft.com/office/drawing/2014/main" val="20000"/>
                    </a:ext>
                  </a:extLst>
                </a:gridCol>
                <a:gridCol w="6176210">
                  <a:extLst>
                    <a:ext uri="{9D8B030D-6E8A-4147-A177-3AD203B41FA5}">
                      <a16:colId xmlns:a16="http://schemas.microsoft.com/office/drawing/2014/main" val="20001"/>
                    </a:ext>
                  </a:extLst>
                </a:gridCol>
              </a:tblGrid>
              <a:tr h="348922">
                <a:tc>
                  <a:txBody>
                    <a:bodyPr/>
                    <a:lstStyle/>
                    <a:p>
                      <a:pPr marL="0" lvl="0" indent="0" algn="ctr" rtl="0">
                        <a:spcBef>
                          <a:spcPts val="0"/>
                        </a:spcBef>
                        <a:spcAft>
                          <a:spcPts val="0"/>
                        </a:spcAft>
                        <a:buNone/>
                      </a:pPr>
                      <a:r>
                        <a:rPr lang="en" dirty="0">
                          <a:solidFill>
                            <a:schemeClr val="bg1"/>
                          </a:solidFill>
                          <a:latin typeface="Urbanist ExtraBold"/>
                          <a:ea typeface="Urbanist ExtraBold"/>
                          <a:cs typeface="Urbanist ExtraBold"/>
                          <a:sym typeface="Urbanist ExtraBold"/>
                        </a:rPr>
                        <a:t>Subject</a:t>
                      </a:r>
                      <a:endParaRPr dirty="0">
                        <a:solidFill>
                          <a:schemeClr val="bg1"/>
                        </a:solidFill>
                        <a:latin typeface="Urbanist ExtraBold"/>
                        <a:ea typeface="Urbanist ExtraBold"/>
                        <a:cs typeface="Urbanist ExtraBold"/>
                        <a:sym typeface="Urbanist ExtraBold"/>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2"/>
                    </a:solidFill>
                  </a:tcPr>
                </a:tc>
                <a:tc>
                  <a:txBody>
                    <a:bodyPr/>
                    <a:lstStyle/>
                    <a:p>
                      <a:pPr marL="0" lvl="0" indent="0" algn="ctr" rtl="0">
                        <a:spcBef>
                          <a:spcPts val="0"/>
                        </a:spcBef>
                        <a:spcAft>
                          <a:spcPts val="0"/>
                        </a:spcAft>
                        <a:buNone/>
                      </a:pPr>
                      <a:r>
                        <a:rPr lang="en" dirty="0">
                          <a:solidFill>
                            <a:schemeClr val="bg1"/>
                          </a:solidFill>
                          <a:latin typeface="Urbanist ExtraBold"/>
                          <a:ea typeface="Urbanist ExtraBold"/>
                          <a:cs typeface="Urbanist ExtraBold"/>
                          <a:sym typeface="Urbanist ExtraBold"/>
                        </a:rPr>
                        <a:t>Body</a:t>
                      </a:r>
                      <a:endParaRPr dirty="0">
                        <a:solidFill>
                          <a:schemeClr val="bg1"/>
                        </a:solidFill>
                        <a:latin typeface="Urbanist ExtraBold"/>
                        <a:ea typeface="Urbanist ExtraBold"/>
                        <a:cs typeface="Urbanist ExtraBold"/>
                        <a:sym typeface="Urbanist ExtraBold"/>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0"/>
                  </a:ext>
                </a:extLst>
              </a:tr>
              <a:tr h="212394">
                <a:tc>
                  <a:txBody>
                    <a:bodyPr/>
                    <a:lstStyle/>
                    <a:p>
                      <a:pPr marL="0" lvl="0" indent="0" algn="ctr" rtl="0">
                        <a:spcBef>
                          <a:spcPts val="0"/>
                        </a:spcBef>
                        <a:spcAft>
                          <a:spcPts val="0"/>
                        </a:spcAft>
                        <a:buNone/>
                      </a:pPr>
                      <a:endParaRPr dirty="0">
                        <a:solidFill>
                          <a:schemeClr val="bg2"/>
                        </a:solidFill>
                        <a:latin typeface="Urbanist ExtraBold"/>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dirty="0">
                        <a:solidFill>
                          <a:schemeClr val="bg2"/>
                        </a:solidFill>
                        <a:latin typeface="Lato"/>
                        <a:ea typeface="Lato"/>
                        <a:cs typeface="Lato"/>
                        <a:sym typeface="Lato"/>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712443219"/>
                  </a:ext>
                </a:extLst>
              </a:tr>
              <a:tr h="398736">
                <a:tc>
                  <a:txBody>
                    <a:bodyPr/>
                    <a:lstStyle/>
                    <a:p>
                      <a:pPr marL="0" lvl="0" indent="0" algn="ctr" rtl="0">
                        <a:spcBef>
                          <a:spcPts val="0"/>
                        </a:spcBef>
                        <a:spcAft>
                          <a:spcPts val="0"/>
                        </a:spcAft>
                        <a:buNone/>
                      </a:pPr>
                      <a:r>
                        <a:rPr lang="en-US" dirty="0">
                          <a:solidFill>
                            <a:schemeClr val="tx1"/>
                          </a:solidFill>
                        </a:rPr>
                        <a:t>Secure Your Legacy: Join Our Generational Wealth Webinar </a:t>
                      </a:r>
                      <a:endParaRPr dirty="0">
                        <a:solidFill>
                          <a:schemeClr val="tx1"/>
                        </a:solidFill>
                        <a:latin typeface="Urbanist ExtraBold"/>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Your wealth is more than numbers—it's your story, your values, and your legacy. Join us for an exclusive webinar, 'Strategies for Creating Generational Wealth,' hosted by Sparks Financial. Together, we’ll explore how to build a meaningful legacy, plan for your family's future, and give back to the causes that matter. You’ll also learn about the charities we proudly support and how philanthropy fits into financial planning. Reserve your spot today.</a:t>
                      </a:r>
                      <a:endParaRPr sz="1200" dirty="0">
                        <a:solidFill>
                          <a:schemeClr val="bg2"/>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64103">
                <a:tc>
                  <a:txBody>
                    <a:bodyPr/>
                    <a:lstStyle/>
                    <a:p>
                      <a:pPr marL="0" lvl="0" indent="0" algn="ctr" rtl="0">
                        <a:spcBef>
                          <a:spcPts val="0"/>
                        </a:spcBef>
                        <a:spcAft>
                          <a:spcPts val="0"/>
                        </a:spcAft>
                        <a:buNone/>
                      </a:pPr>
                      <a:r>
                        <a:rPr lang="en-US" b="0" dirty="0">
                          <a:solidFill>
                            <a:schemeClr val="bg2"/>
                          </a:solidFill>
                          <a:latin typeface="+mn-lt"/>
                          <a:ea typeface="Urbanist ExtraBold"/>
                          <a:cs typeface="Urbanist ExtraBold"/>
                          <a:sym typeface="Urbanist ExtraBold"/>
                        </a:rPr>
                        <a:t>Why Planning for the Next Generation Starts Today</a:t>
                      </a:r>
                      <a:endParaRPr b="0" dirty="0">
                        <a:solidFill>
                          <a:schemeClr val="bg2"/>
                        </a:solidFill>
                        <a:latin typeface="+mn-lt"/>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Did you know 70% of wealth transfers fail by the second generation? In our upcoming webinar, we'll share proactive strategies to help your legacy endure—and empower the next generation. Whether you're starting from scratch or refining your long-term plan, this session is packed with practical insights. </a:t>
                      </a:r>
                      <a:endParaRPr sz="1200" dirty="0">
                        <a:solidFill>
                          <a:schemeClr val="bg2"/>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64103">
                <a:tc>
                  <a:txBody>
                    <a:bodyPr/>
                    <a:lstStyle/>
                    <a:p>
                      <a:pPr marL="0" lvl="0" indent="0" algn="ctr" rtl="0">
                        <a:spcBef>
                          <a:spcPts val="0"/>
                        </a:spcBef>
                        <a:spcAft>
                          <a:spcPts val="0"/>
                        </a:spcAft>
                        <a:buNone/>
                      </a:pPr>
                      <a:r>
                        <a:rPr lang="en-US" dirty="0">
                          <a:solidFill>
                            <a:schemeClr val="bg2"/>
                          </a:solidFill>
                          <a:latin typeface="+mn-lt"/>
                          <a:ea typeface="Urbanist ExtraBold"/>
                          <a:cs typeface="Urbanist ExtraBold"/>
                          <a:sym typeface="Urbanist ExtraBold"/>
                        </a:rPr>
                        <a:t>Meet Your Hosts: Taven Sparks &amp; Nate Colborn</a:t>
                      </a:r>
                      <a:endParaRPr dirty="0">
                        <a:solidFill>
                          <a:schemeClr val="bg2"/>
                        </a:solidFill>
                        <a:latin typeface="+mn-lt"/>
                        <a:ea typeface="Urbanist ExtraBold"/>
                        <a:cs typeface="Urbanist ExtraBold"/>
                        <a:sym typeface="Urbanist ExtraBold"/>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200" dirty="0">
                          <a:solidFill>
                            <a:schemeClr val="bg2"/>
                          </a:solidFill>
                          <a:latin typeface="Lato"/>
                          <a:ea typeface="Lato"/>
                          <a:cs typeface="Lato"/>
                          <a:sym typeface="Lato"/>
                        </a:rPr>
                        <a:t>You’ll be joined by two of Sparks </a:t>
                      </a:r>
                      <a:r>
                        <a:rPr lang="en-US" sz="1200" dirty="0" err="1">
                          <a:solidFill>
                            <a:schemeClr val="bg2"/>
                          </a:solidFill>
                          <a:latin typeface="Lato"/>
                          <a:ea typeface="Lato"/>
                          <a:cs typeface="Lato"/>
                          <a:sym typeface="Lato"/>
                        </a:rPr>
                        <a:t>Financial’s</a:t>
                      </a:r>
                      <a:r>
                        <a:rPr lang="en-US" sz="1200" dirty="0">
                          <a:solidFill>
                            <a:schemeClr val="bg2"/>
                          </a:solidFill>
                          <a:latin typeface="Lato"/>
                          <a:ea typeface="Lato"/>
                          <a:cs typeface="Lato"/>
                          <a:sym typeface="Lato"/>
                        </a:rPr>
                        <a:t> most trusted voices: Taven Sparks and  Nate Colborn. They bring decades of experience in holistic wealth planning and multigenerational legacy strategy. During the webinar, they’ll also spotlight charitable giving strategies and share how Sparks Financial actively supports community-based initiatives. You won’t want to miss this engaging and purpose-driven session.</a:t>
                      </a:r>
                      <a:endParaRPr sz="1200" dirty="0">
                        <a:solidFill>
                          <a:schemeClr val="bg2"/>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2" name="Google Shape;1656;p58">
            <a:extLst>
              <a:ext uri="{FF2B5EF4-FFF2-40B4-BE49-F238E27FC236}">
                <a16:creationId xmlns:a16="http://schemas.microsoft.com/office/drawing/2014/main" id="{F954E0FF-7C28-F669-2940-495EABEB2BBE}"/>
              </a:ext>
            </a:extLst>
          </p:cNvPr>
          <p:cNvSpPr txBox="1">
            <a:spLocks/>
          </p:cNvSpPr>
          <p:nvPr/>
        </p:nvSpPr>
        <p:spPr>
          <a:xfrm>
            <a:off x="5660674" y="4288573"/>
            <a:ext cx="1248026"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hlinkClick r:id="rId3"/>
              </a:rPr>
              <a:t>And more…</a:t>
            </a:r>
            <a:endParaRPr lang="en-US" dirty="0"/>
          </a:p>
        </p:txBody>
      </p:sp>
    </p:spTree>
    <p:extLst>
      <p:ext uri="{BB962C8B-B14F-4D97-AF65-F5344CB8AC3E}">
        <p14:creationId xmlns:p14="http://schemas.microsoft.com/office/powerpoint/2010/main" val="1537996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92"/>
        <p:cNvGrpSpPr/>
        <p:nvPr/>
      </p:nvGrpSpPr>
      <p:grpSpPr>
        <a:xfrm>
          <a:off x="0" y="0"/>
          <a:ext cx="0" cy="0"/>
          <a:chOff x="0" y="0"/>
          <a:chExt cx="0" cy="0"/>
        </a:xfrm>
      </p:grpSpPr>
      <p:sp>
        <p:nvSpPr>
          <p:cNvPr id="4493" name="Google Shape;4493;p102"/>
          <p:cNvSpPr txBox="1">
            <a:spLocks noGrp="1"/>
          </p:cNvSpPr>
          <p:nvPr>
            <p:ph type="title"/>
          </p:nvPr>
        </p:nvSpPr>
        <p:spPr>
          <a:xfrm>
            <a:off x="4415200" y="2588100"/>
            <a:ext cx="4972148" cy="59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Thank you!</a:t>
            </a:r>
            <a:endParaRPr dirty="0"/>
          </a:p>
        </p:txBody>
      </p:sp>
      <p:sp>
        <p:nvSpPr>
          <p:cNvPr id="4494" name="Google Shape;4494;p102"/>
          <p:cNvSpPr txBox="1">
            <a:spLocks noGrp="1"/>
          </p:cNvSpPr>
          <p:nvPr>
            <p:ph type="subTitle" idx="1"/>
          </p:nvPr>
        </p:nvSpPr>
        <p:spPr>
          <a:xfrm>
            <a:off x="4414999" y="3325325"/>
            <a:ext cx="5060839" cy="128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 look forward to the opporunity to bring my skills and experience to the </a:t>
            </a:r>
          </a:p>
          <a:p>
            <a:pPr marL="0" lvl="0" indent="0" algn="ctr" rtl="0">
              <a:spcBef>
                <a:spcPts val="0"/>
              </a:spcBef>
              <a:spcAft>
                <a:spcPts val="0"/>
              </a:spcAft>
              <a:buNone/>
            </a:pPr>
            <a:r>
              <a:rPr lang="en" dirty="0"/>
              <a:t>Sparks Financial team.</a:t>
            </a:r>
            <a:endParaRPr dirty="0"/>
          </a:p>
        </p:txBody>
      </p:sp>
      <p:grpSp>
        <p:nvGrpSpPr>
          <p:cNvPr id="21" name="Group 20">
            <a:extLst>
              <a:ext uri="{FF2B5EF4-FFF2-40B4-BE49-F238E27FC236}">
                <a16:creationId xmlns:a16="http://schemas.microsoft.com/office/drawing/2014/main" id="{F786EB24-754B-8127-3928-00D9F39B301C}"/>
              </a:ext>
            </a:extLst>
          </p:cNvPr>
          <p:cNvGrpSpPr/>
          <p:nvPr/>
        </p:nvGrpSpPr>
        <p:grpSpPr>
          <a:xfrm>
            <a:off x="683085" y="302512"/>
            <a:ext cx="628412" cy="595985"/>
            <a:chOff x="1022186" y="635795"/>
            <a:chExt cx="628412" cy="595985"/>
          </a:xfrm>
        </p:grpSpPr>
        <p:sp>
          <p:nvSpPr>
            <p:cNvPr id="17" name="Google Shape;2756;p66">
              <a:extLst>
                <a:ext uri="{FF2B5EF4-FFF2-40B4-BE49-F238E27FC236}">
                  <a16:creationId xmlns:a16="http://schemas.microsoft.com/office/drawing/2014/main" id="{7F5CC46D-34D4-9239-8DAE-4A7C57940600}"/>
                </a:ext>
              </a:extLst>
            </p:cNvPr>
            <p:cNvSpPr/>
            <p:nvPr/>
          </p:nvSpPr>
          <p:spPr>
            <a:xfrm>
              <a:off x="1022186" y="635795"/>
              <a:ext cx="628412" cy="59598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16396;p139">
              <a:extLst>
                <a:ext uri="{FF2B5EF4-FFF2-40B4-BE49-F238E27FC236}">
                  <a16:creationId xmlns:a16="http://schemas.microsoft.com/office/drawing/2014/main" id="{1E6851FE-B760-F442-13E8-A7B8D070DCBA}"/>
                </a:ext>
              </a:extLst>
            </p:cNvPr>
            <p:cNvGrpSpPr/>
            <p:nvPr/>
          </p:nvGrpSpPr>
          <p:grpSpPr>
            <a:xfrm>
              <a:off x="1142989" y="740323"/>
              <a:ext cx="386807" cy="386929"/>
              <a:chOff x="3902887" y="1687655"/>
              <a:chExt cx="397010" cy="397135"/>
            </a:xfrm>
            <a:solidFill>
              <a:schemeClr val="bg1"/>
            </a:solidFill>
          </p:grpSpPr>
          <p:sp>
            <p:nvSpPr>
              <p:cNvPr id="3" name="Google Shape;16397;p139">
                <a:extLst>
                  <a:ext uri="{FF2B5EF4-FFF2-40B4-BE49-F238E27FC236}">
                    <a16:creationId xmlns:a16="http://schemas.microsoft.com/office/drawing/2014/main" id="{9B3348AC-B05F-C5FA-3A2E-CF3D0AED26D3}"/>
                  </a:ext>
                </a:extLst>
              </p:cNvPr>
              <p:cNvSpPr/>
              <p:nvPr/>
            </p:nvSpPr>
            <p:spPr>
              <a:xfrm>
                <a:off x="4023345" y="1785845"/>
                <a:ext cx="156275" cy="200269"/>
              </a:xfrm>
              <a:custGeom>
                <a:avLst/>
                <a:gdLst/>
                <a:ahLst/>
                <a:cxnLst/>
                <a:rect l="l" t="t" r="r" b="b"/>
                <a:pathLst>
                  <a:path w="7488" h="9596" extrusionOk="0">
                    <a:moveTo>
                      <a:pt x="3585" y="1"/>
                    </a:moveTo>
                    <a:cubicBezTo>
                      <a:pt x="3550" y="1"/>
                      <a:pt x="36" y="31"/>
                      <a:pt x="36" y="2561"/>
                    </a:cubicBezTo>
                    <a:cubicBezTo>
                      <a:pt x="36" y="4296"/>
                      <a:pt x="1381" y="4712"/>
                      <a:pt x="3429" y="5147"/>
                    </a:cubicBezTo>
                    <a:cubicBezTo>
                      <a:pt x="4813" y="5440"/>
                      <a:pt x="6242" y="5745"/>
                      <a:pt x="6242" y="7084"/>
                    </a:cubicBezTo>
                    <a:cubicBezTo>
                      <a:pt x="6242" y="8290"/>
                      <a:pt x="4968" y="9010"/>
                      <a:pt x="3737" y="9010"/>
                    </a:cubicBezTo>
                    <a:cubicBezTo>
                      <a:pt x="2265" y="9010"/>
                      <a:pt x="1591" y="8227"/>
                      <a:pt x="1100" y="7655"/>
                    </a:cubicBezTo>
                    <a:cubicBezTo>
                      <a:pt x="793" y="7298"/>
                      <a:pt x="640" y="7140"/>
                      <a:pt x="463" y="7140"/>
                    </a:cubicBezTo>
                    <a:cubicBezTo>
                      <a:pt x="330" y="7140"/>
                      <a:pt x="1" y="7243"/>
                      <a:pt x="1" y="7485"/>
                    </a:cubicBezTo>
                    <a:cubicBezTo>
                      <a:pt x="1" y="8301"/>
                      <a:pt x="1016" y="9596"/>
                      <a:pt x="3744" y="9596"/>
                    </a:cubicBezTo>
                    <a:cubicBezTo>
                      <a:pt x="5165" y="9594"/>
                      <a:pt x="6203" y="9265"/>
                      <a:pt x="6831" y="8616"/>
                    </a:cubicBezTo>
                    <a:cubicBezTo>
                      <a:pt x="7479" y="7947"/>
                      <a:pt x="7487" y="7116"/>
                      <a:pt x="7482" y="6957"/>
                    </a:cubicBezTo>
                    <a:cubicBezTo>
                      <a:pt x="7482" y="5087"/>
                      <a:pt x="6088" y="4674"/>
                      <a:pt x="3964" y="4255"/>
                    </a:cubicBezTo>
                    <a:cubicBezTo>
                      <a:pt x="2598" y="3986"/>
                      <a:pt x="1186" y="3709"/>
                      <a:pt x="1186" y="2410"/>
                    </a:cubicBezTo>
                    <a:cubicBezTo>
                      <a:pt x="1186" y="1420"/>
                      <a:pt x="2170" y="675"/>
                      <a:pt x="3475" y="675"/>
                    </a:cubicBezTo>
                    <a:cubicBezTo>
                      <a:pt x="4868" y="675"/>
                      <a:pt x="5485" y="1305"/>
                      <a:pt x="5938" y="1766"/>
                    </a:cubicBezTo>
                    <a:cubicBezTo>
                      <a:pt x="6247" y="2081"/>
                      <a:pt x="6375" y="2191"/>
                      <a:pt x="6598" y="2191"/>
                    </a:cubicBezTo>
                    <a:cubicBezTo>
                      <a:pt x="6794" y="2191"/>
                      <a:pt x="7082" y="2072"/>
                      <a:pt x="7082" y="1818"/>
                    </a:cubicBezTo>
                    <a:cubicBezTo>
                      <a:pt x="7082" y="1381"/>
                      <a:pt x="5803" y="1"/>
                      <a:pt x="35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98;p139">
                <a:extLst>
                  <a:ext uri="{FF2B5EF4-FFF2-40B4-BE49-F238E27FC236}">
                    <a16:creationId xmlns:a16="http://schemas.microsoft.com/office/drawing/2014/main" id="{8EA41C4E-37F3-2735-3154-3CA8FF85B951}"/>
                  </a:ext>
                </a:extLst>
              </p:cNvPr>
              <p:cNvSpPr/>
              <p:nvPr/>
            </p:nvSpPr>
            <p:spPr>
              <a:xfrm>
                <a:off x="3902887" y="1687655"/>
                <a:ext cx="397010" cy="397135"/>
              </a:xfrm>
              <a:custGeom>
                <a:avLst/>
                <a:gdLst/>
                <a:ahLst/>
                <a:cxnLst/>
                <a:rect l="l" t="t" r="r" b="b"/>
                <a:pathLst>
                  <a:path w="19023" h="19029" extrusionOk="0">
                    <a:moveTo>
                      <a:pt x="9357" y="3591"/>
                    </a:moveTo>
                    <a:cubicBezTo>
                      <a:pt x="11911" y="3591"/>
                      <a:pt x="13969" y="5196"/>
                      <a:pt x="13969" y="6523"/>
                    </a:cubicBezTo>
                    <a:cubicBezTo>
                      <a:pt x="13969" y="7455"/>
                      <a:pt x="13157" y="8010"/>
                      <a:pt x="12370" y="8010"/>
                    </a:cubicBezTo>
                    <a:cubicBezTo>
                      <a:pt x="11658" y="8010"/>
                      <a:pt x="11246" y="7589"/>
                      <a:pt x="10914" y="7251"/>
                    </a:cubicBezTo>
                    <a:cubicBezTo>
                      <a:pt x="10514" y="6845"/>
                      <a:pt x="10171" y="6494"/>
                      <a:pt x="9247" y="6494"/>
                    </a:cubicBezTo>
                    <a:cubicBezTo>
                      <a:pt x="8481" y="6494"/>
                      <a:pt x="8073" y="6855"/>
                      <a:pt x="8073" y="7115"/>
                    </a:cubicBezTo>
                    <a:cubicBezTo>
                      <a:pt x="8073" y="7497"/>
                      <a:pt x="9028" y="7685"/>
                      <a:pt x="9950" y="7867"/>
                    </a:cubicBezTo>
                    <a:cubicBezTo>
                      <a:pt x="11710" y="8214"/>
                      <a:pt x="14369" y="8739"/>
                      <a:pt x="14369" y="11635"/>
                    </a:cubicBezTo>
                    <a:cubicBezTo>
                      <a:pt x="14379" y="11960"/>
                      <a:pt x="14340" y="13128"/>
                      <a:pt x="13404" y="14096"/>
                    </a:cubicBezTo>
                    <a:cubicBezTo>
                      <a:pt x="12561" y="14970"/>
                      <a:pt x="11252" y="15414"/>
                      <a:pt x="9518" y="15415"/>
                    </a:cubicBezTo>
                    <a:lnTo>
                      <a:pt x="9516" y="15415"/>
                    </a:lnTo>
                    <a:cubicBezTo>
                      <a:pt x="5952" y="15415"/>
                      <a:pt x="4658" y="13487"/>
                      <a:pt x="4658" y="12190"/>
                    </a:cubicBezTo>
                    <a:cubicBezTo>
                      <a:pt x="4658" y="11290"/>
                      <a:pt x="5476" y="10731"/>
                      <a:pt x="6235" y="10731"/>
                    </a:cubicBezTo>
                    <a:cubicBezTo>
                      <a:pt x="6942" y="10731"/>
                      <a:pt x="7354" y="11210"/>
                      <a:pt x="7717" y="11633"/>
                    </a:cubicBezTo>
                    <a:cubicBezTo>
                      <a:pt x="8145" y="12132"/>
                      <a:pt x="8549" y="12601"/>
                      <a:pt x="9509" y="12601"/>
                    </a:cubicBezTo>
                    <a:cubicBezTo>
                      <a:pt x="10165" y="12601"/>
                      <a:pt x="10898" y="12254"/>
                      <a:pt x="10898" y="11789"/>
                    </a:cubicBezTo>
                    <a:cubicBezTo>
                      <a:pt x="10898" y="11384"/>
                      <a:pt x="10135" y="11191"/>
                      <a:pt x="8970" y="10943"/>
                    </a:cubicBezTo>
                    <a:cubicBezTo>
                      <a:pt x="7165" y="10559"/>
                      <a:pt x="4694" y="10032"/>
                      <a:pt x="4694" y="7266"/>
                    </a:cubicBezTo>
                    <a:cubicBezTo>
                      <a:pt x="4694" y="4359"/>
                      <a:pt x="7744" y="3591"/>
                      <a:pt x="9357" y="3591"/>
                    </a:cubicBezTo>
                    <a:close/>
                    <a:moveTo>
                      <a:pt x="5202" y="0"/>
                    </a:moveTo>
                    <a:cubicBezTo>
                      <a:pt x="2338" y="0"/>
                      <a:pt x="6" y="2303"/>
                      <a:pt x="1" y="5148"/>
                    </a:cubicBezTo>
                    <a:lnTo>
                      <a:pt x="1" y="5159"/>
                    </a:lnTo>
                    <a:cubicBezTo>
                      <a:pt x="2" y="6225"/>
                      <a:pt x="261" y="6830"/>
                      <a:pt x="469" y="7319"/>
                    </a:cubicBezTo>
                    <a:cubicBezTo>
                      <a:pt x="609" y="7646"/>
                      <a:pt x="712" y="7885"/>
                      <a:pt x="712" y="8212"/>
                    </a:cubicBezTo>
                    <a:cubicBezTo>
                      <a:pt x="712" y="8219"/>
                      <a:pt x="632" y="9035"/>
                      <a:pt x="632" y="9553"/>
                    </a:cubicBezTo>
                    <a:cubicBezTo>
                      <a:pt x="632" y="12302"/>
                      <a:pt x="2927" y="18423"/>
                      <a:pt x="9541" y="18423"/>
                    </a:cubicBezTo>
                    <a:cubicBezTo>
                      <a:pt x="10171" y="18423"/>
                      <a:pt x="10931" y="18343"/>
                      <a:pt x="10931" y="18343"/>
                    </a:cubicBezTo>
                    <a:cubicBezTo>
                      <a:pt x="11190" y="18343"/>
                      <a:pt x="11441" y="18446"/>
                      <a:pt x="11759" y="18577"/>
                    </a:cubicBezTo>
                    <a:cubicBezTo>
                      <a:pt x="12509" y="18886"/>
                      <a:pt x="13241" y="19028"/>
                      <a:pt x="13937" y="19028"/>
                    </a:cubicBezTo>
                    <a:cubicBezTo>
                      <a:pt x="15330" y="19028"/>
                      <a:pt x="16576" y="18458"/>
                      <a:pt x="17517" y="17520"/>
                    </a:cubicBezTo>
                    <a:cubicBezTo>
                      <a:pt x="18489" y="16555"/>
                      <a:pt x="19023" y="15260"/>
                      <a:pt x="19023" y="13878"/>
                    </a:cubicBezTo>
                    <a:cubicBezTo>
                      <a:pt x="19023" y="12804"/>
                      <a:pt x="18763" y="12198"/>
                      <a:pt x="18554" y="11708"/>
                    </a:cubicBezTo>
                    <a:cubicBezTo>
                      <a:pt x="18414" y="11380"/>
                      <a:pt x="18312" y="11141"/>
                      <a:pt x="18312" y="10814"/>
                    </a:cubicBezTo>
                    <a:cubicBezTo>
                      <a:pt x="18312" y="10804"/>
                      <a:pt x="18391" y="9993"/>
                      <a:pt x="18391" y="9473"/>
                    </a:cubicBezTo>
                    <a:cubicBezTo>
                      <a:pt x="18391" y="6724"/>
                      <a:pt x="16095" y="603"/>
                      <a:pt x="9483" y="603"/>
                    </a:cubicBezTo>
                    <a:cubicBezTo>
                      <a:pt x="8853" y="603"/>
                      <a:pt x="8092" y="683"/>
                      <a:pt x="8092" y="683"/>
                    </a:cubicBezTo>
                    <a:cubicBezTo>
                      <a:pt x="7832" y="683"/>
                      <a:pt x="7583" y="580"/>
                      <a:pt x="7264" y="450"/>
                    </a:cubicBezTo>
                    <a:cubicBezTo>
                      <a:pt x="6767" y="244"/>
                      <a:pt x="6150" y="0"/>
                      <a:pt x="5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roup 21">
            <a:extLst>
              <a:ext uri="{FF2B5EF4-FFF2-40B4-BE49-F238E27FC236}">
                <a16:creationId xmlns:a16="http://schemas.microsoft.com/office/drawing/2014/main" id="{AC55B5BD-13DE-BED2-8106-76A12FB73E3D}"/>
              </a:ext>
            </a:extLst>
          </p:cNvPr>
          <p:cNvGrpSpPr/>
          <p:nvPr/>
        </p:nvGrpSpPr>
        <p:grpSpPr>
          <a:xfrm>
            <a:off x="1916920" y="302270"/>
            <a:ext cx="628412" cy="595985"/>
            <a:chOff x="1687283" y="656548"/>
            <a:chExt cx="628412" cy="595985"/>
          </a:xfrm>
        </p:grpSpPr>
        <p:sp>
          <p:nvSpPr>
            <p:cNvPr id="19" name="Google Shape;2756;p66">
              <a:extLst>
                <a:ext uri="{FF2B5EF4-FFF2-40B4-BE49-F238E27FC236}">
                  <a16:creationId xmlns:a16="http://schemas.microsoft.com/office/drawing/2014/main" id="{A8016FFC-9D4B-FAFF-9C92-6129ECD8376E}"/>
                </a:ext>
              </a:extLst>
            </p:cNvPr>
            <p:cNvSpPr/>
            <p:nvPr/>
          </p:nvSpPr>
          <p:spPr>
            <a:xfrm>
              <a:off x="1687283" y="656548"/>
              <a:ext cx="628412" cy="59598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6407;p139">
              <a:extLst>
                <a:ext uri="{FF2B5EF4-FFF2-40B4-BE49-F238E27FC236}">
                  <a16:creationId xmlns:a16="http://schemas.microsoft.com/office/drawing/2014/main" id="{E51A8BF5-913A-987E-9401-84F0C0B7763D}"/>
                </a:ext>
              </a:extLst>
            </p:cNvPr>
            <p:cNvGrpSpPr/>
            <p:nvPr/>
          </p:nvGrpSpPr>
          <p:grpSpPr>
            <a:xfrm>
              <a:off x="1807649" y="760710"/>
              <a:ext cx="387681" cy="387661"/>
              <a:chOff x="266768" y="1721375"/>
              <a:chExt cx="397907" cy="397887"/>
            </a:xfrm>
            <a:solidFill>
              <a:schemeClr val="bg1"/>
            </a:solidFill>
          </p:grpSpPr>
          <p:sp>
            <p:nvSpPr>
              <p:cNvPr id="11" name="Google Shape;16408;p139">
                <a:extLst>
                  <a:ext uri="{FF2B5EF4-FFF2-40B4-BE49-F238E27FC236}">
                    <a16:creationId xmlns:a16="http://schemas.microsoft.com/office/drawing/2014/main" id="{94EBC4C1-8A62-88D9-ED0D-AAFB45BB1CA2}"/>
                  </a:ext>
                </a:extLst>
              </p:cNvPr>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409;p139">
                <a:extLst>
                  <a:ext uri="{FF2B5EF4-FFF2-40B4-BE49-F238E27FC236}">
                    <a16:creationId xmlns:a16="http://schemas.microsoft.com/office/drawing/2014/main" id="{85672E03-7667-F9C4-5A8B-5CD315EFCC8B}"/>
                  </a:ext>
                </a:extLst>
              </p:cNvPr>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3" name="Group 22">
            <a:extLst>
              <a:ext uri="{FF2B5EF4-FFF2-40B4-BE49-F238E27FC236}">
                <a16:creationId xmlns:a16="http://schemas.microsoft.com/office/drawing/2014/main" id="{6BBF4A87-906E-94E2-331D-5D6D5778ABCB}"/>
              </a:ext>
            </a:extLst>
          </p:cNvPr>
          <p:cNvGrpSpPr/>
          <p:nvPr/>
        </p:nvGrpSpPr>
        <p:grpSpPr>
          <a:xfrm>
            <a:off x="3150755" y="302275"/>
            <a:ext cx="628412" cy="595985"/>
            <a:chOff x="2389500" y="635795"/>
            <a:chExt cx="628412" cy="595985"/>
          </a:xfrm>
        </p:grpSpPr>
        <p:sp>
          <p:nvSpPr>
            <p:cNvPr id="20" name="Google Shape;2756;p66">
              <a:extLst>
                <a:ext uri="{FF2B5EF4-FFF2-40B4-BE49-F238E27FC236}">
                  <a16:creationId xmlns:a16="http://schemas.microsoft.com/office/drawing/2014/main" id="{F0EA4DFA-CDA6-1544-2795-110549B27681}"/>
                </a:ext>
              </a:extLst>
            </p:cNvPr>
            <p:cNvSpPr/>
            <p:nvPr/>
          </p:nvSpPr>
          <p:spPr>
            <a:xfrm>
              <a:off x="2389500" y="635795"/>
              <a:ext cx="628412" cy="59598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6410;p139">
              <a:extLst>
                <a:ext uri="{FF2B5EF4-FFF2-40B4-BE49-F238E27FC236}">
                  <a16:creationId xmlns:a16="http://schemas.microsoft.com/office/drawing/2014/main" id="{CA5F9EB5-E309-3DE6-9ADF-85ECBF96B176}"/>
                </a:ext>
              </a:extLst>
            </p:cNvPr>
            <p:cNvGrpSpPr/>
            <p:nvPr/>
          </p:nvGrpSpPr>
          <p:grpSpPr>
            <a:xfrm>
              <a:off x="2509886" y="739957"/>
              <a:ext cx="387641" cy="387661"/>
              <a:chOff x="864491" y="1723250"/>
              <a:chExt cx="397866" cy="397887"/>
            </a:xfrm>
            <a:solidFill>
              <a:schemeClr val="bg1"/>
            </a:solidFill>
          </p:grpSpPr>
          <p:sp>
            <p:nvSpPr>
              <p:cNvPr id="14" name="Google Shape;16411;p139">
                <a:extLst>
                  <a:ext uri="{FF2B5EF4-FFF2-40B4-BE49-F238E27FC236}">
                    <a16:creationId xmlns:a16="http://schemas.microsoft.com/office/drawing/2014/main" id="{B5489173-0722-AB92-EC27-F323008E7E82}"/>
                  </a:ext>
                </a:extLst>
              </p:cNvPr>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412;p139">
                <a:extLst>
                  <a:ext uri="{FF2B5EF4-FFF2-40B4-BE49-F238E27FC236}">
                    <a16:creationId xmlns:a16="http://schemas.microsoft.com/office/drawing/2014/main" id="{CE3EA1D4-27D1-8880-7789-2878233D2508}"/>
                  </a:ext>
                </a:extLst>
              </p:cNvPr>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413;p139">
                <a:extLst>
                  <a:ext uri="{FF2B5EF4-FFF2-40B4-BE49-F238E27FC236}">
                    <a16:creationId xmlns:a16="http://schemas.microsoft.com/office/drawing/2014/main" id="{31ADB93F-627B-9A30-CBD5-31FA418A5D2F}"/>
                  </a:ext>
                </a:extLst>
              </p:cNvPr>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roup 29">
            <a:extLst>
              <a:ext uri="{FF2B5EF4-FFF2-40B4-BE49-F238E27FC236}">
                <a16:creationId xmlns:a16="http://schemas.microsoft.com/office/drawing/2014/main" id="{B928CD3B-3F1E-9B6D-B717-B516059D4B02}"/>
              </a:ext>
            </a:extLst>
          </p:cNvPr>
          <p:cNvGrpSpPr/>
          <p:nvPr/>
        </p:nvGrpSpPr>
        <p:grpSpPr>
          <a:xfrm>
            <a:off x="4384589" y="302512"/>
            <a:ext cx="628412" cy="595985"/>
            <a:chOff x="3954866" y="701784"/>
            <a:chExt cx="628412" cy="595985"/>
          </a:xfrm>
        </p:grpSpPr>
        <p:sp>
          <p:nvSpPr>
            <p:cNvPr id="25" name="Google Shape;2756;p66">
              <a:extLst>
                <a:ext uri="{FF2B5EF4-FFF2-40B4-BE49-F238E27FC236}">
                  <a16:creationId xmlns:a16="http://schemas.microsoft.com/office/drawing/2014/main" id="{83A6AA7F-B172-7C3F-1558-90ADE5F009CB}"/>
                </a:ext>
              </a:extLst>
            </p:cNvPr>
            <p:cNvSpPr/>
            <p:nvPr/>
          </p:nvSpPr>
          <p:spPr>
            <a:xfrm>
              <a:off x="3954866" y="701784"/>
              <a:ext cx="628412" cy="59598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402;p139">
              <a:extLst>
                <a:ext uri="{FF2B5EF4-FFF2-40B4-BE49-F238E27FC236}">
                  <a16:creationId xmlns:a16="http://schemas.microsoft.com/office/drawing/2014/main" id="{F745EA3E-172C-1FAD-08E9-DD38711F1D12}"/>
                </a:ext>
              </a:extLst>
            </p:cNvPr>
            <p:cNvGrpSpPr/>
            <p:nvPr/>
          </p:nvGrpSpPr>
          <p:grpSpPr>
            <a:xfrm>
              <a:off x="4075242" y="805946"/>
              <a:ext cx="387661" cy="387661"/>
              <a:chOff x="1379798" y="1723250"/>
              <a:chExt cx="397887" cy="397887"/>
            </a:xfrm>
            <a:solidFill>
              <a:schemeClr val="bg1"/>
            </a:solidFill>
          </p:grpSpPr>
          <p:sp>
            <p:nvSpPr>
              <p:cNvPr id="6" name="Google Shape;16403;p139">
                <a:extLst>
                  <a:ext uri="{FF2B5EF4-FFF2-40B4-BE49-F238E27FC236}">
                    <a16:creationId xmlns:a16="http://schemas.microsoft.com/office/drawing/2014/main" id="{E15467B8-F15A-CD49-9DA6-B5408E0BDE63}"/>
                  </a:ext>
                </a:extLst>
              </p:cNvPr>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404;p139">
                <a:extLst>
                  <a:ext uri="{FF2B5EF4-FFF2-40B4-BE49-F238E27FC236}">
                    <a16:creationId xmlns:a16="http://schemas.microsoft.com/office/drawing/2014/main" id="{DBEF20E7-2F56-50E6-1E40-3B59F02CD318}"/>
                  </a:ext>
                </a:extLst>
              </p:cNvPr>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405;p139">
                <a:extLst>
                  <a:ext uri="{FF2B5EF4-FFF2-40B4-BE49-F238E27FC236}">
                    <a16:creationId xmlns:a16="http://schemas.microsoft.com/office/drawing/2014/main" id="{D31A3057-CF01-1B63-811C-762BB27FB404}"/>
                  </a:ext>
                </a:extLst>
              </p:cNvPr>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406;p139">
                <a:extLst>
                  <a:ext uri="{FF2B5EF4-FFF2-40B4-BE49-F238E27FC236}">
                    <a16:creationId xmlns:a16="http://schemas.microsoft.com/office/drawing/2014/main" id="{448DC4A6-AAB1-EC8A-305B-DAD6F36E2F79}"/>
                  </a:ext>
                </a:extLst>
              </p:cNvPr>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1" name="Picture 30">
            <a:extLst>
              <a:ext uri="{FF2B5EF4-FFF2-40B4-BE49-F238E27FC236}">
                <a16:creationId xmlns:a16="http://schemas.microsoft.com/office/drawing/2014/main" id="{D6973C3A-4DED-86A1-71B0-39AA08B25C85}"/>
              </a:ext>
            </a:extLst>
          </p:cNvPr>
          <p:cNvPicPr>
            <a:picLocks noChangeAspect="1"/>
          </p:cNvPicPr>
          <p:nvPr/>
        </p:nvPicPr>
        <p:blipFill>
          <a:blip r:embed="rId3"/>
          <a:stretch>
            <a:fillRect/>
          </a:stretch>
        </p:blipFill>
        <p:spPr>
          <a:xfrm rot="20949133">
            <a:off x="179040" y="1515623"/>
            <a:ext cx="2073137" cy="2902392"/>
          </a:xfrm>
          <a:prstGeom prst="rect">
            <a:avLst/>
          </a:prstGeom>
        </p:spPr>
      </p:pic>
      <p:grpSp>
        <p:nvGrpSpPr>
          <p:cNvPr id="32" name="Group 31">
            <a:extLst>
              <a:ext uri="{FF2B5EF4-FFF2-40B4-BE49-F238E27FC236}">
                <a16:creationId xmlns:a16="http://schemas.microsoft.com/office/drawing/2014/main" id="{00EE18C9-44AF-77F4-44D9-4C9C1E0B5E16}"/>
              </a:ext>
            </a:extLst>
          </p:cNvPr>
          <p:cNvGrpSpPr/>
          <p:nvPr/>
        </p:nvGrpSpPr>
        <p:grpSpPr>
          <a:xfrm rot="2035452">
            <a:off x="1780300" y="1534544"/>
            <a:ext cx="3117255" cy="2938249"/>
            <a:chOff x="6153258" y="1316661"/>
            <a:chExt cx="3117255" cy="2938249"/>
          </a:xfrm>
        </p:grpSpPr>
        <p:grpSp>
          <p:nvGrpSpPr>
            <p:cNvPr id="33" name="Group 32">
              <a:extLst>
                <a:ext uri="{FF2B5EF4-FFF2-40B4-BE49-F238E27FC236}">
                  <a16:creationId xmlns:a16="http://schemas.microsoft.com/office/drawing/2014/main" id="{AEB6B1B1-1CBB-258F-5560-35B62C6BE9D8}"/>
                </a:ext>
              </a:extLst>
            </p:cNvPr>
            <p:cNvGrpSpPr/>
            <p:nvPr/>
          </p:nvGrpSpPr>
          <p:grpSpPr>
            <a:xfrm>
              <a:off x="6153258" y="1316661"/>
              <a:ext cx="3117255" cy="2938249"/>
              <a:chOff x="4265465" y="1427881"/>
              <a:chExt cx="3117255" cy="2938249"/>
            </a:xfrm>
          </p:grpSpPr>
          <p:grpSp>
            <p:nvGrpSpPr>
              <p:cNvPr id="41" name="Google Shape;3937;p91">
                <a:extLst>
                  <a:ext uri="{FF2B5EF4-FFF2-40B4-BE49-F238E27FC236}">
                    <a16:creationId xmlns:a16="http://schemas.microsoft.com/office/drawing/2014/main" id="{AFE020F5-FDF3-00B6-87B3-75208C777CCB}"/>
                  </a:ext>
                </a:extLst>
              </p:cNvPr>
              <p:cNvGrpSpPr/>
              <p:nvPr/>
            </p:nvGrpSpPr>
            <p:grpSpPr>
              <a:xfrm>
                <a:off x="5064314" y="1480950"/>
                <a:ext cx="373199" cy="374903"/>
                <a:chOff x="911900" y="2753102"/>
                <a:chExt cx="474385" cy="473901"/>
              </a:xfrm>
            </p:grpSpPr>
            <p:sp>
              <p:nvSpPr>
                <p:cNvPr id="4910" name="Google Shape;3938;p91">
                  <a:extLst>
                    <a:ext uri="{FF2B5EF4-FFF2-40B4-BE49-F238E27FC236}">
                      <a16:creationId xmlns:a16="http://schemas.microsoft.com/office/drawing/2014/main" id="{D165BD86-012B-1486-820F-4BBFA8910EA6}"/>
                    </a:ext>
                  </a:extLst>
                </p:cNvPr>
                <p:cNvSpPr/>
                <p:nvPr/>
              </p:nvSpPr>
              <p:spPr>
                <a:xfrm>
                  <a:off x="1028382" y="2753102"/>
                  <a:ext cx="53079" cy="151314"/>
                </a:xfrm>
                <a:custGeom>
                  <a:avLst/>
                  <a:gdLst/>
                  <a:ahLst/>
                  <a:cxnLst/>
                  <a:rect l="l" t="t" r="r" b="b"/>
                  <a:pathLst>
                    <a:path w="2072" h="5913" extrusionOk="0">
                      <a:moveTo>
                        <a:pt x="0" y="1"/>
                      </a:moveTo>
                      <a:lnTo>
                        <a:pt x="0" y="5912"/>
                      </a:lnTo>
                      <a:lnTo>
                        <a:pt x="2072" y="5912"/>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3939;p91">
                  <a:extLst>
                    <a:ext uri="{FF2B5EF4-FFF2-40B4-BE49-F238E27FC236}">
                      <a16:creationId xmlns:a16="http://schemas.microsoft.com/office/drawing/2014/main" id="{092B27B6-5125-16B3-74AA-CDFF1E4E9C09}"/>
                    </a:ext>
                  </a:extLst>
                </p:cNvPr>
                <p:cNvSpPr/>
                <p:nvPr/>
              </p:nvSpPr>
              <p:spPr>
                <a:xfrm>
                  <a:off x="1216056" y="2753102"/>
                  <a:ext cx="53105" cy="151314"/>
                </a:xfrm>
                <a:custGeom>
                  <a:avLst/>
                  <a:gdLst/>
                  <a:ahLst/>
                  <a:cxnLst/>
                  <a:rect l="l" t="t" r="r" b="b"/>
                  <a:pathLst>
                    <a:path w="2073" h="5913" extrusionOk="0">
                      <a:moveTo>
                        <a:pt x="1" y="1"/>
                      </a:moveTo>
                      <a:lnTo>
                        <a:pt x="1" y="5912"/>
                      </a:lnTo>
                      <a:lnTo>
                        <a:pt x="2072" y="5912"/>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3940;p91">
                  <a:extLst>
                    <a:ext uri="{FF2B5EF4-FFF2-40B4-BE49-F238E27FC236}">
                      <a16:creationId xmlns:a16="http://schemas.microsoft.com/office/drawing/2014/main" id="{57F4709E-C31B-9590-00C7-A9A74E853BDA}"/>
                    </a:ext>
                  </a:extLst>
                </p:cNvPr>
                <p:cNvSpPr/>
                <p:nvPr/>
              </p:nvSpPr>
              <p:spPr>
                <a:xfrm>
                  <a:off x="1277538" y="2994236"/>
                  <a:ext cx="73804" cy="51743"/>
                </a:xfrm>
                <a:custGeom>
                  <a:avLst/>
                  <a:gdLst/>
                  <a:ahLst/>
                  <a:cxnLst/>
                  <a:rect l="l" t="t" r="r" b="b"/>
                  <a:pathLst>
                    <a:path w="2881" h="2022" extrusionOk="0">
                      <a:moveTo>
                        <a:pt x="329" y="1"/>
                      </a:moveTo>
                      <a:lnTo>
                        <a:pt x="1" y="1921"/>
                      </a:lnTo>
                      <a:lnTo>
                        <a:pt x="1" y="1921"/>
                      </a:lnTo>
                      <a:lnTo>
                        <a:pt x="278" y="1870"/>
                      </a:lnTo>
                      <a:lnTo>
                        <a:pt x="556" y="1820"/>
                      </a:lnTo>
                      <a:lnTo>
                        <a:pt x="834" y="1794"/>
                      </a:lnTo>
                      <a:lnTo>
                        <a:pt x="1112" y="1769"/>
                      </a:lnTo>
                      <a:lnTo>
                        <a:pt x="1491" y="1794"/>
                      </a:lnTo>
                      <a:lnTo>
                        <a:pt x="1845" y="1845"/>
                      </a:lnTo>
                      <a:lnTo>
                        <a:pt x="2224" y="1921"/>
                      </a:lnTo>
                      <a:lnTo>
                        <a:pt x="2552" y="2022"/>
                      </a:lnTo>
                      <a:lnTo>
                        <a:pt x="2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3941;p91">
                  <a:extLst>
                    <a:ext uri="{FF2B5EF4-FFF2-40B4-BE49-F238E27FC236}">
                      <a16:creationId xmlns:a16="http://schemas.microsoft.com/office/drawing/2014/main" id="{D7206B85-9B22-0269-B319-258710DFD82B}"/>
                    </a:ext>
                  </a:extLst>
                </p:cNvPr>
                <p:cNvSpPr/>
                <p:nvPr/>
              </p:nvSpPr>
              <p:spPr>
                <a:xfrm>
                  <a:off x="1260708" y="3101561"/>
                  <a:ext cx="125577" cy="125442"/>
                </a:xfrm>
                <a:custGeom>
                  <a:avLst/>
                  <a:gdLst/>
                  <a:ahLst/>
                  <a:cxnLst/>
                  <a:rect l="l" t="t" r="r" b="b"/>
                  <a:pathLst>
                    <a:path w="4902" h="4902" extrusionOk="0">
                      <a:moveTo>
                        <a:pt x="4321" y="0"/>
                      </a:moveTo>
                      <a:lnTo>
                        <a:pt x="1" y="4346"/>
                      </a:lnTo>
                      <a:lnTo>
                        <a:pt x="178" y="4472"/>
                      </a:lnTo>
                      <a:lnTo>
                        <a:pt x="380" y="4573"/>
                      </a:lnTo>
                      <a:lnTo>
                        <a:pt x="607" y="4674"/>
                      </a:lnTo>
                      <a:lnTo>
                        <a:pt x="834" y="4750"/>
                      </a:lnTo>
                      <a:lnTo>
                        <a:pt x="1062" y="4826"/>
                      </a:lnTo>
                      <a:lnTo>
                        <a:pt x="1289" y="4851"/>
                      </a:lnTo>
                      <a:lnTo>
                        <a:pt x="1517" y="4901"/>
                      </a:lnTo>
                      <a:lnTo>
                        <a:pt x="1769" y="4901"/>
                      </a:lnTo>
                      <a:lnTo>
                        <a:pt x="2098" y="4876"/>
                      </a:lnTo>
                      <a:lnTo>
                        <a:pt x="2401" y="4826"/>
                      </a:lnTo>
                      <a:lnTo>
                        <a:pt x="2704" y="4750"/>
                      </a:lnTo>
                      <a:lnTo>
                        <a:pt x="2982" y="4649"/>
                      </a:lnTo>
                      <a:lnTo>
                        <a:pt x="3260" y="4522"/>
                      </a:lnTo>
                      <a:lnTo>
                        <a:pt x="3512" y="4371"/>
                      </a:lnTo>
                      <a:lnTo>
                        <a:pt x="3765" y="4194"/>
                      </a:lnTo>
                      <a:lnTo>
                        <a:pt x="3967" y="3992"/>
                      </a:lnTo>
                      <a:lnTo>
                        <a:pt x="4169" y="3765"/>
                      </a:lnTo>
                      <a:lnTo>
                        <a:pt x="4346" y="3512"/>
                      </a:lnTo>
                      <a:lnTo>
                        <a:pt x="4523" y="3259"/>
                      </a:lnTo>
                      <a:lnTo>
                        <a:pt x="4649" y="3007"/>
                      </a:lnTo>
                      <a:lnTo>
                        <a:pt x="4750" y="2703"/>
                      </a:lnTo>
                      <a:lnTo>
                        <a:pt x="4826" y="2400"/>
                      </a:lnTo>
                      <a:lnTo>
                        <a:pt x="4877" y="2097"/>
                      </a:lnTo>
                      <a:lnTo>
                        <a:pt x="4902" y="1794"/>
                      </a:lnTo>
                      <a:lnTo>
                        <a:pt x="4877" y="1541"/>
                      </a:lnTo>
                      <a:lnTo>
                        <a:pt x="4851" y="1289"/>
                      </a:lnTo>
                      <a:lnTo>
                        <a:pt x="4801" y="1061"/>
                      </a:lnTo>
                      <a:lnTo>
                        <a:pt x="4750" y="834"/>
                      </a:lnTo>
                      <a:lnTo>
                        <a:pt x="4674" y="607"/>
                      </a:lnTo>
                      <a:lnTo>
                        <a:pt x="4573" y="405"/>
                      </a:lnTo>
                      <a:lnTo>
                        <a:pt x="4447" y="202"/>
                      </a:lnTo>
                      <a:lnTo>
                        <a:pt x="43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3942;p91">
                  <a:extLst>
                    <a:ext uri="{FF2B5EF4-FFF2-40B4-BE49-F238E27FC236}">
                      <a16:creationId xmlns:a16="http://schemas.microsoft.com/office/drawing/2014/main" id="{DF20CF43-2C16-2573-F1F1-A1CF518AEFDE}"/>
                    </a:ext>
                  </a:extLst>
                </p:cNvPr>
                <p:cNvSpPr/>
                <p:nvPr/>
              </p:nvSpPr>
              <p:spPr>
                <a:xfrm>
                  <a:off x="1163002" y="2994236"/>
                  <a:ext cx="94503" cy="232767"/>
                </a:xfrm>
                <a:custGeom>
                  <a:avLst/>
                  <a:gdLst/>
                  <a:ahLst/>
                  <a:cxnLst/>
                  <a:rect l="l" t="t" r="r" b="b"/>
                  <a:pathLst>
                    <a:path w="3689" h="9096" extrusionOk="0">
                      <a:moveTo>
                        <a:pt x="0" y="1"/>
                      </a:moveTo>
                      <a:lnTo>
                        <a:pt x="0" y="9095"/>
                      </a:lnTo>
                      <a:lnTo>
                        <a:pt x="2779" y="9095"/>
                      </a:lnTo>
                      <a:lnTo>
                        <a:pt x="2476" y="8792"/>
                      </a:lnTo>
                      <a:lnTo>
                        <a:pt x="2198" y="8464"/>
                      </a:lnTo>
                      <a:lnTo>
                        <a:pt x="1971" y="8085"/>
                      </a:lnTo>
                      <a:lnTo>
                        <a:pt x="1768" y="7706"/>
                      </a:lnTo>
                      <a:lnTo>
                        <a:pt x="1592" y="7302"/>
                      </a:lnTo>
                      <a:lnTo>
                        <a:pt x="1491" y="6872"/>
                      </a:lnTo>
                      <a:lnTo>
                        <a:pt x="1415" y="6443"/>
                      </a:lnTo>
                      <a:lnTo>
                        <a:pt x="1390" y="5988"/>
                      </a:lnTo>
                      <a:lnTo>
                        <a:pt x="1390" y="5710"/>
                      </a:lnTo>
                      <a:lnTo>
                        <a:pt x="1415" y="5432"/>
                      </a:lnTo>
                      <a:lnTo>
                        <a:pt x="1465" y="5180"/>
                      </a:lnTo>
                      <a:lnTo>
                        <a:pt x="1516" y="4902"/>
                      </a:lnTo>
                      <a:lnTo>
                        <a:pt x="1592" y="4649"/>
                      </a:lnTo>
                      <a:lnTo>
                        <a:pt x="1693" y="4422"/>
                      </a:lnTo>
                      <a:lnTo>
                        <a:pt x="1794" y="4169"/>
                      </a:lnTo>
                      <a:lnTo>
                        <a:pt x="1920" y="3942"/>
                      </a:lnTo>
                      <a:lnTo>
                        <a:pt x="2046" y="3714"/>
                      </a:lnTo>
                      <a:lnTo>
                        <a:pt x="2198" y="3512"/>
                      </a:lnTo>
                      <a:lnTo>
                        <a:pt x="2350" y="3310"/>
                      </a:lnTo>
                      <a:lnTo>
                        <a:pt x="2526" y="3108"/>
                      </a:lnTo>
                      <a:lnTo>
                        <a:pt x="2703" y="2931"/>
                      </a:lnTo>
                      <a:lnTo>
                        <a:pt x="2880" y="2754"/>
                      </a:lnTo>
                      <a:lnTo>
                        <a:pt x="3082" y="2603"/>
                      </a:lnTo>
                      <a:lnTo>
                        <a:pt x="3310" y="2451"/>
                      </a:lnTo>
                      <a:lnTo>
                        <a:pt x="3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3943;p91">
                  <a:extLst>
                    <a:ext uri="{FF2B5EF4-FFF2-40B4-BE49-F238E27FC236}">
                      <a16:creationId xmlns:a16="http://schemas.microsoft.com/office/drawing/2014/main" id="{155CE853-875C-FEF7-CA20-37F6C8EF7D3A}"/>
                    </a:ext>
                  </a:extLst>
                </p:cNvPr>
                <p:cNvSpPr/>
                <p:nvPr/>
              </p:nvSpPr>
              <p:spPr>
                <a:xfrm>
                  <a:off x="1226406" y="3067296"/>
                  <a:ext cx="125577" cy="125442"/>
                </a:xfrm>
                <a:custGeom>
                  <a:avLst/>
                  <a:gdLst/>
                  <a:ahLst/>
                  <a:cxnLst/>
                  <a:rect l="l" t="t" r="r" b="b"/>
                  <a:pathLst>
                    <a:path w="4902" h="4902" extrusionOk="0">
                      <a:moveTo>
                        <a:pt x="3108" y="0"/>
                      </a:moveTo>
                      <a:lnTo>
                        <a:pt x="2805" y="26"/>
                      </a:lnTo>
                      <a:lnTo>
                        <a:pt x="2477" y="76"/>
                      </a:lnTo>
                      <a:lnTo>
                        <a:pt x="2199" y="152"/>
                      </a:lnTo>
                      <a:lnTo>
                        <a:pt x="1896" y="253"/>
                      </a:lnTo>
                      <a:lnTo>
                        <a:pt x="1618" y="379"/>
                      </a:lnTo>
                      <a:lnTo>
                        <a:pt x="1365" y="531"/>
                      </a:lnTo>
                      <a:lnTo>
                        <a:pt x="1138" y="708"/>
                      </a:lnTo>
                      <a:lnTo>
                        <a:pt x="910" y="910"/>
                      </a:lnTo>
                      <a:lnTo>
                        <a:pt x="708" y="1137"/>
                      </a:lnTo>
                      <a:lnTo>
                        <a:pt x="531" y="1390"/>
                      </a:lnTo>
                      <a:lnTo>
                        <a:pt x="380" y="1642"/>
                      </a:lnTo>
                      <a:lnTo>
                        <a:pt x="228" y="1920"/>
                      </a:lnTo>
                      <a:lnTo>
                        <a:pt x="127" y="2198"/>
                      </a:lnTo>
                      <a:lnTo>
                        <a:pt x="51" y="2501"/>
                      </a:lnTo>
                      <a:lnTo>
                        <a:pt x="1" y="2805"/>
                      </a:lnTo>
                      <a:lnTo>
                        <a:pt x="1" y="3133"/>
                      </a:lnTo>
                      <a:lnTo>
                        <a:pt x="1" y="3360"/>
                      </a:lnTo>
                      <a:lnTo>
                        <a:pt x="26" y="3613"/>
                      </a:lnTo>
                      <a:lnTo>
                        <a:pt x="77" y="3840"/>
                      </a:lnTo>
                      <a:lnTo>
                        <a:pt x="152" y="4068"/>
                      </a:lnTo>
                      <a:lnTo>
                        <a:pt x="228" y="4295"/>
                      </a:lnTo>
                      <a:lnTo>
                        <a:pt x="329" y="4497"/>
                      </a:lnTo>
                      <a:lnTo>
                        <a:pt x="430" y="4725"/>
                      </a:lnTo>
                      <a:lnTo>
                        <a:pt x="557" y="4901"/>
                      </a:lnTo>
                      <a:lnTo>
                        <a:pt x="4902" y="581"/>
                      </a:lnTo>
                      <a:lnTo>
                        <a:pt x="4700" y="455"/>
                      </a:lnTo>
                      <a:lnTo>
                        <a:pt x="4498" y="329"/>
                      </a:lnTo>
                      <a:lnTo>
                        <a:pt x="4296" y="228"/>
                      </a:lnTo>
                      <a:lnTo>
                        <a:pt x="4068" y="152"/>
                      </a:lnTo>
                      <a:lnTo>
                        <a:pt x="3841" y="101"/>
                      </a:lnTo>
                      <a:lnTo>
                        <a:pt x="3588" y="51"/>
                      </a:lnTo>
                      <a:lnTo>
                        <a:pt x="3361" y="26"/>
                      </a:lnTo>
                      <a:lnTo>
                        <a:pt x="3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3944;p91">
                  <a:extLst>
                    <a:ext uri="{FF2B5EF4-FFF2-40B4-BE49-F238E27FC236}">
                      <a16:creationId xmlns:a16="http://schemas.microsoft.com/office/drawing/2014/main" id="{AD7352C4-3965-6A34-C83E-7977D050A81E}"/>
                    </a:ext>
                  </a:extLst>
                </p:cNvPr>
                <p:cNvSpPr/>
                <p:nvPr/>
              </p:nvSpPr>
              <p:spPr>
                <a:xfrm>
                  <a:off x="1040038" y="2994236"/>
                  <a:ext cx="95143" cy="232767"/>
                </a:xfrm>
                <a:custGeom>
                  <a:avLst/>
                  <a:gdLst/>
                  <a:ahLst/>
                  <a:cxnLst/>
                  <a:rect l="l" t="t" r="r" b="b"/>
                  <a:pathLst>
                    <a:path w="3714" h="9096" extrusionOk="0">
                      <a:moveTo>
                        <a:pt x="0" y="1"/>
                      </a:moveTo>
                      <a:lnTo>
                        <a:pt x="1465" y="9095"/>
                      </a:lnTo>
                      <a:lnTo>
                        <a:pt x="3714" y="9095"/>
                      </a:lnTo>
                      <a:lnTo>
                        <a:pt x="37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3945;p91">
                  <a:extLst>
                    <a:ext uri="{FF2B5EF4-FFF2-40B4-BE49-F238E27FC236}">
                      <a16:creationId xmlns:a16="http://schemas.microsoft.com/office/drawing/2014/main" id="{7AB2F6F2-1EBB-FDA1-8638-7262A111AF78}"/>
                    </a:ext>
                  </a:extLst>
                </p:cNvPr>
                <p:cNvSpPr/>
                <p:nvPr/>
              </p:nvSpPr>
              <p:spPr>
                <a:xfrm>
                  <a:off x="946176" y="2994236"/>
                  <a:ext cx="102931" cy="232767"/>
                </a:xfrm>
                <a:custGeom>
                  <a:avLst/>
                  <a:gdLst/>
                  <a:ahLst/>
                  <a:cxnLst/>
                  <a:rect l="l" t="t" r="r" b="b"/>
                  <a:pathLst>
                    <a:path w="4018" h="9096" extrusionOk="0">
                      <a:moveTo>
                        <a:pt x="1" y="1"/>
                      </a:moveTo>
                      <a:lnTo>
                        <a:pt x="1466" y="9095"/>
                      </a:lnTo>
                      <a:lnTo>
                        <a:pt x="4018" y="9095"/>
                      </a:lnTo>
                      <a:lnTo>
                        <a:pt x="25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3946;p91">
                  <a:extLst>
                    <a:ext uri="{FF2B5EF4-FFF2-40B4-BE49-F238E27FC236}">
                      <a16:creationId xmlns:a16="http://schemas.microsoft.com/office/drawing/2014/main" id="{AF2C831A-CA76-2B24-00B8-D756B079692E}"/>
                    </a:ext>
                  </a:extLst>
                </p:cNvPr>
                <p:cNvSpPr/>
                <p:nvPr/>
              </p:nvSpPr>
              <p:spPr>
                <a:xfrm>
                  <a:off x="911900" y="2932181"/>
                  <a:ext cx="474385" cy="34291"/>
                </a:xfrm>
                <a:custGeom>
                  <a:avLst/>
                  <a:gdLst/>
                  <a:ahLst/>
                  <a:cxnLst/>
                  <a:rect l="l" t="t" r="r" b="b"/>
                  <a:pathLst>
                    <a:path w="18518" h="1340" extrusionOk="0">
                      <a:moveTo>
                        <a:pt x="0" y="0"/>
                      </a:moveTo>
                      <a:lnTo>
                        <a:pt x="0" y="1339"/>
                      </a:lnTo>
                      <a:lnTo>
                        <a:pt x="18518" y="1339"/>
                      </a:lnTo>
                      <a:lnTo>
                        <a:pt x="18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3947;p91">
                <a:extLst>
                  <a:ext uri="{FF2B5EF4-FFF2-40B4-BE49-F238E27FC236}">
                    <a16:creationId xmlns:a16="http://schemas.microsoft.com/office/drawing/2014/main" id="{B761B7ED-4953-6216-8C95-E1592F9C985D}"/>
                  </a:ext>
                </a:extLst>
              </p:cNvPr>
              <p:cNvGrpSpPr/>
              <p:nvPr/>
            </p:nvGrpSpPr>
            <p:grpSpPr>
              <a:xfrm>
                <a:off x="5064314" y="2602557"/>
                <a:ext cx="373199" cy="359558"/>
                <a:chOff x="1672330" y="2762800"/>
                <a:chExt cx="474385" cy="454504"/>
              </a:xfrm>
            </p:grpSpPr>
            <p:sp>
              <p:nvSpPr>
                <p:cNvPr id="4903" name="Google Shape;3948;p91">
                  <a:extLst>
                    <a:ext uri="{FF2B5EF4-FFF2-40B4-BE49-F238E27FC236}">
                      <a16:creationId xmlns:a16="http://schemas.microsoft.com/office/drawing/2014/main" id="{3606663A-4E52-B257-B591-33E0FC2CC4E5}"/>
                    </a:ext>
                  </a:extLst>
                </p:cNvPr>
                <p:cNvSpPr/>
                <p:nvPr/>
              </p:nvSpPr>
              <p:spPr>
                <a:xfrm>
                  <a:off x="1702097" y="2879823"/>
                  <a:ext cx="110693" cy="253443"/>
                </a:xfrm>
                <a:custGeom>
                  <a:avLst/>
                  <a:gdLst/>
                  <a:ahLst/>
                  <a:cxnLst/>
                  <a:rect l="l" t="t" r="r" b="b"/>
                  <a:pathLst>
                    <a:path w="4321" h="9904" extrusionOk="0">
                      <a:moveTo>
                        <a:pt x="0" y="0"/>
                      </a:moveTo>
                      <a:lnTo>
                        <a:pt x="0" y="9903"/>
                      </a:lnTo>
                      <a:lnTo>
                        <a:pt x="4320" y="9903"/>
                      </a:lnTo>
                      <a:lnTo>
                        <a:pt x="43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3949;p91">
                  <a:extLst>
                    <a:ext uri="{FF2B5EF4-FFF2-40B4-BE49-F238E27FC236}">
                      <a16:creationId xmlns:a16="http://schemas.microsoft.com/office/drawing/2014/main" id="{12416E34-3D4B-D002-9C64-7EEBCCFEF573}"/>
                    </a:ext>
                  </a:extLst>
                </p:cNvPr>
                <p:cNvSpPr/>
                <p:nvPr/>
              </p:nvSpPr>
              <p:spPr>
                <a:xfrm>
                  <a:off x="1854163" y="2927651"/>
                  <a:ext cx="110693" cy="205616"/>
                </a:xfrm>
                <a:custGeom>
                  <a:avLst/>
                  <a:gdLst/>
                  <a:ahLst/>
                  <a:cxnLst/>
                  <a:rect l="l" t="t" r="r" b="b"/>
                  <a:pathLst>
                    <a:path w="4321" h="8035" extrusionOk="0">
                      <a:moveTo>
                        <a:pt x="1" y="1"/>
                      </a:moveTo>
                      <a:lnTo>
                        <a:pt x="1" y="8034"/>
                      </a:lnTo>
                      <a:lnTo>
                        <a:pt x="4321" y="8034"/>
                      </a:lnTo>
                      <a:lnTo>
                        <a:pt x="43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3950;p91">
                  <a:extLst>
                    <a:ext uri="{FF2B5EF4-FFF2-40B4-BE49-F238E27FC236}">
                      <a16:creationId xmlns:a16="http://schemas.microsoft.com/office/drawing/2014/main" id="{93116B81-3060-473E-7463-A838985CE36D}"/>
                    </a:ext>
                  </a:extLst>
                </p:cNvPr>
                <p:cNvSpPr/>
                <p:nvPr/>
              </p:nvSpPr>
              <p:spPr>
                <a:xfrm>
                  <a:off x="2005613" y="3000071"/>
                  <a:ext cx="111334" cy="133196"/>
                </a:xfrm>
                <a:custGeom>
                  <a:avLst/>
                  <a:gdLst/>
                  <a:ahLst/>
                  <a:cxnLst/>
                  <a:rect l="l" t="t" r="r" b="b"/>
                  <a:pathLst>
                    <a:path w="4346" h="5205" extrusionOk="0">
                      <a:moveTo>
                        <a:pt x="1" y="0"/>
                      </a:moveTo>
                      <a:lnTo>
                        <a:pt x="1" y="5204"/>
                      </a:lnTo>
                      <a:lnTo>
                        <a:pt x="4346" y="5204"/>
                      </a:lnTo>
                      <a:lnTo>
                        <a:pt x="43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3951;p91">
                  <a:extLst>
                    <a:ext uri="{FF2B5EF4-FFF2-40B4-BE49-F238E27FC236}">
                      <a16:creationId xmlns:a16="http://schemas.microsoft.com/office/drawing/2014/main" id="{2E6024BA-7B82-33C9-7AFB-D35A40B2BAB3}"/>
                    </a:ext>
                  </a:extLst>
                </p:cNvPr>
                <p:cNvSpPr/>
                <p:nvPr/>
              </p:nvSpPr>
              <p:spPr>
                <a:xfrm>
                  <a:off x="1672330" y="3161672"/>
                  <a:ext cx="474385" cy="55633"/>
                </a:xfrm>
                <a:custGeom>
                  <a:avLst/>
                  <a:gdLst/>
                  <a:ahLst/>
                  <a:cxnLst/>
                  <a:rect l="l" t="t" r="r" b="b"/>
                  <a:pathLst>
                    <a:path w="18518" h="2174" extrusionOk="0">
                      <a:moveTo>
                        <a:pt x="0" y="1"/>
                      </a:moveTo>
                      <a:lnTo>
                        <a:pt x="0" y="2173"/>
                      </a:lnTo>
                      <a:lnTo>
                        <a:pt x="1086" y="2173"/>
                      </a:lnTo>
                      <a:lnTo>
                        <a:pt x="1086" y="1087"/>
                      </a:lnTo>
                      <a:lnTo>
                        <a:pt x="2905" y="1087"/>
                      </a:lnTo>
                      <a:lnTo>
                        <a:pt x="2905" y="2173"/>
                      </a:lnTo>
                      <a:lnTo>
                        <a:pt x="3992" y="2173"/>
                      </a:lnTo>
                      <a:lnTo>
                        <a:pt x="3992" y="1087"/>
                      </a:lnTo>
                      <a:lnTo>
                        <a:pt x="5811" y="1087"/>
                      </a:lnTo>
                      <a:lnTo>
                        <a:pt x="5811" y="2173"/>
                      </a:lnTo>
                      <a:lnTo>
                        <a:pt x="6897" y="2173"/>
                      </a:lnTo>
                      <a:lnTo>
                        <a:pt x="6897" y="1087"/>
                      </a:lnTo>
                      <a:lnTo>
                        <a:pt x="8716" y="1087"/>
                      </a:lnTo>
                      <a:lnTo>
                        <a:pt x="8716" y="2173"/>
                      </a:lnTo>
                      <a:lnTo>
                        <a:pt x="9802" y="2173"/>
                      </a:lnTo>
                      <a:lnTo>
                        <a:pt x="9802" y="1087"/>
                      </a:lnTo>
                      <a:lnTo>
                        <a:pt x="11621" y="1087"/>
                      </a:lnTo>
                      <a:lnTo>
                        <a:pt x="11621" y="2173"/>
                      </a:lnTo>
                      <a:lnTo>
                        <a:pt x="12707" y="2173"/>
                      </a:lnTo>
                      <a:lnTo>
                        <a:pt x="12707" y="1087"/>
                      </a:lnTo>
                      <a:lnTo>
                        <a:pt x="14526" y="1087"/>
                      </a:lnTo>
                      <a:lnTo>
                        <a:pt x="14526" y="2173"/>
                      </a:lnTo>
                      <a:lnTo>
                        <a:pt x="15613" y="2173"/>
                      </a:lnTo>
                      <a:lnTo>
                        <a:pt x="15613" y="1087"/>
                      </a:lnTo>
                      <a:lnTo>
                        <a:pt x="17432" y="1087"/>
                      </a:lnTo>
                      <a:lnTo>
                        <a:pt x="17432" y="2173"/>
                      </a:lnTo>
                      <a:lnTo>
                        <a:pt x="18518" y="2173"/>
                      </a:lnTo>
                      <a:lnTo>
                        <a:pt x="185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3952;p91">
                  <a:extLst>
                    <a:ext uri="{FF2B5EF4-FFF2-40B4-BE49-F238E27FC236}">
                      <a16:creationId xmlns:a16="http://schemas.microsoft.com/office/drawing/2014/main" id="{3CF764D4-A338-C4E7-8127-AE0CF475078B}"/>
                    </a:ext>
                  </a:extLst>
                </p:cNvPr>
                <p:cNvSpPr/>
                <p:nvPr/>
              </p:nvSpPr>
              <p:spPr>
                <a:xfrm>
                  <a:off x="1715674" y="2762800"/>
                  <a:ext cx="83513" cy="83423"/>
                </a:xfrm>
                <a:custGeom>
                  <a:avLst/>
                  <a:gdLst/>
                  <a:ahLst/>
                  <a:cxnLst/>
                  <a:rect l="l" t="t" r="r" b="b"/>
                  <a:pathLst>
                    <a:path w="3260" h="3260" extrusionOk="0">
                      <a:moveTo>
                        <a:pt x="1466" y="1"/>
                      </a:moveTo>
                      <a:lnTo>
                        <a:pt x="1289" y="26"/>
                      </a:lnTo>
                      <a:lnTo>
                        <a:pt x="1138" y="76"/>
                      </a:lnTo>
                      <a:lnTo>
                        <a:pt x="986" y="127"/>
                      </a:lnTo>
                      <a:lnTo>
                        <a:pt x="860" y="203"/>
                      </a:lnTo>
                      <a:lnTo>
                        <a:pt x="708" y="279"/>
                      </a:lnTo>
                      <a:lnTo>
                        <a:pt x="481" y="481"/>
                      </a:lnTo>
                      <a:lnTo>
                        <a:pt x="279" y="708"/>
                      </a:lnTo>
                      <a:lnTo>
                        <a:pt x="203" y="860"/>
                      </a:lnTo>
                      <a:lnTo>
                        <a:pt x="127" y="986"/>
                      </a:lnTo>
                      <a:lnTo>
                        <a:pt x="76" y="1137"/>
                      </a:lnTo>
                      <a:lnTo>
                        <a:pt x="26" y="1289"/>
                      </a:lnTo>
                      <a:lnTo>
                        <a:pt x="1" y="1466"/>
                      </a:lnTo>
                      <a:lnTo>
                        <a:pt x="1" y="1617"/>
                      </a:lnTo>
                      <a:lnTo>
                        <a:pt x="1" y="1794"/>
                      </a:lnTo>
                      <a:lnTo>
                        <a:pt x="26" y="1946"/>
                      </a:lnTo>
                      <a:lnTo>
                        <a:pt x="76" y="2097"/>
                      </a:lnTo>
                      <a:lnTo>
                        <a:pt x="127" y="2249"/>
                      </a:lnTo>
                      <a:lnTo>
                        <a:pt x="203" y="2401"/>
                      </a:lnTo>
                      <a:lnTo>
                        <a:pt x="279" y="2527"/>
                      </a:lnTo>
                      <a:lnTo>
                        <a:pt x="481" y="2780"/>
                      </a:lnTo>
                      <a:lnTo>
                        <a:pt x="708" y="2982"/>
                      </a:lnTo>
                      <a:lnTo>
                        <a:pt x="860" y="3057"/>
                      </a:lnTo>
                      <a:lnTo>
                        <a:pt x="986" y="3133"/>
                      </a:lnTo>
                      <a:lnTo>
                        <a:pt x="1138" y="3184"/>
                      </a:lnTo>
                      <a:lnTo>
                        <a:pt x="1289" y="3209"/>
                      </a:lnTo>
                      <a:lnTo>
                        <a:pt x="1466" y="3234"/>
                      </a:lnTo>
                      <a:lnTo>
                        <a:pt x="1618" y="3260"/>
                      </a:lnTo>
                      <a:lnTo>
                        <a:pt x="1794" y="3234"/>
                      </a:lnTo>
                      <a:lnTo>
                        <a:pt x="1946" y="3209"/>
                      </a:lnTo>
                      <a:lnTo>
                        <a:pt x="2123" y="3184"/>
                      </a:lnTo>
                      <a:lnTo>
                        <a:pt x="2274" y="3133"/>
                      </a:lnTo>
                      <a:lnTo>
                        <a:pt x="2401" y="3057"/>
                      </a:lnTo>
                      <a:lnTo>
                        <a:pt x="2527" y="2982"/>
                      </a:lnTo>
                      <a:lnTo>
                        <a:pt x="2780" y="2780"/>
                      </a:lnTo>
                      <a:lnTo>
                        <a:pt x="2982" y="2527"/>
                      </a:lnTo>
                      <a:lnTo>
                        <a:pt x="3057" y="2401"/>
                      </a:lnTo>
                      <a:lnTo>
                        <a:pt x="3133" y="2249"/>
                      </a:lnTo>
                      <a:lnTo>
                        <a:pt x="3184" y="2097"/>
                      </a:lnTo>
                      <a:lnTo>
                        <a:pt x="3234" y="1946"/>
                      </a:lnTo>
                      <a:lnTo>
                        <a:pt x="3260" y="1794"/>
                      </a:lnTo>
                      <a:lnTo>
                        <a:pt x="3260" y="1617"/>
                      </a:lnTo>
                      <a:lnTo>
                        <a:pt x="3260" y="1466"/>
                      </a:lnTo>
                      <a:lnTo>
                        <a:pt x="3234" y="1289"/>
                      </a:lnTo>
                      <a:lnTo>
                        <a:pt x="3184" y="1137"/>
                      </a:lnTo>
                      <a:lnTo>
                        <a:pt x="3133" y="986"/>
                      </a:lnTo>
                      <a:lnTo>
                        <a:pt x="3057" y="860"/>
                      </a:lnTo>
                      <a:lnTo>
                        <a:pt x="2982" y="708"/>
                      </a:lnTo>
                      <a:lnTo>
                        <a:pt x="2780" y="481"/>
                      </a:lnTo>
                      <a:lnTo>
                        <a:pt x="2527" y="279"/>
                      </a:lnTo>
                      <a:lnTo>
                        <a:pt x="2401" y="203"/>
                      </a:lnTo>
                      <a:lnTo>
                        <a:pt x="2274" y="127"/>
                      </a:lnTo>
                      <a:lnTo>
                        <a:pt x="2123" y="76"/>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3953;p91">
                  <a:extLst>
                    <a:ext uri="{FF2B5EF4-FFF2-40B4-BE49-F238E27FC236}">
                      <a16:creationId xmlns:a16="http://schemas.microsoft.com/office/drawing/2014/main" id="{12BF61B9-BAE6-AF1A-8754-9E9791F122FF}"/>
                    </a:ext>
                  </a:extLst>
                </p:cNvPr>
                <p:cNvSpPr/>
                <p:nvPr/>
              </p:nvSpPr>
              <p:spPr>
                <a:xfrm>
                  <a:off x="1867765" y="2809988"/>
                  <a:ext cx="83513" cy="83423"/>
                </a:xfrm>
                <a:custGeom>
                  <a:avLst/>
                  <a:gdLst/>
                  <a:ahLst/>
                  <a:cxnLst/>
                  <a:rect l="l" t="t" r="r" b="b"/>
                  <a:pathLst>
                    <a:path w="3260" h="3260" extrusionOk="0">
                      <a:moveTo>
                        <a:pt x="1466" y="1"/>
                      </a:moveTo>
                      <a:lnTo>
                        <a:pt x="1289" y="26"/>
                      </a:lnTo>
                      <a:lnTo>
                        <a:pt x="1137" y="77"/>
                      </a:lnTo>
                      <a:lnTo>
                        <a:pt x="986" y="127"/>
                      </a:lnTo>
                      <a:lnTo>
                        <a:pt x="859" y="203"/>
                      </a:lnTo>
                      <a:lnTo>
                        <a:pt x="708" y="279"/>
                      </a:lnTo>
                      <a:lnTo>
                        <a:pt x="480" y="481"/>
                      </a:lnTo>
                      <a:lnTo>
                        <a:pt x="278" y="733"/>
                      </a:lnTo>
                      <a:lnTo>
                        <a:pt x="203" y="860"/>
                      </a:lnTo>
                      <a:lnTo>
                        <a:pt x="127" y="986"/>
                      </a:lnTo>
                      <a:lnTo>
                        <a:pt x="76" y="1138"/>
                      </a:lnTo>
                      <a:lnTo>
                        <a:pt x="26" y="1314"/>
                      </a:lnTo>
                      <a:lnTo>
                        <a:pt x="0" y="1466"/>
                      </a:lnTo>
                      <a:lnTo>
                        <a:pt x="0" y="1643"/>
                      </a:lnTo>
                      <a:lnTo>
                        <a:pt x="0" y="1794"/>
                      </a:lnTo>
                      <a:lnTo>
                        <a:pt x="26" y="1971"/>
                      </a:lnTo>
                      <a:lnTo>
                        <a:pt x="76" y="2123"/>
                      </a:lnTo>
                      <a:lnTo>
                        <a:pt x="127" y="2274"/>
                      </a:lnTo>
                      <a:lnTo>
                        <a:pt x="203" y="2401"/>
                      </a:lnTo>
                      <a:lnTo>
                        <a:pt x="278" y="2552"/>
                      </a:lnTo>
                      <a:lnTo>
                        <a:pt x="480" y="2780"/>
                      </a:lnTo>
                      <a:lnTo>
                        <a:pt x="708" y="2982"/>
                      </a:lnTo>
                      <a:lnTo>
                        <a:pt x="859" y="3058"/>
                      </a:lnTo>
                      <a:lnTo>
                        <a:pt x="986" y="3133"/>
                      </a:lnTo>
                      <a:lnTo>
                        <a:pt x="1137" y="3184"/>
                      </a:lnTo>
                      <a:lnTo>
                        <a:pt x="1289" y="3234"/>
                      </a:lnTo>
                      <a:lnTo>
                        <a:pt x="1466" y="3260"/>
                      </a:lnTo>
                      <a:lnTo>
                        <a:pt x="1794" y="3260"/>
                      </a:lnTo>
                      <a:lnTo>
                        <a:pt x="1946" y="3234"/>
                      </a:lnTo>
                      <a:lnTo>
                        <a:pt x="2123" y="3184"/>
                      </a:lnTo>
                      <a:lnTo>
                        <a:pt x="2274" y="3133"/>
                      </a:lnTo>
                      <a:lnTo>
                        <a:pt x="2400" y="3058"/>
                      </a:lnTo>
                      <a:lnTo>
                        <a:pt x="2527" y="2982"/>
                      </a:lnTo>
                      <a:lnTo>
                        <a:pt x="2779" y="2780"/>
                      </a:lnTo>
                      <a:lnTo>
                        <a:pt x="2982" y="2552"/>
                      </a:lnTo>
                      <a:lnTo>
                        <a:pt x="3057" y="2401"/>
                      </a:lnTo>
                      <a:lnTo>
                        <a:pt x="3133" y="2274"/>
                      </a:lnTo>
                      <a:lnTo>
                        <a:pt x="3184" y="2123"/>
                      </a:lnTo>
                      <a:lnTo>
                        <a:pt x="3234" y="1971"/>
                      </a:lnTo>
                      <a:lnTo>
                        <a:pt x="3259" y="1794"/>
                      </a:lnTo>
                      <a:lnTo>
                        <a:pt x="3259" y="1643"/>
                      </a:lnTo>
                      <a:lnTo>
                        <a:pt x="3259" y="1466"/>
                      </a:lnTo>
                      <a:lnTo>
                        <a:pt x="3234" y="1314"/>
                      </a:lnTo>
                      <a:lnTo>
                        <a:pt x="3184" y="1138"/>
                      </a:lnTo>
                      <a:lnTo>
                        <a:pt x="3133" y="986"/>
                      </a:lnTo>
                      <a:lnTo>
                        <a:pt x="3057" y="860"/>
                      </a:lnTo>
                      <a:lnTo>
                        <a:pt x="2982" y="733"/>
                      </a:lnTo>
                      <a:lnTo>
                        <a:pt x="2779" y="481"/>
                      </a:lnTo>
                      <a:lnTo>
                        <a:pt x="2527" y="279"/>
                      </a:lnTo>
                      <a:lnTo>
                        <a:pt x="2400" y="203"/>
                      </a:lnTo>
                      <a:lnTo>
                        <a:pt x="2274" y="127"/>
                      </a:lnTo>
                      <a:lnTo>
                        <a:pt x="2123" y="77"/>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3954;p91">
                  <a:extLst>
                    <a:ext uri="{FF2B5EF4-FFF2-40B4-BE49-F238E27FC236}">
                      <a16:creationId xmlns:a16="http://schemas.microsoft.com/office/drawing/2014/main" id="{BA28384A-D80B-5D02-B0AA-030BE7511BB1}"/>
                    </a:ext>
                  </a:extLst>
                </p:cNvPr>
                <p:cNvSpPr/>
                <p:nvPr/>
              </p:nvSpPr>
              <p:spPr>
                <a:xfrm>
                  <a:off x="2019857" y="2883048"/>
                  <a:ext cx="83513" cy="82784"/>
                </a:xfrm>
                <a:custGeom>
                  <a:avLst/>
                  <a:gdLst/>
                  <a:ahLst/>
                  <a:cxnLst/>
                  <a:rect l="l" t="t" r="r" b="b"/>
                  <a:pathLst>
                    <a:path w="3260" h="3235" extrusionOk="0">
                      <a:moveTo>
                        <a:pt x="1466" y="1"/>
                      </a:moveTo>
                      <a:lnTo>
                        <a:pt x="1289" y="26"/>
                      </a:lnTo>
                      <a:lnTo>
                        <a:pt x="1137" y="76"/>
                      </a:lnTo>
                      <a:lnTo>
                        <a:pt x="986" y="127"/>
                      </a:lnTo>
                      <a:lnTo>
                        <a:pt x="859" y="177"/>
                      </a:lnTo>
                      <a:lnTo>
                        <a:pt x="708" y="278"/>
                      </a:lnTo>
                      <a:lnTo>
                        <a:pt x="480" y="455"/>
                      </a:lnTo>
                      <a:lnTo>
                        <a:pt x="278" y="708"/>
                      </a:lnTo>
                      <a:lnTo>
                        <a:pt x="202" y="834"/>
                      </a:lnTo>
                      <a:lnTo>
                        <a:pt x="127" y="986"/>
                      </a:lnTo>
                      <a:lnTo>
                        <a:pt x="76" y="1137"/>
                      </a:lnTo>
                      <a:lnTo>
                        <a:pt x="26" y="1289"/>
                      </a:lnTo>
                      <a:lnTo>
                        <a:pt x="0" y="1440"/>
                      </a:lnTo>
                      <a:lnTo>
                        <a:pt x="0" y="1617"/>
                      </a:lnTo>
                      <a:lnTo>
                        <a:pt x="0" y="1794"/>
                      </a:lnTo>
                      <a:lnTo>
                        <a:pt x="26" y="1946"/>
                      </a:lnTo>
                      <a:lnTo>
                        <a:pt x="76" y="2097"/>
                      </a:lnTo>
                      <a:lnTo>
                        <a:pt x="127" y="2249"/>
                      </a:lnTo>
                      <a:lnTo>
                        <a:pt x="202" y="2400"/>
                      </a:lnTo>
                      <a:lnTo>
                        <a:pt x="278" y="2527"/>
                      </a:lnTo>
                      <a:lnTo>
                        <a:pt x="480" y="2779"/>
                      </a:lnTo>
                      <a:lnTo>
                        <a:pt x="708" y="2956"/>
                      </a:lnTo>
                      <a:lnTo>
                        <a:pt x="859" y="3057"/>
                      </a:lnTo>
                      <a:lnTo>
                        <a:pt x="986" y="3108"/>
                      </a:lnTo>
                      <a:lnTo>
                        <a:pt x="1137" y="3184"/>
                      </a:lnTo>
                      <a:lnTo>
                        <a:pt x="1289" y="3209"/>
                      </a:lnTo>
                      <a:lnTo>
                        <a:pt x="1466" y="3234"/>
                      </a:lnTo>
                      <a:lnTo>
                        <a:pt x="1794" y="3234"/>
                      </a:lnTo>
                      <a:lnTo>
                        <a:pt x="1946" y="3209"/>
                      </a:lnTo>
                      <a:lnTo>
                        <a:pt x="2122" y="3184"/>
                      </a:lnTo>
                      <a:lnTo>
                        <a:pt x="2249" y="3108"/>
                      </a:lnTo>
                      <a:lnTo>
                        <a:pt x="2400" y="3057"/>
                      </a:lnTo>
                      <a:lnTo>
                        <a:pt x="2527" y="2956"/>
                      </a:lnTo>
                      <a:lnTo>
                        <a:pt x="2779" y="2779"/>
                      </a:lnTo>
                      <a:lnTo>
                        <a:pt x="2981" y="2527"/>
                      </a:lnTo>
                      <a:lnTo>
                        <a:pt x="3057" y="2400"/>
                      </a:lnTo>
                      <a:lnTo>
                        <a:pt x="3133" y="2249"/>
                      </a:lnTo>
                      <a:lnTo>
                        <a:pt x="3183" y="2097"/>
                      </a:lnTo>
                      <a:lnTo>
                        <a:pt x="3234" y="1946"/>
                      </a:lnTo>
                      <a:lnTo>
                        <a:pt x="3259" y="1794"/>
                      </a:lnTo>
                      <a:lnTo>
                        <a:pt x="3259" y="1617"/>
                      </a:lnTo>
                      <a:lnTo>
                        <a:pt x="3259" y="1440"/>
                      </a:lnTo>
                      <a:lnTo>
                        <a:pt x="3234" y="1289"/>
                      </a:lnTo>
                      <a:lnTo>
                        <a:pt x="3183" y="1137"/>
                      </a:lnTo>
                      <a:lnTo>
                        <a:pt x="3133" y="986"/>
                      </a:lnTo>
                      <a:lnTo>
                        <a:pt x="3057" y="834"/>
                      </a:lnTo>
                      <a:lnTo>
                        <a:pt x="2981" y="708"/>
                      </a:lnTo>
                      <a:lnTo>
                        <a:pt x="2779" y="455"/>
                      </a:lnTo>
                      <a:lnTo>
                        <a:pt x="2527" y="278"/>
                      </a:lnTo>
                      <a:lnTo>
                        <a:pt x="2400" y="177"/>
                      </a:lnTo>
                      <a:lnTo>
                        <a:pt x="2249" y="127"/>
                      </a:lnTo>
                      <a:lnTo>
                        <a:pt x="2122" y="76"/>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3955;p91">
                <a:extLst>
                  <a:ext uri="{FF2B5EF4-FFF2-40B4-BE49-F238E27FC236}">
                    <a16:creationId xmlns:a16="http://schemas.microsoft.com/office/drawing/2014/main" id="{04E75015-C2E7-652D-AFD4-D2AA657BF856}"/>
                  </a:ext>
                </a:extLst>
              </p:cNvPr>
              <p:cNvGrpSpPr/>
              <p:nvPr/>
            </p:nvGrpSpPr>
            <p:grpSpPr>
              <a:xfrm>
                <a:off x="5086714" y="3654830"/>
                <a:ext cx="328398" cy="374903"/>
                <a:chOff x="3982746" y="2753102"/>
                <a:chExt cx="417437" cy="473901"/>
              </a:xfrm>
            </p:grpSpPr>
            <p:sp>
              <p:nvSpPr>
                <p:cNvPr id="4901" name="Google Shape;3956;p91">
                  <a:extLst>
                    <a:ext uri="{FF2B5EF4-FFF2-40B4-BE49-F238E27FC236}">
                      <a16:creationId xmlns:a16="http://schemas.microsoft.com/office/drawing/2014/main" id="{BC6E090B-248B-CC27-6420-ED7888558790}"/>
                    </a:ext>
                  </a:extLst>
                </p:cNvPr>
                <p:cNvSpPr/>
                <p:nvPr/>
              </p:nvSpPr>
              <p:spPr>
                <a:xfrm>
                  <a:off x="4180129" y="2753102"/>
                  <a:ext cx="78979" cy="228237"/>
                </a:xfrm>
                <a:custGeom>
                  <a:avLst/>
                  <a:gdLst/>
                  <a:ahLst/>
                  <a:cxnLst/>
                  <a:rect l="l" t="t" r="r" b="b"/>
                  <a:pathLst>
                    <a:path w="3083" h="8919" extrusionOk="0">
                      <a:moveTo>
                        <a:pt x="1011" y="1"/>
                      </a:moveTo>
                      <a:lnTo>
                        <a:pt x="1011" y="6948"/>
                      </a:lnTo>
                      <a:lnTo>
                        <a:pt x="0" y="6948"/>
                      </a:lnTo>
                      <a:lnTo>
                        <a:pt x="1541" y="8918"/>
                      </a:lnTo>
                      <a:lnTo>
                        <a:pt x="3082" y="6948"/>
                      </a:lnTo>
                      <a:lnTo>
                        <a:pt x="2097" y="6948"/>
                      </a:lnTo>
                      <a:lnTo>
                        <a:pt x="20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3957;p91">
                  <a:extLst>
                    <a:ext uri="{FF2B5EF4-FFF2-40B4-BE49-F238E27FC236}">
                      <a16:creationId xmlns:a16="http://schemas.microsoft.com/office/drawing/2014/main" id="{480EDD17-54B6-7C23-DB99-381A47C7BA9A}"/>
                    </a:ext>
                  </a:extLst>
                </p:cNvPr>
                <p:cNvSpPr/>
                <p:nvPr/>
              </p:nvSpPr>
              <p:spPr>
                <a:xfrm>
                  <a:off x="3982746" y="2793841"/>
                  <a:ext cx="417437" cy="433162"/>
                </a:xfrm>
                <a:custGeom>
                  <a:avLst/>
                  <a:gdLst/>
                  <a:ahLst/>
                  <a:cxnLst/>
                  <a:rect l="l" t="t" r="r" b="b"/>
                  <a:pathLst>
                    <a:path w="16295" h="16927" extrusionOk="0">
                      <a:moveTo>
                        <a:pt x="0" y="0"/>
                      </a:moveTo>
                      <a:lnTo>
                        <a:pt x="0" y="1087"/>
                      </a:lnTo>
                      <a:lnTo>
                        <a:pt x="2324" y="1087"/>
                      </a:lnTo>
                      <a:lnTo>
                        <a:pt x="3486" y="10409"/>
                      </a:lnTo>
                      <a:lnTo>
                        <a:pt x="3107" y="10409"/>
                      </a:lnTo>
                      <a:lnTo>
                        <a:pt x="2956" y="10434"/>
                      </a:lnTo>
                      <a:lnTo>
                        <a:pt x="2804" y="10484"/>
                      </a:lnTo>
                      <a:lnTo>
                        <a:pt x="2653" y="10535"/>
                      </a:lnTo>
                      <a:lnTo>
                        <a:pt x="2501" y="10611"/>
                      </a:lnTo>
                      <a:lnTo>
                        <a:pt x="2375" y="10686"/>
                      </a:lnTo>
                      <a:lnTo>
                        <a:pt x="2122" y="10889"/>
                      </a:lnTo>
                      <a:lnTo>
                        <a:pt x="1920" y="11141"/>
                      </a:lnTo>
                      <a:lnTo>
                        <a:pt x="1844" y="11267"/>
                      </a:lnTo>
                      <a:lnTo>
                        <a:pt x="1794" y="11419"/>
                      </a:lnTo>
                      <a:lnTo>
                        <a:pt x="1718" y="11545"/>
                      </a:lnTo>
                      <a:lnTo>
                        <a:pt x="1693" y="11722"/>
                      </a:lnTo>
                      <a:lnTo>
                        <a:pt x="1667" y="11874"/>
                      </a:lnTo>
                      <a:lnTo>
                        <a:pt x="1642" y="12051"/>
                      </a:lnTo>
                      <a:lnTo>
                        <a:pt x="1667" y="12202"/>
                      </a:lnTo>
                      <a:lnTo>
                        <a:pt x="1693" y="12379"/>
                      </a:lnTo>
                      <a:lnTo>
                        <a:pt x="1718" y="12531"/>
                      </a:lnTo>
                      <a:lnTo>
                        <a:pt x="1794" y="12682"/>
                      </a:lnTo>
                      <a:lnTo>
                        <a:pt x="1844" y="12808"/>
                      </a:lnTo>
                      <a:lnTo>
                        <a:pt x="1920" y="12960"/>
                      </a:lnTo>
                      <a:lnTo>
                        <a:pt x="2122" y="13187"/>
                      </a:lnTo>
                      <a:lnTo>
                        <a:pt x="2375" y="13390"/>
                      </a:lnTo>
                      <a:lnTo>
                        <a:pt x="2501" y="13465"/>
                      </a:lnTo>
                      <a:lnTo>
                        <a:pt x="2653" y="13541"/>
                      </a:lnTo>
                      <a:lnTo>
                        <a:pt x="2804" y="13592"/>
                      </a:lnTo>
                      <a:lnTo>
                        <a:pt x="2956" y="13642"/>
                      </a:lnTo>
                      <a:lnTo>
                        <a:pt x="3107" y="13667"/>
                      </a:lnTo>
                      <a:lnTo>
                        <a:pt x="5103" y="13667"/>
                      </a:lnTo>
                      <a:lnTo>
                        <a:pt x="4800" y="13718"/>
                      </a:lnTo>
                      <a:lnTo>
                        <a:pt x="4522" y="13844"/>
                      </a:lnTo>
                      <a:lnTo>
                        <a:pt x="4269" y="13996"/>
                      </a:lnTo>
                      <a:lnTo>
                        <a:pt x="4067" y="14198"/>
                      </a:lnTo>
                      <a:lnTo>
                        <a:pt x="3891" y="14425"/>
                      </a:lnTo>
                      <a:lnTo>
                        <a:pt x="3764" y="14703"/>
                      </a:lnTo>
                      <a:lnTo>
                        <a:pt x="3663" y="14981"/>
                      </a:lnTo>
                      <a:lnTo>
                        <a:pt x="3638" y="15284"/>
                      </a:lnTo>
                      <a:lnTo>
                        <a:pt x="3638" y="15461"/>
                      </a:lnTo>
                      <a:lnTo>
                        <a:pt x="3663" y="15613"/>
                      </a:lnTo>
                      <a:lnTo>
                        <a:pt x="3714" y="15764"/>
                      </a:lnTo>
                      <a:lnTo>
                        <a:pt x="3764" y="15916"/>
                      </a:lnTo>
                      <a:lnTo>
                        <a:pt x="3840" y="16067"/>
                      </a:lnTo>
                      <a:lnTo>
                        <a:pt x="3916" y="16194"/>
                      </a:lnTo>
                      <a:lnTo>
                        <a:pt x="4118" y="16446"/>
                      </a:lnTo>
                      <a:lnTo>
                        <a:pt x="4371" y="16648"/>
                      </a:lnTo>
                      <a:lnTo>
                        <a:pt x="4497" y="16724"/>
                      </a:lnTo>
                      <a:lnTo>
                        <a:pt x="4648" y="16800"/>
                      </a:lnTo>
                      <a:lnTo>
                        <a:pt x="4775" y="16851"/>
                      </a:lnTo>
                      <a:lnTo>
                        <a:pt x="4952" y="16901"/>
                      </a:lnTo>
                      <a:lnTo>
                        <a:pt x="5103" y="16926"/>
                      </a:lnTo>
                      <a:lnTo>
                        <a:pt x="5432" y="16926"/>
                      </a:lnTo>
                      <a:lnTo>
                        <a:pt x="5608" y="16901"/>
                      </a:lnTo>
                      <a:lnTo>
                        <a:pt x="5760" y="16851"/>
                      </a:lnTo>
                      <a:lnTo>
                        <a:pt x="5912" y="16800"/>
                      </a:lnTo>
                      <a:lnTo>
                        <a:pt x="6038" y="16724"/>
                      </a:lnTo>
                      <a:lnTo>
                        <a:pt x="6189" y="16648"/>
                      </a:lnTo>
                      <a:lnTo>
                        <a:pt x="6417" y="16446"/>
                      </a:lnTo>
                      <a:lnTo>
                        <a:pt x="6619" y="16194"/>
                      </a:lnTo>
                      <a:lnTo>
                        <a:pt x="6695" y="16067"/>
                      </a:lnTo>
                      <a:lnTo>
                        <a:pt x="6771" y="15916"/>
                      </a:lnTo>
                      <a:lnTo>
                        <a:pt x="6821" y="15764"/>
                      </a:lnTo>
                      <a:lnTo>
                        <a:pt x="6872" y="15613"/>
                      </a:lnTo>
                      <a:lnTo>
                        <a:pt x="6897" y="15461"/>
                      </a:lnTo>
                      <a:lnTo>
                        <a:pt x="6897" y="15284"/>
                      </a:lnTo>
                      <a:lnTo>
                        <a:pt x="6872" y="14981"/>
                      </a:lnTo>
                      <a:lnTo>
                        <a:pt x="6796" y="14703"/>
                      </a:lnTo>
                      <a:lnTo>
                        <a:pt x="6669" y="14425"/>
                      </a:lnTo>
                      <a:lnTo>
                        <a:pt x="6493" y="14198"/>
                      </a:lnTo>
                      <a:lnTo>
                        <a:pt x="6265" y="13996"/>
                      </a:lnTo>
                      <a:lnTo>
                        <a:pt x="6013" y="13844"/>
                      </a:lnTo>
                      <a:lnTo>
                        <a:pt x="5735" y="13718"/>
                      </a:lnTo>
                      <a:lnTo>
                        <a:pt x="5457" y="13667"/>
                      </a:lnTo>
                      <a:lnTo>
                        <a:pt x="13061" y="13667"/>
                      </a:lnTo>
                      <a:lnTo>
                        <a:pt x="12758" y="13718"/>
                      </a:lnTo>
                      <a:lnTo>
                        <a:pt x="12480" y="13844"/>
                      </a:lnTo>
                      <a:lnTo>
                        <a:pt x="12227" y="13996"/>
                      </a:lnTo>
                      <a:lnTo>
                        <a:pt x="12025" y="14198"/>
                      </a:lnTo>
                      <a:lnTo>
                        <a:pt x="11848" y="14425"/>
                      </a:lnTo>
                      <a:lnTo>
                        <a:pt x="11722" y="14703"/>
                      </a:lnTo>
                      <a:lnTo>
                        <a:pt x="11621" y="14981"/>
                      </a:lnTo>
                      <a:lnTo>
                        <a:pt x="11596" y="15284"/>
                      </a:lnTo>
                      <a:lnTo>
                        <a:pt x="11596" y="15461"/>
                      </a:lnTo>
                      <a:lnTo>
                        <a:pt x="11621" y="15613"/>
                      </a:lnTo>
                      <a:lnTo>
                        <a:pt x="11672" y="15764"/>
                      </a:lnTo>
                      <a:lnTo>
                        <a:pt x="11722" y="15916"/>
                      </a:lnTo>
                      <a:lnTo>
                        <a:pt x="11798" y="16067"/>
                      </a:lnTo>
                      <a:lnTo>
                        <a:pt x="11874" y="16194"/>
                      </a:lnTo>
                      <a:lnTo>
                        <a:pt x="12076" y="16446"/>
                      </a:lnTo>
                      <a:lnTo>
                        <a:pt x="12328" y="16648"/>
                      </a:lnTo>
                      <a:lnTo>
                        <a:pt x="12455" y="16724"/>
                      </a:lnTo>
                      <a:lnTo>
                        <a:pt x="12606" y="16800"/>
                      </a:lnTo>
                      <a:lnTo>
                        <a:pt x="12733" y="16851"/>
                      </a:lnTo>
                      <a:lnTo>
                        <a:pt x="12909" y="16901"/>
                      </a:lnTo>
                      <a:lnTo>
                        <a:pt x="13061" y="16926"/>
                      </a:lnTo>
                      <a:lnTo>
                        <a:pt x="13389" y="16926"/>
                      </a:lnTo>
                      <a:lnTo>
                        <a:pt x="13566" y="16901"/>
                      </a:lnTo>
                      <a:lnTo>
                        <a:pt x="13718" y="16851"/>
                      </a:lnTo>
                      <a:lnTo>
                        <a:pt x="13869" y="16800"/>
                      </a:lnTo>
                      <a:lnTo>
                        <a:pt x="13996" y="16724"/>
                      </a:lnTo>
                      <a:lnTo>
                        <a:pt x="14147" y="16648"/>
                      </a:lnTo>
                      <a:lnTo>
                        <a:pt x="14375" y="16446"/>
                      </a:lnTo>
                      <a:lnTo>
                        <a:pt x="14577" y="16194"/>
                      </a:lnTo>
                      <a:lnTo>
                        <a:pt x="14653" y="16067"/>
                      </a:lnTo>
                      <a:lnTo>
                        <a:pt x="14728" y="15916"/>
                      </a:lnTo>
                      <a:lnTo>
                        <a:pt x="14779" y="15764"/>
                      </a:lnTo>
                      <a:lnTo>
                        <a:pt x="14829" y="15613"/>
                      </a:lnTo>
                      <a:lnTo>
                        <a:pt x="14855" y="15461"/>
                      </a:lnTo>
                      <a:lnTo>
                        <a:pt x="14855" y="15284"/>
                      </a:lnTo>
                      <a:lnTo>
                        <a:pt x="14829" y="14981"/>
                      </a:lnTo>
                      <a:lnTo>
                        <a:pt x="14754" y="14703"/>
                      </a:lnTo>
                      <a:lnTo>
                        <a:pt x="14627" y="14425"/>
                      </a:lnTo>
                      <a:lnTo>
                        <a:pt x="14450" y="14198"/>
                      </a:lnTo>
                      <a:lnTo>
                        <a:pt x="14223" y="13996"/>
                      </a:lnTo>
                      <a:lnTo>
                        <a:pt x="13970" y="13844"/>
                      </a:lnTo>
                      <a:lnTo>
                        <a:pt x="13693" y="13718"/>
                      </a:lnTo>
                      <a:lnTo>
                        <a:pt x="13415" y="13667"/>
                      </a:lnTo>
                      <a:lnTo>
                        <a:pt x="16295" y="13667"/>
                      </a:lnTo>
                      <a:lnTo>
                        <a:pt x="16295" y="12581"/>
                      </a:lnTo>
                      <a:lnTo>
                        <a:pt x="3183" y="12581"/>
                      </a:lnTo>
                      <a:lnTo>
                        <a:pt x="3082" y="12531"/>
                      </a:lnTo>
                      <a:lnTo>
                        <a:pt x="2981" y="12480"/>
                      </a:lnTo>
                      <a:lnTo>
                        <a:pt x="2905" y="12430"/>
                      </a:lnTo>
                      <a:lnTo>
                        <a:pt x="2829" y="12354"/>
                      </a:lnTo>
                      <a:lnTo>
                        <a:pt x="2779" y="12253"/>
                      </a:lnTo>
                      <a:lnTo>
                        <a:pt x="2754" y="12152"/>
                      </a:lnTo>
                      <a:lnTo>
                        <a:pt x="2728" y="12051"/>
                      </a:lnTo>
                      <a:lnTo>
                        <a:pt x="2754" y="11924"/>
                      </a:lnTo>
                      <a:lnTo>
                        <a:pt x="2779" y="11823"/>
                      </a:lnTo>
                      <a:lnTo>
                        <a:pt x="2829" y="11747"/>
                      </a:lnTo>
                      <a:lnTo>
                        <a:pt x="2905" y="11646"/>
                      </a:lnTo>
                      <a:lnTo>
                        <a:pt x="2981" y="11596"/>
                      </a:lnTo>
                      <a:lnTo>
                        <a:pt x="3082" y="11545"/>
                      </a:lnTo>
                      <a:lnTo>
                        <a:pt x="3183" y="11520"/>
                      </a:lnTo>
                      <a:lnTo>
                        <a:pt x="3284" y="11495"/>
                      </a:lnTo>
                      <a:lnTo>
                        <a:pt x="15082" y="11495"/>
                      </a:lnTo>
                      <a:lnTo>
                        <a:pt x="16295" y="2097"/>
                      </a:lnTo>
                      <a:lnTo>
                        <a:pt x="10888" y="2097"/>
                      </a:lnTo>
                      <a:lnTo>
                        <a:pt x="10888" y="4270"/>
                      </a:lnTo>
                      <a:lnTo>
                        <a:pt x="13036" y="4270"/>
                      </a:lnTo>
                      <a:lnTo>
                        <a:pt x="9246" y="9070"/>
                      </a:lnTo>
                      <a:lnTo>
                        <a:pt x="5482" y="4270"/>
                      </a:lnTo>
                      <a:lnTo>
                        <a:pt x="7629" y="4270"/>
                      </a:lnTo>
                      <a:lnTo>
                        <a:pt x="7629" y="2097"/>
                      </a:lnTo>
                      <a:lnTo>
                        <a:pt x="3562" y="2097"/>
                      </a:lnTo>
                      <a:lnTo>
                        <a:pt x="3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129;p57">
                <a:extLst>
                  <a:ext uri="{FF2B5EF4-FFF2-40B4-BE49-F238E27FC236}">
                    <a16:creationId xmlns:a16="http://schemas.microsoft.com/office/drawing/2014/main" id="{143DDFCC-31B4-5443-398C-F6622ADFC304}"/>
                  </a:ext>
                </a:extLst>
              </p:cNvPr>
              <p:cNvGrpSpPr/>
              <p:nvPr/>
            </p:nvGrpSpPr>
            <p:grpSpPr>
              <a:xfrm>
                <a:off x="4265465" y="1427881"/>
                <a:ext cx="3117255" cy="2938249"/>
                <a:chOff x="1041436" y="1103436"/>
                <a:chExt cx="3117255" cy="2938249"/>
              </a:xfrm>
            </p:grpSpPr>
            <p:sp>
              <p:nvSpPr>
                <p:cNvPr id="48" name="Google Shape;1130;p57">
                  <a:extLst>
                    <a:ext uri="{FF2B5EF4-FFF2-40B4-BE49-F238E27FC236}">
                      <a16:creationId xmlns:a16="http://schemas.microsoft.com/office/drawing/2014/main" id="{72353AE2-645B-F7B8-05D8-188078F0FA7D}"/>
                    </a:ext>
                  </a:extLst>
                </p:cNvPr>
                <p:cNvSpPr/>
                <p:nvPr/>
              </p:nvSpPr>
              <p:spPr>
                <a:xfrm>
                  <a:off x="3082827" y="3805681"/>
                  <a:ext cx="77527" cy="2230"/>
                </a:xfrm>
                <a:custGeom>
                  <a:avLst/>
                  <a:gdLst/>
                  <a:ahLst/>
                  <a:cxnLst/>
                  <a:rect l="l" t="t" r="r" b="b"/>
                  <a:pathLst>
                    <a:path w="4903" h="141" extrusionOk="0">
                      <a:moveTo>
                        <a:pt x="1" y="0"/>
                      </a:moveTo>
                      <a:lnTo>
                        <a:pt x="1" y="140"/>
                      </a:lnTo>
                      <a:lnTo>
                        <a:pt x="4903" y="140"/>
                      </a:lnTo>
                      <a:lnTo>
                        <a:pt x="49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1;p57">
                  <a:extLst>
                    <a:ext uri="{FF2B5EF4-FFF2-40B4-BE49-F238E27FC236}">
                      <a16:creationId xmlns:a16="http://schemas.microsoft.com/office/drawing/2014/main" id="{B304669B-B93A-B1A7-7C2A-C8ECD2E7A804}"/>
                    </a:ext>
                  </a:extLst>
                </p:cNvPr>
                <p:cNvSpPr/>
                <p:nvPr/>
              </p:nvSpPr>
              <p:spPr>
                <a:xfrm>
                  <a:off x="3082827" y="3805681"/>
                  <a:ext cx="77527" cy="2230"/>
                </a:xfrm>
                <a:custGeom>
                  <a:avLst/>
                  <a:gdLst/>
                  <a:ahLst/>
                  <a:cxnLst/>
                  <a:rect l="l" t="t" r="r" b="b"/>
                  <a:pathLst>
                    <a:path w="4903" h="141" fill="none" extrusionOk="0">
                      <a:moveTo>
                        <a:pt x="1" y="0"/>
                      </a:moveTo>
                      <a:lnTo>
                        <a:pt x="4903" y="0"/>
                      </a:lnTo>
                      <a:lnTo>
                        <a:pt x="4903" y="140"/>
                      </a:lnTo>
                      <a:lnTo>
                        <a:pt x="1" y="1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4;p57">
                  <a:extLst>
                    <a:ext uri="{FF2B5EF4-FFF2-40B4-BE49-F238E27FC236}">
                      <a16:creationId xmlns:a16="http://schemas.microsoft.com/office/drawing/2014/main" id="{5362A75B-BB2D-2377-4784-0D3C04E36BEF}"/>
                    </a:ext>
                  </a:extLst>
                </p:cNvPr>
                <p:cNvSpPr/>
                <p:nvPr/>
              </p:nvSpPr>
              <p:spPr>
                <a:xfrm>
                  <a:off x="1745223" y="2875691"/>
                  <a:ext cx="79741" cy="757200"/>
                </a:xfrm>
                <a:custGeom>
                  <a:avLst/>
                  <a:gdLst/>
                  <a:ahLst/>
                  <a:cxnLst/>
                  <a:rect l="l" t="t" r="r" b="b"/>
                  <a:pathLst>
                    <a:path w="5043" h="47871" extrusionOk="0">
                      <a:moveTo>
                        <a:pt x="1" y="0"/>
                      </a:moveTo>
                      <a:lnTo>
                        <a:pt x="1" y="47871"/>
                      </a:lnTo>
                      <a:lnTo>
                        <a:pt x="5043" y="47871"/>
                      </a:lnTo>
                      <a:lnTo>
                        <a:pt x="50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5;p57">
                  <a:extLst>
                    <a:ext uri="{FF2B5EF4-FFF2-40B4-BE49-F238E27FC236}">
                      <a16:creationId xmlns:a16="http://schemas.microsoft.com/office/drawing/2014/main" id="{49948522-CFCC-4D27-1FC3-8A77FECE6E63}"/>
                    </a:ext>
                  </a:extLst>
                </p:cNvPr>
                <p:cNvSpPr/>
                <p:nvPr/>
              </p:nvSpPr>
              <p:spPr>
                <a:xfrm>
                  <a:off x="1745223" y="2875691"/>
                  <a:ext cx="79741" cy="757200"/>
                </a:xfrm>
                <a:custGeom>
                  <a:avLst/>
                  <a:gdLst/>
                  <a:ahLst/>
                  <a:cxnLst/>
                  <a:rect l="l" t="t" r="r" b="b"/>
                  <a:pathLst>
                    <a:path w="5043" h="47871" fill="none" extrusionOk="0">
                      <a:moveTo>
                        <a:pt x="1" y="0"/>
                      </a:moveTo>
                      <a:lnTo>
                        <a:pt x="5043" y="0"/>
                      </a:lnTo>
                      <a:lnTo>
                        <a:pt x="5043" y="47871"/>
                      </a:lnTo>
                      <a:lnTo>
                        <a:pt x="1" y="4787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36;p57">
                  <a:extLst>
                    <a:ext uri="{FF2B5EF4-FFF2-40B4-BE49-F238E27FC236}">
                      <a16:creationId xmlns:a16="http://schemas.microsoft.com/office/drawing/2014/main" id="{29E53224-E2F6-5A82-9C39-D72C6D5D953B}"/>
                    </a:ext>
                  </a:extLst>
                </p:cNvPr>
                <p:cNvSpPr/>
                <p:nvPr/>
              </p:nvSpPr>
              <p:spPr>
                <a:xfrm>
                  <a:off x="1937452" y="2849102"/>
                  <a:ext cx="79741" cy="783789"/>
                </a:xfrm>
                <a:custGeom>
                  <a:avLst/>
                  <a:gdLst/>
                  <a:ahLst/>
                  <a:cxnLst/>
                  <a:rect l="l" t="t" r="r" b="b"/>
                  <a:pathLst>
                    <a:path w="5043" h="49552" extrusionOk="0">
                      <a:moveTo>
                        <a:pt x="1" y="1"/>
                      </a:moveTo>
                      <a:lnTo>
                        <a:pt x="1" y="49552"/>
                      </a:lnTo>
                      <a:lnTo>
                        <a:pt x="5043" y="49552"/>
                      </a:lnTo>
                      <a:lnTo>
                        <a:pt x="5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7;p57">
                  <a:extLst>
                    <a:ext uri="{FF2B5EF4-FFF2-40B4-BE49-F238E27FC236}">
                      <a16:creationId xmlns:a16="http://schemas.microsoft.com/office/drawing/2014/main" id="{5EEB382D-15FF-F1A2-62CC-880ACEBC04E4}"/>
                    </a:ext>
                  </a:extLst>
                </p:cNvPr>
                <p:cNvSpPr/>
                <p:nvPr/>
              </p:nvSpPr>
              <p:spPr>
                <a:xfrm>
                  <a:off x="1937452" y="2849102"/>
                  <a:ext cx="79741" cy="783789"/>
                </a:xfrm>
                <a:custGeom>
                  <a:avLst/>
                  <a:gdLst/>
                  <a:ahLst/>
                  <a:cxnLst/>
                  <a:rect l="l" t="t" r="r" b="b"/>
                  <a:pathLst>
                    <a:path w="5043" h="49552" fill="none" extrusionOk="0">
                      <a:moveTo>
                        <a:pt x="1" y="1"/>
                      </a:moveTo>
                      <a:lnTo>
                        <a:pt x="5043" y="1"/>
                      </a:lnTo>
                      <a:lnTo>
                        <a:pt x="5043" y="49552"/>
                      </a:lnTo>
                      <a:lnTo>
                        <a:pt x="1" y="4955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38;p57">
                  <a:extLst>
                    <a:ext uri="{FF2B5EF4-FFF2-40B4-BE49-F238E27FC236}">
                      <a16:creationId xmlns:a16="http://schemas.microsoft.com/office/drawing/2014/main" id="{B16E0F76-C6DB-678B-4BED-4B547407CEBD}"/>
                    </a:ext>
                  </a:extLst>
                </p:cNvPr>
                <p:cNvSpPr/>
                <p:nvPr/>
              </p:nvSpPr>
              <p:spPr>
                <a:xfrm>
                  <a:off x="2130124" y="2804354"/>
                  <a:ext cx="79741" cy="828536"/>
                </a:xfrm>
                <a:custGeom>
                  <a:avLst/>
                  <a:gdLst/>
                  <a:ahLst/>
                  <a:cxnLst/>
                  <a:rect l="l" t="t" r="r" b="b"/>
                  <a:pathLst>
                    <a:path w="5043" h="52381" extrusionOk="0">
                      <a:moveTo>
                        <a:pt x="0" y="0"/>
                      </a:moveTo>
                      <a:lnTo>
                        <a:pt x="0" y="52381"/>
                      </a:lnTo>
                      <a:lnTo>
                        <a:pt x="5042" y="52381"/>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9;p57">
                  <a:extLst>
                    <a:ext uri="{FF2B5EF4-FFF2-40B4-BE49-F238E27FC236}">
                      <a16:creationId xmlns:a16="http://schemas.microsoft.com/office/drawing/2014/main" id="{4A6AD42F-2696-33FA-42E0-840539654CDC}"/>
                    </a:ext>
                  </a:extLst>
                </p:cNvPr>
                <p:cNvSpPr/>
                <p:nvPr/>
              </p:nvSpPr>
              <p:spPr>
                <a:xfrm>
                  <a:off x="2130124" y="2804354"/>
                  <a:ext cx="79741" cy="828536"/>
                </a:xfrm>
                <a:custGeom>
                  <a:avLst/>
                  <a:gdLst/>
                  <a:ahLst/>
                  <a:cxnLst/>
                  <a:rect l="l" t="t" r="r" b="b"/>
                  <a:pathLst>
                    <a:path w="5043" h="52381" fill="none" extrusionOk="0">
                      <a:moveTo>
                        <a:pt x="0" y="0"/>
                      </a:moveTo>
                      <a:lnTo>
                        <a:pt x="5042" y="0"/>
                      </a:lnTo>
                      <a:lnTo>
                        <a:pt x="5042" y="52381"/>
                      </a:lnTo>
                      <a:lnTo>
                        <a:pt x="0" y="5238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40;p57">
                  <a:extLst>
                    <a:ext uri="{FF2B5EF4-FFF2-40B4-BE49-F238E27FC236}">
                      <a16:creationId xmlns:a16="http://schemas.microsoft.com/office/drawing/2014/main" id="{12B63A40-9C6C-9E51-4B0B-B4E962E5390F}"/>
                    </a:ext>
                  </a:extLst>
                </p:cNvPr>
                <p:cNvSpPr/>
                <p:nvPr/>
              </p:nvSpPr>
              <p:spPr>
                <a:xfrm>
                  <a:off x="2322353" y="2760049"/>
                  <a:ext cx="80184" cy="872841"/>
                </a:xfrm>
                <a:custGeom>
                  <a:avLst/>
                  <a:gdLst/>
                  <a:ahLst/>
                  <a:cxnLst/>
                  <a:rect l="l" t="t" r="r" b="b"/>
                  <a:pathLst>
                    <a:path w="5071" h="55182" extrusionOk="0">
                      <a:moveTo>
                        <a:pt x="0" y="0"/>
                      </a:moveTo>
                      <a:lnTo>
                        <a:pt x="0" y="55182"/>
                      </a:lnTo>
                      <a:lnTo>
                        <a:pt x="5070" y="55182"/>
                      </a:lnTo>
                      <a:lnTo>
                        <a:pt x="5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41;p57">
                  <a:extLst>
                    <a:ext uri="{FF2B5EF4-FFF2-40B4-BE49-F238E27FC236}">
                      <a16:creationId xmlns:a16="http://schemas.microsoft.com/office/drawing/2014/main" id="{13B2E7A3-67FC-CDC8-E444-A648670911D8}"/>
                    </a:ext>
                  </a:extLst>
                </p:cNvPr>
                <p:cNvSpPr/>
                <p:nvPr/>
              </p:nvSpPr>
              <p:spPr>
                <a:xfrm>
                  <a:off x="2322353" y="2760049"/>
                  <a:ext cx="80184" cy="872841"/>
                </a:xfrm>
                <a:custGeom>
                  <a:avLst/>
                  <a:gdLst/>
                  <a:ahLst/>
                  <a:cxnLst/>
                  <a:rect l="l" t="t" r="r" b="b"/>
                  <a:pathLst>
                    <a:path w="5071" h="55182" fill="none" extrusionOk="0">
                      <a:moveTo>
                        <a:pt x="0" y="0"/>
                      </a:moveTo>
                      <a:lnTo>
                        <a:pt x="5070" y="0"/>
                      </a:lnTo>
                      <a:lnTo>
                        <a:pt x="5070" y="55182"/>
                      </a:lnTo>
                      <a:lnTo>
                        <a:pt x="0" y="5518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42;p57">
                  <a:extLst>
                    <a:ext uri="{FF2B5EF4-FFF2-40B4-BE49-F238E27FC236}">
                      <a16:creationId xmlns:a16="http://schemas.microsoft.com/office/drawing/2014/main" id="{011B776A-523A-9801-89A8-94E5901EA1EA}"/>
                    </a:ext>
                  </a:extLst>
                </p:cNvPr>
                <p:cNvSpPr/>
                <p:nvPr/>
              </p:nvSpPr>
              <p:spPr>
                <a:xfrm>
                  <a:off x="2515010" y="2724602"/>
                  <a:ext cx="79741" cy="908288"/>
                </a:xfrm>
                <a:custGeom>
                  <a:avLst/>
                  <a:gdLst/>
                  <a:ahLst/>
                  <a:cxnLst/>
                  <a:rect l="l" t="t" r="r" b="b"/>
                  <a:pathLst>
                    <a:path w="5043" h="57423" extrusionOk="0">
                      <a:moveTo>
                        <a:pt x="1" y="0"/>
                      </a:moveTo>
                      <a:lnTo>
                        <a:pt x="1" y="57423"/>
                      </a:lnTo>
                      <a:lnTo>
                        <a:pt x="5043" y="57423"/>
                      </a:lnTo>
                      <a:lnTo>
                        <a:pt x="50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43;p57">
                  <a:extLst>
                    <a:ext uri="{FF2B5EF4-FFF2-40B4-BE49-F238E27FC236}">
                      <a16:creationId xmlns:a16="http://schemas.microsoft.com/office/drawing/2014/main" id="{3B020653-16B6-E740-C726-2E980C0F0BB3}"/>
                    </a:ext>
                  </a:extLst>
                </p:cNvPr>
                <p:cNvSpPr/>
                <p:nvPr/>
              </p:nvSpPr>
              <p:spPr>
                <a:xfrm>
                  <a:off x="2515010" y="2724602"/>
                  <a:ext cx="79741" cy="908288"/>
                </a:xfrm>
                <a:custGeom>
                  <a:avLst/>
                  <a:gdLst/>
                  <a:ahLst/>
                  <a:cxnLst/>
                  <a:rect l="l" t="t" r="r" b="b"/>
                  <a:pathLst>
                    <a:path w="5043" h="57423" fill="none" extrusionOk="0">
                      <a:moveTo>
                        <a:pt x="1" y="0"/>
                      </a:moveTo>
                      <a:lnTo>
                        <a:pt x="5043" y="0"/>
                      </a:lnTo>
                      <a:lnTo>
                        <a:pt x="5043" y="57423"/>
                      </a:lnTo>
                      <a:lnTo>
                        <a:pt x="1" y="5742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44;p57">
                  <a:extLst>
                    <a:ext uri="{FF2B5EF4-FFF2-40B4-BE49-F238E27FC236}">
                      <a16:creationId xmlns:a16="http://schemas.microsoft.com/office/drawing/2014/main" id="{829037B0-C95E-9761-D6B5-637E80829692}"/>
                    </a:ext>
                  </a:extLst>
                </p:cNvPr>
                <p:cNvSpPr/>
                <p:nvPr/>
              </p:nvSpPr>
              <p:spPr>
                <a:xfrm>
                  <a:off x="2707682" y="2608075"/>
                  <a:ext cx="79741" cy="1024816"/>
                </a:xfrm>
                <a:custGeom>
                  <a:avLst/>
                  <a:gdLst/>
                  <a:ahLst/>
                  <a:cxnLst/>
                  <a:rect l="l" t="t" r="r" b="b"/>
                  <a:pathLst>
                    <a:path w="5043" h="64790" extrusionOk="0">
                      <a:moveTo>
                        <a:pt x="1" y="1"/>
                      </a:moveTo>
                      <a:lnTo>
                        <a:pt x="1" y="64790"/>
                      </a:lnTo>
                      <a:lnTo>
                        <a:pt x="5043" y="64790"/>
                      </a:lnTo>
                      <a:lnTo>
                        <a:pt x="5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45;p57">
                  <a:extLst>
                    <a:ext uri="{FF2B5EF4-FFF2-40B4-BE49-F238E27FC236}">
                      <a16:creationId xmlns:a16="http://schemas.microsoft.com/office/drawing/2014/main" id="{AC76BC9D-5081-545B-36A1-6B8A35C59B84}"/>
                    </a:ext>
                  </a:extLst>
                </p:cNvPr>
                <p:cNvSpPr/>
                <p:nvPr/>
              </p:nvSpPr>
              <p:spPr>
                <a:xfrm>
                  <a:off x="2707682" y="2608075"/>
                  <a:ext cx="79741" cy="1024816"/>
                </a:xfrm>
                <a:custGeom>
                  <a:avLst/>
                  <a:gdLst/>
                  <a:ahLst/>
                  <a:cxnLst/>
                  <a:rect l="l" t="t" r="r" b="b"/>
                  <a:pathLst>
                    <a:path w="5043" h="64790" fill="none" extrusionOk="0">
                      <a:moveTo>
                        <a:pt x="1" y="1"/>
                      </a:moveTo>
                      <a:lnTo>
                        <a:pt x="5043" y="1"/>
                      </a:lnTo>
                      <a:lnTo>
                        <a:pt x="5043" y="64790"/>
                      </a:lnTo>
                      <a:lnTo>
                        <a:pt x="1" y="647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46;p57">
                  <a:extLst>
                    <a:ext uri="{FF2B5EF4-FFF2-40B4-BE49-F238E27FC236}">
                      <a16:creationId xmlns:a16="http://schemas.microsoft.com/office/drawing/2014/main" id="{887353A5-6FA2-6D0B-7358-BF3D1A856BB8}"/>
                    </a:ext>
                  </a:extLst>
                </p:cNvPr>
                <p:cNvSpPr/>
                <p:nvPr/>
              </p:nvSpPr>
              <p:spPr>
                <a:xfrm>
                  <a:off x="2899911" y="2510607"/>
                  <a:ext cx="79741" cy="1122283"/>
                </a:xfrm>
                <a:custGeom>
                  <a:avLst/>
                  <a:gdLst/>
                  <a:ahLst/>
                  <a:cxnLst/>
                  <a:rect l="l" t="t" r="r" b="b"/>
                  <a:pathLst>
                    <a:path w="5043" h="70952" extrusionOk="0">
                      <a:moveTo>
                        <a:pt x="0" y="0"/>
                      </a:moveTo>
                      <a:lnTo>
                        <a:pt x="0" y="70952"/>
                      </a:lnTo>
                      <a:lnTo>
                        <a:pt x="5042" y="70952"/>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47;p57">
                  <a:extLst>
                    <a:ext uri="{FF2B5EF4-FFF2-40B4-BE49-F238E27FC236}">
                      <a16:creationId xmlns:a16="http://schemas.microsoft.com/office/drawing/2014/main" id="{BB0447C5-20C0-6659-97D3-78F53AC1C741}"/>
                    </a:ext>
                  </a:extLst>
                </p:cNvPr>
                <p:cNvSpPr/>
                <p:nvPr/>
              </p:nvSpPr>
              <p:spPr>
                <a:xfrm>
                  <a:off x="2899911" y="2510607"/>
                  <a:ext cx="79741" cy="1122283"/>
                </a:xfrm>
                <a:custGeom>
                  <a:avLst/>
                  <a:gdLst/>
                  <a:ahLst/>
                  <a:cxnLst/>
                  <a:rect l="l" t="t" r="r" b="b"/>
                  <a:pathLst>
                    <a:path w="5043" h="70952" fill="none" extrusionOk="0">
                      <a:moveTo>
                        <a:pt x="0" y="0"/>
                      </a:moveTo>
                      <a:lnTo>
                        <a:pt x="5042" y="0"/>
                      </a:lnTo>
                      <a:lnTo>
                        <a:pt x="5042" y="70952"/>
                      </a:lnTo>
                      <a:lnTo>
                        <a:pt x="0" y="7095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1148;p57">
                  <a:extLst>
                    <a:ext uri="{FF2B5EF4-FFF2-40B4-BE49-F238E27FC236}">
                      <a16:creationId xmlns:a16="http://schemas.microsoft.com/office/drawing/2014/main" id="{82D9727E-FA22-CBCF-FB0C-C13A26D091A9}"/>
                    </a:ext>
                  </a:extLst>
                </p:cNvPr>
                <p:cNvSpPr/>
                <p:nvPr/>
              </p:nvSpPr>
              <p:spPr>
                <a:xfrm>
                  <a:off x="3092583" y="2398952"/>
                  <a:ext cx="79741" cy="1233939"/>
                </a:xfrm>
                <a:custGeom>
                  <a:avLst/>
                  <a:gdLst/>
                  <a:ahLst/>
                  <a:cxnLst/>
                  <a:rect l="l" t="t" r="r" b="b"/>
                  <a:pathLst>
                    <a:path w="5043" h="78011" extrusionOk="0">
                      <a:moveTo>
                        <a:pt x="0" y="0"/>
                      </a:moveTo>
                      <a:lnTo>
                        <a:pt x="0" y="78011"/>
                      </a:lnTo>
                      <a:lnTo>
                        <a:pt x="5042" y="78011"/>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1149;p57">
                  <a:extLst>
                    <a:ext uri="{FF2B5EF4-FFF2-40B4-BE49-F238E27FC236}">
                      <a16:creationId xmlns:a16="http://schemas.microsoft.com/office/drawing/2014/main" id="{A87CEDD2-1AB8-10E6-7E59-3F7C27BAABBE}"/>
                    </a:ext>
                  </a:extLst>
                </p:cNvPr>
                <p:cNvSpPr/>
                <p:nvPr/>
              </p:nvSpPr>
              <p:spPr>
                <a:xfrm>
                  <a:off x="3092583" y="2398952"/>
                  <a:ext cx="79741" cy="1233939"/>
                </a:xfrm>
                <a:custGeom>
                  <a:avLst/>
                  <a:gdLst/>
                  <a:ahLst/>
                  <a:cxnLst/>
                  <a:rect l="l" t="t" r="r" b="b"/>
                  <a:pathLst>
                    <a:path w="5043" h="78011" fill="none" extrusionOk="0">
                      <a:moveTo>
                        <a:pt x="0" y="0"/>
                      </a:moveTo>
                      <a:lnTo>
                        <a:pt x="5042" y="0"/>
                      </a:lnTo>
                      <a:lnTo>
                        <a:pt x="5042" y="78011"/>
                      </a:lnTo>
                      <a:lnTo>
                        <a:pt x="0" y="780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1150;p57">
                  <a:extLst>
                    <a:ext uri="{FF2B5EF4-FFF2-40B4-BE49-F238E27FC236}">
                      <a16:creationId xmlns:a16="http://schemas.microsoft.com/office/drawing/2014/main" id="{8AA717C9-CBA8-3C83-31AA-079BE2D04C96}"/>
                    </a:ext>
                  </a:extLst>
                </p:cNvPr>
                <p:cNvSpPr/>
                <p:nvPr/>
              </p:nvSpPr>
              <p:spPr>
                <a:xfrm>
                  <a:off x="3285239" y="2250520"/>
                  <a:ext cx="79741" cy="1382370"/>
                </a:xfrm>
                <a:custGeom>
                  <a:avLst/>
                  <a:gdLst/>
                  <a:ahLst/>
                  <a:cxnLst/>
                  <a:rect l="l" t="t" r="r" b="b"/>
                  <a:pathLst>
                    <a:path w="5043" h="87395" fill="none" extrusionOk="0">
                      <a:moveTo>
                        <a:pt x="1" y="1"/>
                      </a:moveTo>
                      <a:lnTo>
                        <a:pt x="5043" y="1"/>
                      </a:lnTo>
                      <a:lnTo>
                        <a:pt x="5043" y="87395"/>
                      </a:lnTo>
                      <a:lnTo>
                        <a:pt x="1" y="8739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1151;p57">
                  <a:extLst>
                    <a:ext uri="{FF2B5EF4-FFF2-40B4-BE49-F238E27FC236}">
                      <a16:creationId xmlns:a16="http://schemas.microsoft.com/office/drawing/2014/main" id="{A6567B93-9B11-6B00-DFE1-87B65FC9258A}"/>
                    </a:ext>
                  </a:extLst>
                </p:cNvPr>
                <p:cNvSpPr/>
                <p:nvPr/>
              </p:nvSpPr>
              <p:spPr>
                <a:xfrm>
                  <a:off x="1185739" y="3813085"/>
                  <a:ext cx="2418736" cy="228600"/>
                </a:xfrm>
                <a:custGeom>
                  <a:avLst/>
                  <a:gdLst/>
                  <a:ahLst/>
                  <a:cxnLst/>
                  <a:rect l="l" t="t" r="r" b="b"/>
                  <a:pathLst>
                    <a:path w="218122" h="12745" extrusionOk="0">
                      <a:moveTo>
                        <a:pt x="109075" y="0"/>
                      </a:moveTo>
                      <a:lnTo>
                        <a:pt x="97927" y="28"/>
                      </a:lnTo>
                      <a:lnTo>
                        <a:pt x="87086" y="140"/>
                      </a:lnTo>
                      <a:lnTo>
                        <a:pt x="76638" y="308"/>
                      </a:lnTo>
                      <a:lnTo>
                        <a:pt x="66610" y="504"/>
                      </a:lnTo>
                      <a:lnTo>
                        <a:pt x="57087" y="784"/>
                      </a:lnTo>
                      <a:lnTo>
                        <a:pt x="52521" y="924"/>
                      </a:lnTo>
                      <a:lnTo>
                        <a:pt x="48095" y="1092"/>
                      </a:lnTo>
                      <a:lnTo>
                        <a:pt x="43809" y="1261"/>
                      </a:lnTo>
                      <a:lnTo>
                        <a:pt x="39692" y="1457"/>
                      </a:lnTo>
                      <a:lnTo>
                        <a:pt x="35742" y="1653"/>
                      </a:lnTo>
                      <a:lnTo>
                        <a:pt x="31961" y="1877"/>
                      </a:lnTo>
                      <a:lnTo>
                        <a:pt x="28347" y="2101"/>
                      </a:lnTo>
                      <a:lnTo>
                        <a:pt x="24902" y="2325"/>
                      </a:lnTo>
                      <a:lnTo>
                        <a:pt x="21681" y="2577"/>
                      </a:lnTo>
                      <a:lnTo>
                        <a:pt x="18628" y="2829"/>
                      </a:lnTo>
                      <a:lnTo>
                        <a:pt x="15799" y="3081"/>
                      </a:lnTo>
                      <a:lnTo>
                        <a:pt x="13165" y="3333"/>
                      </a:lnTo>
                      <a:lnTo>
                        <a:pt x="10757" y="3613"/>
                      </a:lnTo>
                      <a:lnTo>
                        <a:pt x="8572" y="3894"/>
                      </a:lnTo>
                      <a:lnTo>
                        <a:pt x="6639" y="4174"/>
                      </a:lnTo>
                      <a:lnTo>
                        <a:pt x="4902" y="4482"/>
                      </a:lnTo>
                      <a:lnTo>
                        <a:pt x="3446" y="4790"/>
                      </a:lnTo>
                      <a:lnTo>
                        <a:pt x="2801" y="4930"/>
                      </a:lnTo>
                      <a:lnTo>
                        <a:pt x="2213" y="5098"/>
                      </a:lnTo>
                      <a:lnTo>
                        <a:pt x="1709" y="5238"/>
                      </a:lnTo>
                      <a:lnTo>
                        <a:pt x="1261" y="5406"/>
                      </a:lnTo>
                      <a:lnTo>
                        <a:pt x="897" y="5574"/>
                      </a:lnTo>
                      <a:lnTo>
                        <a:pt x="561" y="5714"/>
                      </a:lnTo>
                      <a:lnTo>
                        <a:pt x="336" y="5882"/>
                      </a:lnTo>
                      <a:lnTo>
                        <a:pt x="140" y="6050"/>
                      </a:lnTo>
                      <a:lnTo>
                        <a:pt x="56" y="6218"/>
                      </a:lnTo>
                      <a:lnTo>
                        <a:pt x="28" y="6302"/>
                      </a:lnTo>
                      <a:lnTo>
                        <a:pt x="0" y="6387"/>
                      </a:lnTo>
                      <a:lnTo>
                        <a:pt x="28" y="6471"/>
                      </a:lnTo>
                      <a:lnTo>
                        <a:pt x="56" y="6527"/>
                      </a:lnTo>
                      <a:lnTo>
                        <a:pt x="140" y="6695"/>
                      </a:lnTo>
                      <a:lnTo>
                        <a:pt x="336" y="6863"/>
                      </a:lnTo>
                      <a:lnTo>
                        <a:pt x="561" y="7031"/>
                      </a:lnTo>
                      <a:lnTo>
                        <a:pt x="897" y="7199"/>
                      </a:lnTo>
                      <a:lnTo>
                        <a:pt x="1261" y="7339"/>
                      </a:lnTo>
                      <a:lnTo>
                        <a:pt x="1709" y="7507"/>
                      </a:lnTo>
                      <a:lnTo>
                        <a:pt x="2213" y="7647"/>
                      </a:lnTo>
                      <a:lnTo>
                        <a:pt x="2801" y="7815"/>
                      </a:lnTo>
                      <a:lnTo>
                        <a:pt x="3446" y="7955"/>
                      </a:lnTo>
                      <a:lnTo>
                        <a:pt x="4902" y="8263"/>
                      </a:lnTo>
                      <a:lnTo>
                        <a:pt x="6639" y="8571"/>
                      </a:lnTo>
                      <a:lnTo>
                        <a:pt x="8572" y="8851"/>
                      </a:lnTo>
                      <a:lnTo>
                        <a:pt x="10757" y="9132"/>
                      </a:lnTo>
                      <a:lnTo>
                        <a:pt x="13165" y="9412"/>
                      </a:lnTo>
                      <a:lnTo>
                        <a:pt x="15799" y="9664"/>
                      </a:lnTo>
                      <a:lnTo>
                        <a:pt x="18628" y="9944"/>
                      </a:lnTo>
                      <a:lnTo>
                        <a:pt x="21681" y="10196"/>
                      </a:lnTo>
                      <a:lnTo>
                        <a:pt x="24902" y="10420"/>
                      </a:lnTo>
                      <a:lnTo>
                        <a:pt x="28347" y="10644"/>
                      </a:lnTo>
                      <a:lnTo>
                        <a:pt x="31961" y="10868"/>
                      </a:lnTo>
                      <a:lnTo>
                        <a:pt x="35742" y="11092"/>
                      </a:lnTo>
                      <a:lnTo>
                        <a:pt x="39692" y="11288"/>
                      </a:lnTo>
                      <a:lnTo>
                        <a:pt x="43809" y="11485"/>
                      </a:lnTo>
                      <a:lnTo>
                        <a:pt x="48095" y="11653"/>
                      </a:lnTo>
                      <a:lnTo>
                        <a:pt x="52521" y="11821"/>
                      </a:lnTo>
                      <a:lnTo>
                        <a:pt x="57087" y="11961"/>
                      </a:lnTo>
                      <a:lnTo>
                        <a:pt x="66610" y="12241"/>
                      </a:lnTo>
                      <a:lnTo>
                        <a:pt x="76638" y="12465"/>
                      </a:lnTo>
                      <a:lnTo>
                        <a:pt x="87086" y="12605"/>
                      </a:lnTo>
                      <a:lnTo>
                        <a:pt x="97927" y="12717"/>
                      </a:lnTo>
                      <a:lnTo>
                        <a:pt x="109075" y="12745"/>
                      </a:lnTo>
                      <a:lnTo>
                        <a:pt x="120223" y="12717"/>
                      </a:lnTo>
                      <a:lnTo>
                        <a:pt x="131036" y="12605"/>
                      </a:lnTo>
                      <a:lnTo>
                        <a:pt x="141484" y="12465"/>
                      </a:lnTo>
                      <a:lnTo>
                        <a:pt x="151512" y="12241"/>
                      </a:lnTo>
                      <a:lnTo>
                        <a:pt x="161035" y="11961"/>
                      </a:lnTo>
                      <a:lnTo>
                        <a:pt x="165629" y="11821"/>
                      </a:lnTo>
                      <a:lnTo>
                        <a:pt x="170027" y="11653"/>
                      </a:lnTo>
                      <a:lnTo>
                        <a:pt x="174313" y="11485"/>
                      </a:lnTo>
                      <a:lnTo>
                        <a:pt x="178430" y="11288"/>
                      </a:lnTo>
                      <a:lnTo>
                        <a:pt x="182380" y="11092"/>
                      </a:lnTo>
                      <a:lnTo>
                        <a:pt x="186189" y="10868"/>
                      </a:lnTo>
                      <a:lnTo>
                        <a:pt x="189803" y="10644"/>
                      </a:lnTo>
                      <a:lnTo>
                        <a:pt x="193220" y="10420"/>
                      </a:lnTo>
                      <a:lnTo>
                        <a:pt x="196469" y="10196"/>
                      </a:lnTo>
                      <a:lnTo>
                        <a:pt x="199494" y="9944"/>
                      </a:lnTo>
                      <a:lnTo>
                        <a:pt x="202323" y="9664"/>
                      </a:lnTo>
                      <a:lnTo>
                        <a:pt x="204957" y="9412"/>
                      </a:lnTo>
                      <a:lnTo>
                        <a:pt x="207365" y="9132"/>
                      </a:lnTo>
                      <a:lnTo>
                        <a:pt x="209550" y="8851"/>
                      </a:lnTo>
                      <a:lnTo>
                        <a:pt x="211511" y="8571"/>
                      </a:lnTo>
                      <a:lnTo>
                        <a:pt x="213220" y="8263"/>
                      </a:lnTo>
                      <a:lnTo>
                        <a:pt x="214676" y="7955"/>
                      </a:lnTo>
                      <a:lnTo>
                        <a:pt x="215321" y="7815"/>
                      </a:lnTo>
                      <a:lnTo>
                        <a:pt x="215909" y="7647"/>
                      </a:lnTo>
                      <a:lnTo>
                        <a:pt x="216413" y="7507"/>
                      </a:lnTo>
                      <a:lnTo>
                        <a:pt x="216861" y="7339"/>
                      </a:lnTo>
                      <a:lnTo>
                        <a:pt x="217253" y="7199"/>
                      </a:lnTo>
                      <a:lnTo>
                        <a:pt x="217561" y="7031"/>
                      </a:lnTo>
                      <a:lnTo>
                        <a:pt x="217814" y="6863"/>
                      </a:lnTo>
                      <a:lnTo>
                        <a:pt x="217982" y="6695"/>
                      </a:lnTo>
                      <a:lnTo>
                        <a:pt x="218094" y="6527"/>
                      </a:lnTo>
                      <a:lnTo>
                        <a:pt x="218122" y="6471"/>
                      </a:lnTo>
                      <a:lnTo>
                        <a:pt x="218122" y="6387"/>
                      </a:lnTo>
                      <a:lnTo>
                        <a:pt x="218122" y="6302"/>
                      </a:lnTo>
                      <a:lnTo>
                        <a:pt x="218094" y="6218"/>
                      </a:lnTo>
                      <a:lnTo>
                        <a:pt x="217982" y="6050"/>
                      </a:lnTo>
                      <a:lnTo>
                        <a:pt x="217814" y="5882"/>
                      </a:lnTo>
                      <a:lnTo>
                        <a:pt x="217561" y="5714"/>
                      </a:lnTo>
                      <a:lnTo>
                        <a:pt x="217253" y="5574"/>
                      </a:lnTo>
                      <a:lnTo>
                        <a:pt x="216861" y="5406"/>
                      </a:lnTo>
                      <a:lnTo>
                        <a:pt x="216413" y="5238"/>
                      </a:lnTo>
                      <a:lnTo>
                        <a:pt x="215909" y="5098"/>
                      </a:lnTo>
                      <a:lnTo>
                        <a:pt x="215321" y="4930"/>
                      </a:lnTo>
                      <a:lnTo>
                        <a:pt x="214676" y="4790"/>
                      </a:lnTo>
                      <a:lnTo>
                        <a:pt x="213220" y="4482"/>
                      </a:lnTo>
                      <a:lnTo>
                        <a:pt x="211511" y="4174"/>
                      </a:lnTo>
                      <a:lnTo>
                        <a:pt x="209550" y="3894"/>
                      </a:lnTo>
                      <a:lnTo>
                        <a:pt x="207365" y="3613"/>
                      </a:lnTo>
                      <a:lnTo>
                        <a:pt x="204957" y="3333"/>
                      </a:lnTo>
                      <a:lnTo>
                        <a:pt x="202323" y="3081"/>
                      </a:lnTo>
                      <a:lnTo>
                        <a:pt x="199494" y="2829"/>
                      </a:lnTo>
                      <a:lnTo>
                        <a:pt x="196469" y="2577"/>
                      </a:lnTo>
                      <a:lnTo>
                        <a:pt x="193220" y="2325"/>
                      </a:lnTo>
                      <a:lnTo>
                        <a:pt x="189803" y="2101"/>
                      </a:lnTo>
                      <a:lnTo>
                        <a:pt x="186189" y="1877"/>
                      </a:lnTo>
                      <a:lnTo>
                        <a:pt x="182380" y="1653"/>
                      </a:lnTo>
                      <a:lnTo>
                        <a:pt x="178430" y="1457"/>
                      </a:lnTo>
                      <a:lnTo>
                        <a:pt x="174313" y="1261"/>
                      </a:lnTo>
                      <a:lnTo>
                        <a:pt x="170027" y="1092"/>
                      </a:lnTo>
                      <a:lnTo>
                        <a:pt x="165629" y="924"/>
                      </a:lnTo>
                      <a:lnTo>
                        <a:pt x="161035" y="784"/>
                      </a:lnTo>
                      <a:lnTo>
                        <a:pt x="151512" y="504"/>
                      </a:lnTo>
                      <a:lnTo>
                        <a:pt x="141484" y="308"/>
                      </a:lnTo>
                      <a:lnTo>
                        <a:pt x="131036" y="140"/>
                      </a:lnTo>
                      <a:lnTo>
                        <a:pt x="120223" y="28"/>
                      </a:lnTo>
                      <a:lnTo>
                        <a:pt x="109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4" name="Google Shape;1153;p57">
                  <a:extLst>
                    <a:ext uri="{FF2B5EF4-FFF2-40B4-BE49-F238E27FC236}">
                      <a16:creationId xmlns:a16="http://schemas.microsoft.com/office/drawing/2014/main" id="{E5B2155D-B09D-A65B-FA51-1993B372DA9A}"/>
                    </a:ext>
                  </a:extLst>
                </p:cNvPr>
                <p:cNvSpPr/>
                <p:nvPr/>
              </p:nvSpPr>
              <p:spPr>
                <a:xfrm>
                  <a:off x="2480476" y="2299697"/>
                  <a:ext cx="1269406" cy="1499800"/>
                </a:xfrm>
                <a:custGeom>
                  <a:avLst/>
                  <a:gdLst/>
                  <a:ahLst/>
                  <a:cxnLst/>
                  <a:rect l="l" t="t" r="r" b="b"/>
                  <a:pathLst>
                    <a:path w="80280" h="94819" fill="none" extrusionOk="0">
                      <a:moveTo>
                        <a:pt x="80279" y="21625"/>
                      </a:moveTo>
                      <a:lnTo>
                        <a:pt x="80279" y="21625"/>
                      </a:lnTo>
                      <a:lnTo>
                        <a:pt x="79243" y="24146"/>
                      </a:lnTo>
                      <a:lnTo>
                        <a:pt x="78179" y="26639"/>
                      </a:lnTo>
                      <a:lnTo>
                        <a:pt x="77114" y="29104"/>
                      </a:lnTo>
                      <a:lnTo>
                        <a:pt x="75994" y="31597"/>
                      </a:lnTo>
                      <a:lnTo>
                        <a:pt x="74873" y="34034"/>
                      </a:lnTo>
                      <a:lnTo>
                        <a:pt x="73697" y="36499"/>
                      </a:lnTo>
                      <a:lnTo>
                        <a:pt x="72520" y="38936"/>
                      </a:lnTo>
                      <a:lnTo>
                        <a:pt x="71316" y="41345"/>
                      </a:lnTo>
                      <a:lnTo>
                        <a:pt x="70083" y="43754"/>
                      </a:lnTo>
                      <a:lnTo>
                        <a:pt x="68823" y="46135"/>
                      </a:lnTo>
                      <a:lnTo>
                        <a:pt x="67534" y="48516"/>
                      </a:lnTo>
                      <a:lnTo>
                        <a:pt x="66218" y="50869"/>
                      </a:lnTo>
                      <a:lnTo>
                        <a:pt x="64873" y="53222"/>
                      </a:lnTo>
                      <a:lnTo>
                        <a:pt x="63529" y="55575"/>
                      </a:lnTo>
                      <a:lnTo>
                        <a:pt x="62128" y="57872"/>
                      </a:lnTo>
                      <a:lnTo>
                        <a:pt x="60728" y="60197"/>
                      </a:lnTo>
                      <a:lnTo>
                        <a:pt x="59271" y="62465"/>
                      </a:lnTo>
                      <a:lnTo>
                        <a:pt x="57815" y="64734"/>
                      </a:lnTo>
                      <a:lnTo>
                        <a:pt x="56330" y="67003"/>
                      </a:lnTo>
                      <a:lnTo>
                        <a:pt x="54818" y="69244"/>
                      </a:lnTo>
                      <a:lnTo>
                        <a:pt x="53277" y="71457"/>
                      </a:lnTo>
                      <a:lnTo>
                        <a:pt x="51736" y="73670"/>
                      </a:lnTo>
                      <a:lnTo>
                        <a:pt x="50140" y="75855"/>
                      </a:lnTo>
                      <a:lnTo>
                        <a:pt x="48543" y="78039"/>
                      </a:lnTo>
                      <a:lnTo>
                        <a:pt x="46890" y="80196"/>
                      </a:lnTo>
                      <a:lnTo>
                        <a:pt x="45238" y="82353"/>
                      </a:lnTo>
                      <a:lnTo>
                        <a:pt x="43557" y="84454"/>
                      </a:lnTo>
                      <a:lnTo>
                        <a:pt x="41876" y="86583"/>
                      </a:lnTo>
                      <a:lnTo>
                        <a:pt x="40140" y="88656"/>
                      </a:lnTo>
                      <a:lnTo>
                        <a:pt x="38403" y="90728"/>
                      </a:lnTo>
                      <a:lnTo>
                        <a:pt x="36610" y="92773"/>
                      </a:lnTo>
                      <a:lnTo>
                        <a:pt x="34818" y="94818"/>
                      </a:lnTo>
                      <a:lnTo>
                        <a:pt x="0" y="73194"/>
                      </a:lnTo>
                      <a:lnTo>
                        <a:pt x="0" y="73194"/>
                      </a:lnTo>
                      <a:lnTo>
                        <a:pt x="1793" y="71149"/>
                      </a:lnTo>
                      <a:lnTo>
                        <a:pt x="3557" y="69104"/>
                      </a:lnTo>
                      <a:lnTo>
                        <a:pt x="5294" y="67031"/>
                      </a:lnTo>
                      <a:lnTo>
                        <a:pt x="7031" y="64930"/>
                      </a:lnTo>
                      <a:lnTo>
                        <a:pt x="8739" y="62830"/>
                      </a:lnTo>
                      <a:lnTo>
                        <a:pt x="10420" y="60701"/>
                      </a:lnTo>
                      <a:lnTo>
                        <a:pt x="12073" y="58572"/>
                      </a:lnTo>
                      <a:lnTo>
                        <a:pt x="13697" y="56415"/>
                      </a:lnTo>
                      <a:lnTo>
                        <a:pt x="15294" y="54230"/>
                      </a:lnTo>
                      <a:lnTo>
                        <a:pt x="16891" y="52045"/>
                      </a:lnTo>
                      <a:lnTo>
                        <a:pt x="18459" y="49832"/>
                      </a:lnTo>
                      <a:lnTo>
                        <a:pt x="19972" y="47620"/>
                      </a:lnTo>
                      <a:lnTo>
                        <a:pt x="21484" y="45379"/>
                      </a:lnTo>
                      <a:lnTo>
                        <a:pt x="22969" y="43110"/>
                      </a:lnTo>
                      <a:lnTo>
                        <a:pt x="24454" y="40841"/>
                      </a:lnTo>
                      <a:lnTo>
                        <a:pt x="25882" y="38544"/>
                      </a:lnTo>
                      <a:lnTo>
                        <a:pt x="27283" y="36247"/>
                      </a:lnTo>
                      <a:lnTo>
                        <a:pt x="28683" y="33922"/>
                      </a:lnTo>
                      <a:lnTo>
                        <a:pt x="30056" y="31597"/>
                      </a:lnTo>
                      <a:lnTo>
                        <a:pt x="31372" y="29244"/>
                      </a:lnTo>
                      <a:lnTo>
                        <a:pt x="32689" y="26891"/>
                      </a:lnTo>
                      <a:lnTo>
                        <a:pt x="33977" y="24511"/>
                      </a:lnTo>
                      <a:lnTo>
                        <a:pt x="35238" y="22130"/>
                      </a:lnTo>
                      <a:lnTo>
                        <a:pt x="36470" y="19721"/>
                      </a:lnTo>
                      <a:lnTo>
                        <a:pt x="37703" y="17284"/>
                      </a:lnTo>
                      <a:lnTo>
                        <a:pt x="38879" y="14875"/>
                      </a:lnTo>
                      <a:lnTo>
                        <a:pt x="40028" y="12410"/>
                      </a:lnTo>
                      <a:lnTo>
                        <a:pt x="41176" y="9945"/>
                      </a:lnTo>
                      <a:lnTo>
                        <a:pt x="42269" y="7480"/>
                      </a:lnTo>
                      <a:lnTo>
                        <a:pt x="43361" y="4987"/>
                      </a:lnTo>
                      <a:lnTo>
                        <a:pt x="44397" y="2494"/>
                      </a:lnTo>
                      <a:lnTo>
                        <a:pt x="45434" y="1"/>
                      </a:lnTo>
                      <a:lnTo>
                        <a:pt x="80279" y="216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1154;p57">
                  <a:extLst>
                    <a:ext uri="{FF2B5EF4-FFF2-40B4-BE49-F238E27FC236}">
                      <a16:creationId xmlns:a16="http://schemas.microsoft.com/office/drawing/2014/main" id="{829F3452-4A11-D6C9-118D-C66AAB822A7A}"/>
                    </a:ext>
                  </a:extLst>
                </p:cNvPr>
                <p:cNvSpPr/>
                <p:nvPr/>
              </p:nvSpPr>
              <p:spPr>
                <a:xfrm>
                  <a:off x="3613453" y="2557127"/>
                  <a:ext cx="56703" cy="35020"/>
                </a:xfrm>
                <a:custGeom>
                  <a:avLst/>
                  <a:gdLst/>
                  <a:ahLst/>
                  <a:cxnLst/>
                  <a:rect l="l" t="t" r="r" b="b"/>
                  <a:pathLst>
                    <a:path w="3586" h="2214" extrusionOk="0">
                      <a:moveTo>
                        <a:pt x="0" y="0"/>
                      </a:moveTo>
                      <a:lnTo>
                        <a:pt x="3585" y="2213"/>
                      </a:lnTo>
                      <a:lnTo>
                        <a:pt x="3585" y="2213"/>
                      </a:lnTo>
                      <a:lnTo>
                        <a:pt x="3585" y="22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1155;p57">
                  <a:extLst>
                    <a:ext uri="{FF2B5EF4-FFF2-40B4-BE49-F238E27FC236}">
                      <a16:creationId xmlns:a16="http://schemas.microsoft.com/office/drawing/2014/main" id="{8B30E275-1725-0C78-8D14-AE6DF4DED38C}"/>
                    </a:ext>
                  </a:extLst>
                </p:cNvPr>
                <p:cNvSpPr/>
                <p:nvPr/>
              </p:nvSpPr>
              <p:spPr>
                <a:xfrm>
                  <a:off x="3613453" y="2557127"/>
                  <a:ext cx="56703" cy="35020"/>
                </a:xfrm>
                <a:custGeom>
                  <a:avLst/>
                  <a:gdLst/>
                  <a:ahLst/>
                  <a:cxnLst/>
                  <a:rect l="l" t="t" r="r" b="b"/>
                  <a:pathLst>
                    <a:path w="3586" h="2214" fill="none" extrusionOk="0">
                      <a:moveTo>
                        <a:pt x="0" y="0"/>
                      </a:moveTo>
                      <a:lnTo>
                        <a:pt x="3585" y="2213"/>
                      </a:lnTo>
                      <a:lnTo>
                        <a:pt x="3585" y="2213"/>
                      </a:lnTo>
                      <a:lnTo>
                        <a:pt x="3585" y="2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1156;p57">
                  <a:extLst>
                    <a:ext uri="{FF2B5EF4-FFF2-40B4-BE49-F238E27FC236}">
                      <a16:creationId xmlns:a16="http://schemas.microsoft.com/office/drawing/2014/main" id="{24FE0BE4-13D6-8F6F-EB6B-DFE05C6C5C00}"/>
                    </a:ext>
                  </a:extLst>
                </p:cNvPr>
                <p:cNvSpPr/>
                <p:nvPr/>
              </p:nvSpPr>
              <p:spPr>
                <a:xfrm>
                  <a:off x="3670140" y="2592131"/>
                  <a:ext cx="79741" cy="49635"/>
                </a:xfrm>
                <a:custGeom>
                  <a:avLst/>
                  <a:gdLst/>
                  <a:ahLst/>
                  <a:cxnLst/>
                  <a:rect l="l" t="t" r="r" b="b"/>
                  <a:pathLst>
                    <a:path w="5043" h="3138" extrusionOk="0">
                      <a:moveTo>
                        <a:pt x="0" y="0"/>
                      </a:moveTo>
                      <a:lnTo>
                        <a:pt x="5014" y="3137"/>
                      </a:lnTo>
                      <a:lnTo>
                        <a:pt x="5042" y="313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1157;p57">
                  <a:extLst>
                    <a:ext uri="{FF2B5EF4-FFF2-40B4-BE49-F238E27FC236}">
                      <a16:creationId xmlns:a16="http://schemas.microsoft.com/office/drawing/2014/main" id="{D962B68A-85AA-99B8-8FF2-83FF0BD898BF}"/>
                    </a:ext>
                  </a:extLst>
                </p:cNvPr>
                <p:cNvSpPr/>
                <p:nvPr/>
              </p:nvSpPr>
              <p:spPr>
                <a:xfrm>
                  <a:off x="3670140" y="2592131"/>
                  <a:ext cx="79741" cy="49635"/>
                </a:xfrm>
                <a:custGeom>
                  <a:avLst/>
                  <a:gdLst/>
                  <a:ahLst/>
                  <a:cxnLst/>
                  <a:rect l="l" t="t" r="r" b="b"/>
                  <a:pathLst>
                    <a:path w="5043" h="3138" fill="none" extrusionOk="0">
                      <a:moveTo>
                        <a:pt x="0" y="0"/>
                      </a:moveTo>
                      <a:lnTo>
                        <a:pt x="0" y="0"/>
                      </a:lnTo>
                      <a:lnTo>
                        <a:pt x="5014" y="3137"/>
                      </a:lnTo>
                      <a:lnTo>
                        <a:pt x="5014" y="3137"/>
                      </a:lnTo>
                      <a:lnTo>
                        <a:pt x="5042" y="3137"/>
                      </a:lnTo>
                      <a:lnTo>
                        <a:pt x="5042" y="31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1159;p57">
                  <a:extLst>
                    <a:ext uri="{FF2B5EF4-FFF2-40B4-BE49-F238E27FC236}">
                      <a16:creationId xmlns:a16="http://schemas.microsoft.com/office/drawing/2014/main" id="{6A2177C8-1079-1DB6-215D-3D760EB6D62E}"/>
                    </a:ext>
                  </a:extLst>
                </p:cNvPr>
                <p:cNvSpPr/>
                <p:nvPr/>
              </p:nvSpPr>
              <p:spPr>
                <a:xfrm>
                  <a:off x="3168766" y="2900050"/>
                  <a:ext cx="129344" cy="152433"/>
                </a:xfrm>
                <a:custGeom>
                  <a:avLst/>
                  <a:gdLst/>
                  <a:ahLst/>
                  <a:cxnLst/>
                  <a:rect l="l" t="t" r="r" b="b"/>
                  <a:pathLst>
                    <a:path w="8180" h="9637" fill="none" extrusionOk="0">
                      <a:moveTo>
                        <a:pt x="0" y="1"/>
                      </a:moveTo>
                      <a:lnTo>
                        <a:pt x="0" y="9637"/>
                      </a:lnTo>
                      <a:lnTo>
                        <a:pt x="0" y="9637"/>
                      </a:lnTo>
                      <a:lnTo>
                        <a:pt x="2045" y="8488"/>
                      </a:lnTo>
                      <a:lnTo>
                        <a:pt x="4090" y="7312"/>
                      </a:lnTo>
                      <a:lnTo>
                        <a:pt x="6134" y="6079"/>
                      </a:lnTo>
                      <a:lnTo>
                        <a:pt x="8179" y="4847"/>
                      </a:lnTo>
                      <a:lnTo>
                        <a:pt x="8179" y="4847"/>
                      </a:lnTo>
                      <a:lnTo>
                        <a:pt x="7843" y="4399"/>
                      </a:lnTo>
                      <a:lnTo>
                        <a:pt x="7479" y="3950"/>
                      </a:lnTo>
                      <a:lnTo>
                        <a:pt x="7087" y="3502"/>
                      </a:lnTo>
                      <a:lnTo>
                        <a:pt x="6667" y="3082"/>
                      </a:lnTo>
                      <a:lnTo>
                        <a:pt x="6219" y="2690"/>
                      </a:lnTo>
                      <a:lnTo>
                        <a:pt x="5770" y="2326"/>
                      </a:lnTo>
                      <a:lnTo>
                        <a:pt x="5294" y="1962"/>
                      </a:lnTo>
                      <a:lnTo>
                        <a:pt x="4790" y="1625"/>
                      </a:lnTo>
                      <a:lnTo>
                        <a:pt x="4790" y="1625"/>
                      </a:lnTo>
                      <a:lnTo>
                        <a:pt x="4202" y="1317"/>
                      </a:lnTo>
                      <a:lnTo>
                        <a:pt x="3642" y="1009"/>
                      </a:lnTo>
                      <a:lnTo>
                        <a:pt x="3053" y="757"/>
                      </a:lnTo>
                      <a:lnTo>
                        <a:pt x="2437" y="533"/>
                      </a:lnTo>
                      <a:lnTo>
                        <a:pt x="1849" y="337"/>
                      </a:lnTo>
                      <a:lnTo>
                        <a:pt x="1233" y="197"/>
                      </a:lnTo>
                      <a:lnTo>
                        <a:pt x="616" y="8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1161;p57">
                  <a:extLst>
                    <a:ext uri="{FF2B5EF4-FFF2-40B4-BE49-F238E27FC236}">
                      <a16:creationId xmlns:a16="http://schemas.microsoft.com/office/drawing/2014/main" id="{F2B73659-CA7B-B5B5-7ECD-EC67046BC18A}"/>
                    </a:ext>
                  </a:extLst>
                </p:cNvPr>
                <p:cNvSpPr/>
                <p:nvPr/>
              </p:nvSpPr>
              <p:spPr>
                <a:xfrm>
                  <a:off x="3168766" y="2395851"/>
                  <a:ext cx="488108" cy="580866"/>
                </a:xfrm>
                <a:custGeom>
                  <a:avLst/>
                  <a:gdLst/>
                  <a:ahLst/>
                  <a:cxnLst/>
                  <a:rect l="l" t="t" r="r" b="b"/>
                  <a:pathLst>
                    <a:path w="30869" h="36723" fill="none" extrusionOk="0">
                      <a:moveTo>
                        <a:pt x="7647" y="0"/>
                      </a:moveTo>
                      <a:lnTo>
                        <a:pt x="7647" y="28"/>
                      </a:lnTo>
                      <a:lnTo>
                        <a:pt x="7647" y="28"/>
                      </a:lnTo>
                      <a:lnTo>
                        <a:pt x="7479" y="364"/>
                      </a:lnTo>
                      <a:lnTo>
                        <a:pt x="7339" y="701"/>
                      </a:lnTo>
                      <a:lnTo>
                        <a:pt x="7143" y="1009"/>
                      </a:lnTo>
                      <a:lnTo>
                        <a:pt x="6919" y="1289"/>
                      </a:lnTo>
                      <a:lnTo>
                        <a:pt x="6695" y="1569"/>
                      </a:lnTo>
                      <a:lnTo>
                        <a:pt x="6443" y="1821"/>
                      </a:lnTo>
                      <a:lnTo>
                        <a:pt x="6191" y="2045"/>
                      </a:lnTo>
                      <a:lnTo>
                        <a:pt x="5910" y="2241"/>
                      </a:lnTo>
                      <a:lnTo>
                        <a:pt x="5602" y="2437"/>
                      </a:lnTo>
                      <a:lnTo>
                        <a:pt x="5294" y="2577"/>
                      </a:lnTo>
                      <a:lnTo>
                        <a:pt x="4986" y="2717"/>
                      </a:lnTo>
                      <a:lnTo>
                        <a:pt x="4650" y="2829"/>
                      </a:lnTo>
                      <a:lnTo>
                        <a:pt x="4314" y="2941"/>
                      </a:lnTo>
                      <a:lnTo>
                        <a:pt x="3978" y="2998"/>
                      </a:lnTo>
                      <a:lnTo>
                        <a:pt x="3642" y="3026"/>
                      </a:lnTo>
                      <a:lnTo>
                        <a:pt x="3277" y="3054"/>
                      </a:lnTo>
                      <a:lnTo>
                        <a:pt x="3277" y="3054"/>
                      </a:lnTo>
                      <a:lnTo>
                        <a:pt x="2885" y="3026"/>
                      </a:lnTo>
                      <a:lnTo>
                        <a:pt x="2465" y="2969"/>
                      </a:lnTo>
                      <a:lnTo>
                        <a:pt x="2073" y="2885"/>
                      </a:lnTo>
                      <a:lnTo>
                        <a:pt x="1653" y="2745"/>
                      </a:lnTo>
                      <a:lnTo>
                        <a:pt x="1653" y="2745"/>
                      </a:lnTo>
                      <a:lnTo>
                        <a:pt x="1149" y="2521"/>
                      </a:lnTo>
                      <a:lnTo>
                        <a:pt x="700" y="2241"/>
                      </a:lnTo>
                      <a:lnTo>
                        <a:pt x="700" y="2241"/>
                      </a:lnTo>
                      <a:lnTo>
                        <a:pt x="0" y="3782"/>
                      </a:lnTo>
                      <a:lnTo>
                        <a:pt x="0" y="31877"/>
                      </a:lnTo>
                      <a:lnTo>
                        <a:pt x="0" y="31877"/>
                      </a:lnTo>
                      <a:lnTo>
                        <a:pt x="616" y="31961"/>
                      </a:lnTo>
                      <a:lnTo>
                        <a:pt x="1233" y="32073"/>
                      </a:lnTo>
                      <a:lnTo>
                        <a:pt x="1849" y="32213"/>
                      </a:lnTo>
                      <a:lnTo>
                        <a:pt x="2437" y="32409"/>
                      </a:lnTo>
                      <a:lnTo>
                        <a:pt x="3053" y="32633"/>
                      </a:lnTo>
                      <a:lnTo>
                        <a:pt x="3642" y="32885"/>
                      </a:lnTo>
                      <a:lnTo>
                        <a:pt x="4202" y="33193"/>
                      </a:lnTo>
                      <a:lnTo>
                        <a:pt x="4790" y="33501"/>
                      </a:lnTo>
                      <a:lnTo>
                        <a:pt x="4790" y="33501"/>
                      </a:lnTo>
                      <a:lnTo>
                        <a:pt x="5294" y="33838"/>
                      </a:lnTo>
                      <a:lnTo>
                        <a:pt x="5770" y="34202"/>
                      </a:lnTo>
                      <a:lnTo>
                        <a:pt x="6219" y="34566"/>
                      </a:lnTo>
                      <a:lnTo>
                        <a:pt x="6667" y="34958"/>
                      </a:lnTo>
                      <a:lnTo>
                        <a:pt x="7087" y="35378"/>
                      </a:lnTo>
                      <a:lnTo>
                        <a:pt x="7479" y="35826"/>
                      </a:lnTo>
                      <a:lnTo>
                        <a:pt x="7843" y="36275"/>
                      </a:lnTo>
                      <a:lnTo>
                        <a:pt x="8179" y="36723"/>
                      </a:lnTo>
                      <a:lnTo>
                        <a:pt x="8179" y="36723"/>
                      </a:lnTo>
                      <a:lnTo>
                        <a:pt x="11148" y="34902"/>
                      </a:lnTo>
                      <a:lnTo>
                        <a:pt x="14118" y="32997"/>
                      </a:lnTo>
                      <a:lnTo>
                        <a:pt x="17031" y="31064"/>
                      </a:lnTo>
                      <a:lnTo>
                        <a:pt x="19916" y="29104"/>
                      </a:lnTo>
                      <a:lnTo>
                        <a:pt x="22773" y="27087"/>
                      </a:lnTo>
                      <a:lnTo>
                        <a:pt x="24174" y="26051"/>
                      </a:lnTo>
                      <a:lnTo>
                        <a:pt x="25546" y="25014"/>
                      </a:lnTo>
                      <a:lnTo>
                        <a:pt x="26919" y="23978"/>
                      </a:lnTo>
                      <a:lnTo>
                        <a:pt x="28235" y="22913"/>
                      </a:lnTo>
                      <a:lnTo>
                        <a:pt x="29580" y="21877"/>
                      </a:lnTo>
                      <a:lnTo>
                        <a:pt x="30868" y="20784"/>
                      </a:lnTo>
                      <a:lnTo>
                        <a:pt x="30868" y="20784"/>
                      </a:lnTo>
                      <a:lnTo>
                        <a:pt x="30532" y="20448"/>
                      </a:lnTo>
                      <a:lnTo>
                        <a:pt x="30224" y="20056"/>
                      </a:lnTo>
                      <a:lnTo>
                        <a:pt x="29944" y="19636"/>
                      </a:lnTo>
                      <a:lnTo>
                        <a:pt x="29692" y="19216"/>
                      </a:lnTo>
                      <a:lnTo>
                        <a:pt x="29468" y="18796"/>
                      </a:lnTo>
                      <a:lnTo>
                        <a:pt x="29300" y="18348"/>
                      </a:lnTo>
                      <a:lnTo>
                        <a:pt x="29131" y="17899"/>
                      </a:lnTo>
                      <a:lnTo>
                        <a:pt x="29019" y="17423"/>
                      </a:lnTo>
                      <a:lnTo>
                        <a:pt x="28935" y="16947"/>
                      </a:lnTo>
                      <a:lnTo>
                        <a:pt x="28879" y="16443"/>
                      </a:lnTo>
                      <a:lnTo>
                        <a:pt x="28879" y="15967"/>
                      </a:lnTo>
                      <a:lnTo>
                        <a:pt x="28907" y="15462"/>
                      </a:lnTo>
                      <a:lnTo>
                        <a:pt x="28963" y="14986"/>
                      </a:lnTo>
                      <a:lnTo>
                        <a:pt x="29047" y="14510"/>
                      </a:lnTo>
                      <a:lnTo>
                        <a:pt x="29188" y="14006"/>
                      </a:lnTo>
                      <a:lnTo>
                        <a:pt x="29356" y="13530"/>
                      </a:lnTo>
                      <a:lnTo>
                        <a:pt x="29356" y="13474"/>
                      </a:lnTo>
                      <a:lnTo>
                        <a:pt x="76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1162;p57">
                  <a:extLst>
                    <a:ext uri="{FF2B5EF4-FFF2-40B4-BE49-F238E27FC236}">
                      <a16:creationId xmlns:a16="http://schemas.microsoft.com/office/drawing/2014/main" id="{B472BEE5-57B8-DC00-D361-32F9E02ADE42}"/>
                    </a:ext>
                  </a:extLst>
                </p:cNvPr>
                <p:cNvSpPr/>
                <p:nvPr/>
              </p:nvSpPr>
              <p:spPr>
                <a:xfrm>
                  <a:off x="3700705" y="2641750"/>
                  <a:ext cx="49176" cy="116543"/>
                </a:xfrm>
                <a:custGeom>
                  <a:avLst/>
                  <a:gdLst/>
                  <a:ahLst/>
                  <a:cxnLst/>
                  <a:rect l="l" t="t" r="r" b="b"/>
                  <a:pathLst>
                    <a:path w="3110" h="7368" extrusionOk="0">
                      <a:moveTo>
                        <a:pt x="3109" y="0"/>
                      </a:moveTo>
                      <a:lnTo>
                        <a:pt x="2073" y="2465"/>
                      </a:lnTo>
                      <a:lnTo>
                        <a:pt x="1037" y="4930"/>
                      </a:lnTo>
                      <a:lnTo>
                        <a:pt x="0" y="7367"/>
                      </a:lnTo>
                      <a:lnTo>
                        <a:pt x="1065" y="4930"/>
                      </a:lnTo>
                      <a:lnTo>
                        <a:pt x="2101" y="2465"/>
                      </a:lnTo>
                      <a:lnTo>
                        <a:pt x="3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1163;p57">
                  <a:extLst>
                    <a:ext uri="{FF2B5EF4-FFF2-40B4-BE49-F238E27FC236}">
                      <a16:creationId xmlns:a16="http://schemas.microsoft.com/office/drawing/2014/main" id="{1222E99B-F245-D648-D474-465667A67797}"/>
                    </a:ext>
                  </a:extLst>
                </p:cNvPr>
                <p:cNvSpPr/>
                <p:nvPr/>
              </p:nvSpPr>
              <p:spPr>
                <a:xfrm>
                  <a:off x="3683423" y="2641750"/>
                  <a:ext cx="66459" cy="155091"/>
                </a:xfrm>
                <a:custGeom>
                  <a:avLst/>
                  <a:gdLst/>
                  <a:ahLst/>
                  <a:cxnLst/>
                  <a:rect l="l" t="t" r="r" b="b"/>
                  <a:pathLst>
                    <a:path w="4203" h="9805" fill="none" extrusionOk="0">
                      <a:moveTo>
                        <a:pt x="4202" y="0"/>
                      </a:moveTo>
                      <a:lnTo>
                        <a:pt x="4202" y="0"/>
                      </a:lnTo>
                      <a:lnTo>
                        <a:pt x="4174" y="0"/>
                      </a:lnTo>
                      <a:lnTo>
                        <a:pt x="4202" y="0"/>
                      </a:lnTo>
                      <a:lnTo>
                        <a:pt x="4202" y="0"/>
                      </a:lnTo>
                      <a:lnTo>
                        <a:pt x="3166" y="2465"/>
                      </a:lnTo>
                      <a:lnTo>
                        <a:pt x="2130" y="4930"/>
                      </a:lnTo>
                      <a:lnTo>
                        <a:pt x="1093" y="7367"/>
                      </a:lnTo>
                      <a:lnTo>
                        <a:pt x="1" y="9804"/>
                      </a:lnTo>
                      <a:lnTo>
                        <a:pt x="1" y="9804"/>
                      </a:lnTo>
                      <a:lnTo>
                        <a:pt x="1" y="9804"/>
                      </a:lnTo>
                      <a:lnTo>
                        <a:pt x="1093" y="7367"/>
                      </a:lnTo>
                      <a:lnTo>
                        <a:pt x="2158" y="4930"/>
                      </a:lnTo>
                      <a:lnTo>
                        <a:pt x="3194" y="2465"/>
                      </a:lnTo>
                      <a:lnTo>
                        <a:pt x="4202" y="0"/>
                      </a:lnTo>
                      <a:lnTo>
                        <a:pt x="42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1165;p57">
                  <a:extLst>
                    <a:ext uri="{FF2B5EF4-FFF2-40B4-BE49-F238E27FC236}">
                      <a16:creationId xmlns:a16="http://schemas.microsoft.com/office/drawing/2014/main" id="{3BC15C1E-6388-C39F-40FB-CC30DC1B47F4}"/>
                    </a:ext>
                  </a:extLst>
                </p:cNvPr>
                <p:cNvSpPr/>
                <p:nvPr/>
              </p:nvSpPr>
              <p:spPr>
                <a:xfrm>
                  <a:off x="3168766" y="3094115"/>
                  <a:ext cx="29680" cy="32805"/>
                </a:xfrm>
                <a:custGeom>
                  <a:avLst/>
                  <a:gdLst/>
                  <a:ahLst/>
                  <a:cxnLst/>
                  <a:rect l="l" t="t" r="r" b="b"/>
                  <a:pathLst>
                    <a:path w="1877" h="2074" fill="none" extrusionOk="0">
                      <a:moveTo>
                        <a:pt x="140" y="1"/>
                      </a:moveTo>
                      <a:lnTo>
                        <a:pt x="140" y="1"/>
                      </a:lnTo>
                      <a:lnTo>
                        <a:pt x="0" y="141"/>
                      </a:lnTo>
                      <a:lnTo>
                        <a:pt x="0" y="2073"/>
                      </a:lnTo>
                      <a:lnTo>
                        <a:pt x="0" y="2073"/>
                      </a:lnTo>
                      <a:lnTo>
                        <a:pt x="1877" y="1065"/>
                      </a:lnTo>
                      <a:lnTo>
                        <a:pt x="1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1166;p57">
                  <a:extLst>
                    <a:ext uri="{FF2B5EF4-FFF2-40B4-BE49-F238E27FC236}">
                      <a16:creationId xmlns:a16="http://schemas.microsoft.com/office/drawing/2014/main" id="{941225B8-6235-277C-F073-8DDE56256280}"/>
                    </a:ext>
                  </a:extLst>
                </p:cNvPr>
                <p:cNvSpPr/>
                <p:nvPr/>
              </p:nvSpPr>
              <p:spPr>
                <a:xfrm>
                  <a:off x="3185590" y="3067526"/>
                  <a:ext cx="39878" cy="32805"/>
                </a:xfrm>
                <a:custGeom>
                  <a:avLst/>
                  <a:gdLst/>
                  <a:ahLst/>
                  <a:cxnLst/>
                  <a:rect l="l" t="t" r="r" b="b"/>
                  <a:pathLst>
                    <a:path w="2522" h="2074" fill="none" extrusionOk="0">
                      <a:moveTo>
                        <a:pt x="1457" y="1"/>
                      </a:moveTo>
                      <a:lnTo>
                        <a:pt x="1457" y="1"/>
                      </a:lnTo>
                      <a:lnTo>
                        <a:pt x="1289" y="1"/>
                      </a:lnTo>
                      <a:lnTo>
                        <a:pt x="1093" y="57"/>
                      </a:lnTo>
                      <a:lnTo>
                        <a:pt x="925" y="113"/>
                      </a:lnTo>
                      <a:lnTo>
                        <a:pt x="757" y="225"/>
                      </a:lnTo>
                      <a:lnTo>
                        <a:pt x="393" y="477"/>
                      </a:lnTo>
                      <a:lnTo>
                        <a:pt x="1" y="785"/>
                      </a:lnTo>
                      <a:lnTo>
                        <a:pt x="2045" y="2074"/>
                      </a:lnTo>
                      <a:lnTo>
                        <a:pt x="2045" y="2074"/>
                      </a:lnTo>
                      <a:lnTo>
                        <a:pt x="2381" y="1878"/>
                      </a:lnTo>
                      <a:lnTo>
                        <a:pt x="2381" y="1878"/>
                      </a:lnTo>
                      <a:lnTo>
                        <a:pt x="2465" y="1570"/>
                      </a:lnTo>
                      <a:lnTo>
                        <a:pt x="2521" y="1289"/>
                      </a:lnTo>
                      <a:lnTo>
                        <a:pt x="2521" y="1037"/>
                      </a:lnTo>
                      <a:lnTo>
                        <a:pt x="2465" y="813"/>
                      </a:lnTo>
                      <a:lnTo>
                        <a:pt x="2409" y="617"/>
                      </a:lnTo>
                      <a:lnTo>
                        <a:pt x="2297" y="421"/>
                      </a:lnTo>
                      <a:lnTo>
                        <a:pt x="2157" y="281"/>
                      </a:lnTo>
                      <a:lnTo>
                        <a:pt x="1989" y="141"/>
                      </a:lnTo>
                      <a:lnTo>
                        <a:pt x="1989" y="141"/>
                      </a:lnTo>
                      <a:lnTo>
                        <a:pt x="1849" y="85"/>
                      </a:lnTo>
                      <a:lnTo>
                        <a:pt x="1709" y="29"/>
                      </a:lnTo>
                      <a:lnTo>
                        <a:pt x="1569" y="1"/>
                      </a:lnTo>
                      <a:lnTo>
                        <a:pt x="14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1167;p57">
                  <a:extLst>
                    <a:ext uri="{FF2B5EF4-FFF2-40B4-BE49-F238E27FC236}">
                      <a16:creationId xmlns:a16="http://schemas.microsoft.com/office/drawing/2014/main" id="{4799A1EE-98F8-84D4-5C2A-0B3FB01CCA09}"/>
                    </a:ext>
                  </a:extLst>
                </p:cNvPr>
                <p:cNvSpPr/>
                <p:nvPr/>
              </p:nvSpPr>
              <p:spPr>
                <a:xfrm>
                  <a:off x="3168766" y="2976702"/>
                  <a:ext cx="157237" cy="104142"/>
                </a:xfrm>
                <a:custGeom>
                  <a:avLst/>
                  <a:gdLst/>
                  <a:ahLst/>
                  <a:cxnLst/>
                  <a:rect l="l" t="t" r="r" b="b"/>
                  <a:pathLst>
                    <a:path w="9944" h="6584" fill="none" extrusionOk="0">
                      <a:moveTo>
                        <a:pt x="8179" y="1"/>
                      </a:moveTo>
                      <a:lnTo>
                        <a:pt x="8179" y="1"/>
                      </a:lnTo>
                      <a:lnTo>
                        <a:pt x="6134" y="1233"/>
                      </a:lnTo>
                      <a:lnTo>
                        <a:pt x="4090" y="2466"/>
                      </a:lnTo>
                      <a:lnTo>
                        <a:pt x="2045" y="3642"/>
                      </a:lnTo>
                      <a:lnTo>
                        <a:pt x="0" y="4791"/>
                      </a:lnTo>
                      <a:lnTo>
                        <a:pt x="0" y="5099"/>
                      </a:lnTo>
                      <a:lnTo>
                        <a:pt x="0" y="5099"/>
                      </a:lnTo>
                      <a:lnTo>
                        <a:pt x="308" y="4847"/>
                      </a:lnTo>
                      <a:lnTo>
                        <a:pt x="616" y="4594"/>
                      </a:lnTo>
                      <a:lnTo>
                        <a:pt x="924" y="4370"/>
                      </a:lnTo>
                      <a:lnTo>
                        <a:pt x="1233" y="4174"/>
                      </a:lnTo>
                      <a:lnTo>
                        <a:pt x="1541" y="4006"/>
                      </a:lnTo>
                      <a:lnTo>
                        <a:pt x="1877" y="3866"/>
                      </a:lnTo>
                      <a:lnTo>
                        <a:pt x="2213" y="3782"/>
                      </a:lnTo>
                      <a:lnTo>
                        <a:pt x="2577" y="3754"/>
                      </a:lnTo>
                      <a:lnTo>
                        <a:pt x="2577" y="3754"/>
                      </a:lnTo>
                      <a:lnTo>
                        <a:pt x="2913" y="3782"/>
                      </a:lnTo>
                      <a:lnTo>
                        <a:pt x="3221" y="3866"/>
                      </a:lnTo>
                      <a:lnTo>
                        <a:pt x="3585" y="4006"/>
                      </a:lnTo>
                      <a:lnTo>
                        <a:pt x="3922" y="4174"/>
                      </a:lnTo>
                      <a:lnTo>
                        <a:pt x="3922" y="4174"/>
                      </a:lnTo>
                      <a:lnTo>
                        <a:pt x="4230" y="4370"/>
                      </a:lnTo>
                      <a:lnTo>
                        <a:pt x="4482" y="4623"/>
                      </a:lnTo>
                      <a:lnTo>
                        <a:pt x="4706" y="4875"/>
                      </a:lnTo>
                      <a:lnTo>
                        <a:pt x="4902" y="5155"/>
                      </a:lnTo>
                      <a:lnTo>
                        <a:pt x="5070" y="5463"/>
                      </a:lnTo>
                      <a:lnTo>
                        <a:pt x="5182" y="5827"/>
                      </a:lnTo>
                      <a:lnTo>
                        <a:pt x="5266" y="6191"/>
                      </a:lnTo>
                      <a:lnTo>
                        <a:pt x="5294" y="6583"/>
                      </a:lnTo>
                      <a:lnTo>
                        <a:pt x="5294" y="6583"/>
                      </a:lnTo>
                      <a:lnTo>
                        <a:pt x="7619" y="5239"/>
                      </a:lnTo>
                      <a:lnTo>
                        <a:pt x="9944" y="3866"/>
                      </a:lnTo>
                      <a:lnTo>
                        <a:pt x="9944" y="3866"/>
                      </a:lnTo>
                      <a:lnTo>
                        <a:pt x="9804" y="3334"/>
                      </a:lnTo>
                      <a:lnTo>
                        <a:pt x="9636" y="2858"/>
                      </a:lnTo>
                      <a:lnTo>
                        <a:pt x="9440" y="2354"/>
                      </a:lnTo>
                      <a:lnTo>
                        <a:pt x="9244" y="1849"/>
                      </a:lnTo>
                      <a:lnTo>
                        <a:pt x="9020" y="1373"/>
                      </a:lnTo>
                      <a:lnTo>
                        <a:pt x="8768" y="925"/>
                      </a:lnTo>
                      <a:lnTo>
                        <a:pt x="8487" y="449"/>
                      </a:lnTo>
                      <a:lnTo>
                        <a:pt x="81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1168;p57">
                  <a:extLst>
                    <a:ext uri="{FF2B5EF4-FFF2-40B4-BE49-F238E27FC236}">
                      <a16:creationId xmlns:a16="http://schemas.microsoft.com/office/drawing/2014/main" id="{F94D5910-33B0-2F52-6FBB-E4D61434D9EE}"/>
                    </a:ext>
                  </a:extLst>
                </p:cNvPr>
                <p:cNvSpPr/>
                <p:nvPr/>
              </p:nvSpPr>
              <p:spPr>
                <a:xfrm>
                  <a:off x="3627178" y="2641750"/>
                  <a:ext cx="122703" cy="196738"/>
                </a:xfrm>
                <a:custGeom>
                  <a:avLst/>
                  <a:gdLst/>
                  <a:ahLst/>
                  <a:cxnLst/>
                  <a:rect l="l" t="t" r="r" b="b"/>
                  <a:pathLst>
                    <a:path w="7760" h="12438" fill="none" extrusionOk="0">
                      <a:moveTo>
                        <a:pt x="7731" y="0"/>
                      </a:moveTo>
                      <a:lnTo>
                        <a:pt x="7731" y="0"/>
                      </a:lnTo>
                      <a:lnTo>
                        <a:pt x="6331" y="1317"/>
                      </a:lnTo>
                      <a:lnTo>
                        <a:pt x="4902" y="2633"/>
                      </a:lnTo>
                      <a:lnTo>
                        <a:pt x="3390" y="3950"/>
                      </a:lnTo>
                      <a:lnTo>
                        <a:pt x="1877" y="5238"/>
                      </a:lnTo>
                      <a:lnTo>
                        <a:pt x="1877" y="5238"/>
                      </a:lnTo>
                      <a:lnTo>
                        <a:pt x="2353" y="5687"/>
                      </a:lnTo>
                      <a:lnTo>
                        <a:pt x="2886" y="6079"/>
                      </a:lnTo>
                      <a:lnTo>
                        <a:pt x="2886" y="6079"/>
                      </a:lnTo>
                      <a:lnTo>
                        <a:pt x="1457" y="9272"/>
                      </a:lnTo>
                      <a:lnTo>
                        <a:pt x="0" y="12437"/>
                      </a:lnTo>
                      <a:lnTo>
                        <a:pt x="0" y="12437"/>
                      </a:lnTo>
                      <a:lnTo>
                        <a:pt x="1793" y="11149"/>
                      </a:lnTo>
                      <a:lnTo>
                        <a:pt x="3558" y="9804"/>
                      </a:lnTo>
                      <a:lnTo>
                        <a:pt x="3558" y="9804"/>
                      </a:lnTo>
                      <a:lnTo>
                        <a:pt x="4650" y="7367"/>
                      </a:lnTo>
                      <a:lnTo>
                        <a:pt x="5687" y="4930"/>
                      </a:lnTo>
                      <a:lnTo>
                        <a:pt x="6723" y="2465"/>
                      </a:lnTo>
                      <a:lnTo>
                        <a:pt x="7759" y="0"/>
                      </a:lnTo>
                      <a:lnTo>
                        <a:pt x="7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1170;p57">
                  <a:extLst>
                    <a:ext uri="{FF2B5EF4-FFF2-40B4-BE49-F238E27FC236}">
                      <a16:creationId xmlns:a16="http://schemas.microsoft.com/office/drawing/2014/main" id="{8EE0132A-2AC4-5B08-9EFD-F0774C8C8921}"/>
                    </a:ext>
                  </a:extLst>
                </p:cNvPr>
                <p:cNvSpPr/>
                <p:nvPr/>
              </p:nvSpPr>
              <p:spPr>
                <a:xfrm>
                  <a:off x="3298094" y="2724602"/>
                  <a:ext cx="374718" cy="313266"/>
                </a:xfrm>
                <a:custGeom>
                  <a:avLst/>
                  <a:gdLst/>
                  <a:ahLst/>
                  <a:cxnLst/>
                  <a:rect l="l" t="t" r="r" b="b"/>
                  <a:pathLst>
                    <a:path w="23698" h="19805" fill="none" extrusionOk="0">
                      <a:moveTo>
                        <a:pt x="22689" y="0"/>
                      </a:moveTo>
                      <a:lnTo>
                        <a:pt x="22689" y="0"/>
                      </a:lnTo>
                      <a:lnTo>
                        <a:pt x="21401" y="1093"/>
                      </a:lnTo>
                      <a:lnTo>
                        <a:pt x="20056" y="2129"/>
                      </a:lnTo>
                      <a:lnTo>
                        <a:pt x="18740" y="3194"/>
                      </a:lnTo>
                      <a:lnTo>
                        <a:pt x="17367" y="4230"/>
                      </a:lnTo>
                      <a:lnTo>
                        <a:pt x="15995" y="5267"/>
                      </a:lnTo>
                      <a:lnTo>
                        <a:pt x="14594" y="6303"/>
                      </a:lnTo>
                      <a:lnTo>
                        <a:pt x="11737" y="8320"/>
                      </a:lnTo>
                      <a:lnTo>
                        <a:pt x="8852" y="10280"/>
                      </a:lnTo>
                      <a:lnTo>
                        <a:pt x="5939" y="12213"/>
                      </a:lnTo>
                      <a:lnTo>
                        <a:pt x="2969" y="14118"/>
                      </a:lnTo>
                      <a:lnTo>
                        <a:pt x="0" y="15939"/>
                      </a:lnTo>
                      <a:lnTo>
                        <a:pt x="0" y="15939"/>
                      </a:lnTo>
                      <a:lnTo>
                        <a:pt x="308" y="16387"/>
                      </a:lnTo>
                      <a:lnTo>
                        <a:pt x="589" y="16863"/>
                      </a:lnTo>
                      <a:lnTo>
                        <a:pt x="841" y="17311"/>
                      </a:lnTo>
                      <a:lnTo>
                        <a:pt x="1065" y="17787"/>
                      </a:lnTo>
                      <a:lnTo>
                        <a:pt x="1261" y="18292"/>
                      </a:lnTo>
                      <a:lnTo>
                        <a:pt x="1457" y="18796"/>
                      </a:lnTo>
                      <a:lnTo>
                        <a:pt x="1625" y="19272"/>
                      </a:lnTo>
                      <a:lnTo>
                        <a:pt x="1765" y="19804"/>
                      </a:lnTo>
                      <a:lnTo>
                        <a:pt x="1765" y="19804"/>
                      </a:lnTo>
                      <a:lnTo>
                        <a:pt x="4202" y="18320"/>
                      </a:lnTo>
                      <a:lnTo>
                        <a:pt x="6639" y="16807"/>
                      </a:lnTo>
                      <a:lnTo>
                        <a:pt x="9048" y="15294"/>
                      </a:lnTo>
                      <a:lnTo>
                        <a:pt x="11429" y="13726"/>
                      </a:lnTo>
                      <a:lnTo>
                        <a:pt x="13810" y="12129"/>
                      </a:lnTo>
                      <a:lnTo>
                        <a:pt x="16163" y="10533"/>
                      </a:lnTo>
                      <a:lnTo>
                        <a:pt x="18488" y="8880"/>
                      </a:lnTo>
                      <a:lnTo>
                        <a:pt x="20812" y="7199"/>
                      </a:lnTo>
                      <a:lnTo>
                        <a:pt x="20812" y="7199"/>
                      </a:lnTo>
                      <a:lnTo>
                        <a:pt x="22269" y="4034"/>
                      </a:lnTo>
                      <a:lnTo>
                        <a:pt x="23698" y="841"/>
                      </a:lnTo>
                      <a:lnTo>
                        <a:pt x="23698" y="841"/>
                      </a:lnTo>
                      <a:lnTo>
                        <a:pt x="23165" y="449"/>
                      </a:lnTo>
                      <a:lnTo>
                        <a:pt x="226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1171;p57">
                  <a:extLst>
                    <a:ext uri="{FF2B5EF4-FFF2-40B4-BE49-F238E27FC236}">
                      <a16:creationId xmlns:a16="http://schemas.microsoft.com/office/drawing/2014/main" id="{C627D882-CE8B-6247-C40B-BE854B834497}"/>
                    </a:ext>
                  </a:extLst>
                </p:cNvPr>
                <p:cNvSpPr/>
                <p:nvPr/>
              </p:nvSpPr>
              <p:spPr>
                <a:xfrm>
                  <a:off x="3168766" y="3036081"/>
                  <a:ext cx="83726" cy="74896"/>
                </a:xfrm>
                <a:custGeom>
                  <a:avLst/>
                  <a:gdLst/>
                  <a:ahLst/>
                  <a:cxnLst/>
                  <a:rect l="l" t="t" r="r" b="b"/>
                  <a:pathLst>
                    <a:path w="5295" h="4735" fill="none" extrusionOk="0">
                      <a:moveTo>
                        <a:pt x="2577" y="0"/>
                      </a:moveTo>
                      <a:lnTo>
                        <a:pt x="2577" y="0"/>
                      </a:lnTo>
                      <a:lnTo>
                        <a:pt x="2213" y="28"/>
                      </a:lnTo>
                      <a:lnTo>
                        <a:pt x="1877" y="112"/>
                      </a:lnTo>
                      <a:lnTo>
                        <a:pt x="1541" y="252"/>
                      </a:lnTo>
                      <a:lnTo>
                        <a:pt x="1233" y="420"/>
                      </a:lnTo>
                      <a:lnTo>
                        <a:pt x="924" y="616"/>
                      </a:lnTo>
                      <a:lnTo>
                        <a:pt x="616" y="840"/>
                      </a:lnTo>
                      <a:lnTo>
                        <a:pt x="308" y="1093"/>
                      </a:lnTo>
                      <a:lnTo>
                        <a:pt x="0" y="1345"/>
                      </a:lnTo>
                      <a:lnTo>
                        <a:pt x="0" y="3810"/>
                      </a:lnTo>
                      <a:lnTo>
                        <a:pt x="0" y="3810"/>
                      </a:lnTo>
                      <a:lnTo>
                        <a:pt x="140" y="3670"/>
                      </a:lnTo>
                      <a:lnTo>
                        <a:pt x="1877" y="4734"/>
                      </a:lnTo>
                      <a:lnTo>
                        <a:pt x="1877" y="4734"/>
                      </a:lnTo>
                      <a:lnTo>
                        <a:pt x="3109" y="4062"/>
                      </a:lnTo>
                      <a:lnTo>
                        <a:pt x="1065" y="2773"/>
                      </a:lnTo>
                      <a:lnTo>
                        <a:pt x="1065" y="2773"/>
                      </a:lnTo>
                      <a:lnTo>
                        <a:pt x="1457" y="2465"/>
                      </a:lnTo>
                      <a:lnTo>
                        <a:pt x="1821" y="2213"/>
                      </a:lnTo>
                      <a:lnTo>
                        <a:pt x="1989" y="2101"/>
                      </a:lnTo>
                      <a:lnTo>
                        <a:pt x="2157" y="2045"/>
                      </a:lnTo>
                      <a:lnTo>
                        <a:pt x="2353" y="1989"/>
                      </a:lnTo>
                      <a:lnTo>
                        <a:pt x="2521" y="1989"/>
                      </a:lnTo>
                      <a:lnTo>
                        <a:pt x="2521" y="1989"/>
                      </a:lnTo>
                      <a:lnTo>
                        <a:pt x="2633" y="1989"/>
                      </a:lnTo>
                      <a:lnTo>
                        <a:pt x="2773" y="2017"/>
                      </a:lnTo>
                      <a:lnTo>
                        <a:pt x="2913" y="2073"/>
                      </a:lnTo>
                      <a:lnTo>
                        <a:pt x="3053" y="2129"/>
                      </a:lnTo>
                      <a:lnTo>
                        <a:pt x="3053" y="2129"/>
                      </a:lnTo>
                      <a:lnTo>
                        <a:pt x="3221" y="2269"/>
                      </a:lnTo>
                      <a:lnTo>
                        <a:pt x="3361" y="2409"/>
                      </a:lnTo>
                      <a:lnTo>
                        <a:pt x="3473" y="2605"/>
                      </a:lnTo>
                      <a:lnTo>
                        <a:pt x="3529" y="2801"/>
                      </a:lnTo>
                      <a:lnTo>
                        <a:pt x="3585" y="3025"/>
                      </a:lnTo>
                      <a:lnTo>
                        <a:pt x="3585" y="3277"/>
                      </a:lnTo>
                      <a:lnTo>
                        <a:pt x="3529" y="3558"/>
                      </a:lnTo>
                      <a:lnTo>
                        <a:pt x="3445" y="3866"/>
                      </a:lnTo>
                      <a:lnTo>
                        <a:pt x="3445" y="3866"/>
                      </a:lnTo>
                      <a:lnTo>
                        <a:pt x="5294" y="2829"/>
                      </a:lnTo>
                      <a:lnTo>
                        <a:pt x="5294" y="2829"/>
                      </a:lnTo>
                      <a:lnTo>
                        <a:pt x="5266" y="2437"/>
                      </a:lnTo>
                      <a:lnTo>
                        <a:pt x="5182" y="2073"/>
                      </a:lnTo>
                      <a:lnTo>
                        <a:pt x="5070" y="1709"/>
                      </a:lnTo>
                      <a:lnTo>
                        <a:pt x="4902" y="1401"/>
                      </a:lnTo>
                      <a:lnTo>
                        <a:pt x="4706" y="1121"/>
                      </a:lnTo>
                      <a:lnTo>
                        <a:pt x="4482" y="869"/>
                      </a:lnTo>
                      <a:lnTo>
                        <a:pt x="4230" y="616"/>
                      </a:lnTo>
                      <a:lnTo>
                        <a:pt x="3922" y="420"/>
                      </a:lnTo>
                      <a:lnTo>
                        <a:pt x="3922" y="420"/>
                      </a:lnTo>
                      <a:lnTo>
                        <a:pt x="3585" y="252"/>
                      </a:lnTo>
                      <a:lnTo>
                        <a:pt x="3221" y="112"/>
                      </a:lnTo>
                      <a:lnTo>
                        <a:pt x="2913" y="28"/>
                      </a:lnTo>
                      <a:lnTo>
                        <a:pt x="2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1173;p57">
                  <a:extLst>
                    <a:ext uri="{FF2B5EF4-FFF2-40B4-BE49-F238E27FC236}">
                      <a16:creationId xmlns:a16="http://schemas.microsoft.com/office/drawing/2014/main" id="{90CF9FF3-74DB-875F-597A-6D182B395370}"/>
                    </a:ext>
                  </a:extLst>
                </p:cNvPr>
                <p:cNvSpPr/>
                <p:nvPr/>
              </p:nvSpPr>
              <p:spPr>
                <a:xfrm>
                  <a:off x="2654979" y="2676312"/>
                  <a:ext cx="1503711" cy="1243256"/>
                </a:xfrm>
                <a:custGeom>
                  <a:avLst/>
                  <a:gdLst/>
                  <a:ahLst/>
                  <a:cxnLst/>
                  <a:rect l="l" t="t" r="r" b="b"/>
                  <a:pathLst>
                    <a:path w="95098" h="78600" fill="none" extrusionOk="0">
                      <a:moveTo>
                        <a:pt x="95098" y="35518"/>
                      </a:moveTo>
                      <a:lnTo>
                        <a:pt x="95098" y="35518"/>
                      </a:lnTo>
                      <a:lnTo>
                        <a:pt x="93025" y="37227"/>
                      </a:lnTo>
                      <a:lnTo>
                        <a:pt x="90896" y="38936"/>
                      </a:lnTo>
                      <a:lnTo>
                        <a:pt x="88767" y="40616"/>
                      </a:lnTo>
                      <a:lnTo>
                        <a:pt x="86638" y="42269"/>
                      </a:lnTo>
                      <a:lnTo>
                        <a:pt x="84481" y="43921"/>
                      </a:lnTo>
                      <a:lnTo>
                        <a:pt x="82297" y="45518"/>
                      </a:lnTo>
                      <a:lnTo>
                        <a:pt x="80112" y="47115"/>
                      </a:lnTo>
                      <a:lnTo>
                        <a:pt x="77899" y="48655"/>
                      </a:lnTo>
                      <a:lnTo>
                        <a:pt x="75686" y="50196"/>
                      </a:lnTo>
                      <a:lnTo>
                        <a:pt x="73445" y="51709"/>
                      </a:lnTo>
                      <a:lnTo>
                        <a:pt x="71176" y="53221"/>
                      </a:lnTo>
                      <a:lnTo>
                        <a:pt x="68907" y="54678"/>
                      </a:lnTo>
                      <a:lnTo>
                        <a:pt x="66610" y="56106"/>
                      </a:lnTo>
                      <a:lnTo>
                        <a:pt x="64314" y="57535"/>
                      </a:lnTo>
                      <a:lnTo>
                        <a:pt x="61989" y="58907"/>
                      </a:lnTo>
                      <a:lnTo>
                        <a:pt x="59664" y="60280"/>
                      </a:lnTo>
                      <a:lnTo>
                        <a:pt x="57311" y="61624"/>
                      </a:lnTo>
                      <a:lnTo>
                        <a:pt x="54958" y="62941"/>
                      </a:lnTo>
                      <a:lnTo>
                        <a:pt x="52577" y="64229"/>
                      </a:lnTo>
                      <a:lnTo>
                        <a:pt x="50196" y="65490"/>
                      </a:lnTo>
                      <a:lnTo>
                        <a:pt x="47787" y="66722"/>
                      </a:lnTo>
                      <a:lnTo>
                        <a:pt x="45350" y="67927"/>
                      </a:lnTo>
                      <a:lnTo>
                        <a:pt x="42941" y="69103"/>
                      </a:lnTo>
                      <a:lnTo>
                        <a:pt x="40476" y="70280"/>
                      </a:lnTo>
                      <a:lnTo>
                        <a:pt x="38039" y="71400"/>
                      </a:lnTo>
                      <a:lnTo>
                        <a:pt x="35574" y="72521"/>
                      </a:lnTo>
                      <a:lnTo>
                        <a:pt x="33081" y="73585"/>
                      </a:lnTo>
                      <a:lnTo>
                        <a:pt x="30588" y="74649"/>
                      </a:lnTo>
                      <a:lnTo>
                        <a:pt x="28067" y="75658"/>
                      </a:lnTo>
                      <a:lnTo>
                        <a:pt x="25546" y="76666"/>
                      </a:lnTo>
                      <a:lnTo>
                        <a:pt x="23025" y="77647"/>
                      </a:lnTo>
                      <a:lnTo>
                        <a:pt x="20476" y="78599"/>
                      </a:lnTo>
                      <a:lnTo>
                        <a:pt x="20476" y="78599"/>
                      </a:lnTo>
                      <a:lnTo>
                        <a:pt x="0" y="43081"/>
                      </a:lnTo>
                      <a:lnTo>
                        <a:pt x="0" y="43081"/>
                      </a:lnTo>
                      <a:lnTo>
                        <a:pt x="2521" y="42129"/>
                      </a:lnTo>
                      <a:lnTo>
                        <a:pt x="5070" y="41148"/>
                      </a:lnTo>
                      <a:lnTo>
                        <a:pt x="7591" y="40168"/>
                      </a:lnTo>
                      <a:lnTo>
                        <a:pt x="10084" y="39132"/>
                      </a:lnTo>
                      <a:lnTo>
                        <a:pt x="12577" y="38067"/>
                      </a:lnTo>
                      <a:lnTo>
                        <a:pt x="15070" y="37003"/>
                      </a:lnTo>
                      <a:lnTo>
                        <a:pt x="17535" y="35882"/>
                      </a:lnTo>
                      <a:lnTo>
                        <a:pt x="20000" y="34762"/>
                      </a:lnTo>
                      <a:lnTo>
                        <a:pt x="22437" y="33613"/>
                      </a:lnTo>
                      <a:lnTo>
                        <a:pt x="24874" y="32409"/>
                      </a:lnTo>
                      <a:lnTo>
                        <a:pt x="27283" y="31204"/>
                      </a:lnTo>
                      <a:lnTo>
                        <a:pt x="29692" y="29972"/>
                      </a:lnTo>
                      <a:lnTo>
                        <a:pt x="32073" y="28712"/>
                      </a:lnTo>
                      <a:lnTo>
                        <a:pt x="34454" y="27423"/>
                      </a:lnTo>
                      <a:lnTo>
                        <a:pt x="36807" y="26106"/>
                      </a:lnTo>
                      <a:lnTo>
                        <a:pt x="39160" y="24790"/>
                      </a:lnTo>
                      <a:lnTo>
                        <a:pt x="41485" y="23417"/>
                      </a:lnTo>
                      <a:lnTo>
                        <a:pt x="43810" y="22017"/>
                      </a:lnTo>
                      <a:lnTo>
                        <a:pt x="46106" y="20616"/>
                      </a:lnTo>
                      <a:lnTo>
                        <a:pt x="48403" y="19160"/>
                      </a:lnTo>
                      <a:lnTo>
                        <a:pt x="50672" y="17703"/>
                      </a:lnTo>
                      <a:lnTo>
                        <a:pt x="52941" y="16219"/>
                      </a:lnTo>
                      <a:lnTo>
                        <a:pt x="55182" y="14706"/>
                      </a:lnTo>
                      <a:lnTo>
                        <a:pt x="57395" y="13165"/>
                      </a:lnTo>
                      <a:lnTo>
                        <a:pt x="59608" y="11625"/>
                      </a:lnTo>
                      <a:lnTo>
                        <a:pt x="61793" y="10028"/>
                      </a:lnTo>
                      <a:lnTo>
                        <a:pt x="63977" y="8404"/>
                      </a:lnTo>
                      <a:lnTo>
                        <a:pt x="66134" y="6779"/>
                      </a:lnTo>
                      <a:lnTo>
                        <a:pt x="68291" y="5126"/>
                      </a:lnTo>
                      <a:lnTo>
                        <a:pt x="70420" y="3446"/>
                      </a:lnTo>
                      <a:lnTo>
                        <a:pt x="72521" y="1737"/>
                      </a:lnTo>
                      <a:lnTo>
                        <a:pt x="74594" y="0"/>
                      </a:lnTo>
                      <a:lnTo>
                        <a:pt x="74594" y="0"/>
                      </a:lnTo>
                      <a:lnTo>
                        <a:pt x="95098" y="35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1175;p57">
                  <a:extLst>
                    <a:ext uri="{FF2B5EF4-FFF2-40B4-BE49-F238E27FC236}">
                      <a16:creationId xmlns:a16="http://schemas.microsoft.com/office/drawing/2014/main" id="{3C9E7763-96F1-DEFF-F9C2-7271BE8F6EBF}"/>
                    </a:ext>
                  </a:extLst>
                </p:cNvPr>
                <p:cNvSpPr/>
                <p:nvPr/>
              </p:nvSpPr>
              <p:spPr>
                <a:xfrm>
                  <a:off x="2978751" y="3919108"/>
                  <a:ext cx="1344" cy="459"/>
                </a:xfrm>
                <a:custGeom>
                  <a:avLst/>
                  <a:gdLst/>
                  <a:ahLst/>
                  <a:cxnLst/>
                  <a:rect l="l" t="t" r="r" b="b"/>
                  <a:pathLst>
                    <a:path w="85" h="29" fill="none" extrusionOk="0">
                      <a:moveTo>
                        <a:pt x="84" y="0"/>
                      </a:moveTo>
                      <a:lnTo>
                        <a:pt x="0" y="0"/>
                      </a:lnTo>
                      <a:lnTo>
                        <a:pt x="0" y="0"/>
                      </a:lnTo>
                      <a:lnTo>
                        <a:pt x="0" y="28"/>
                      </a:lnTo>
                      <a:lnTo>
                        <a:pt x="0" y="28"/>
                      </a:lnTo>
                      <a:lnTo>
                        <a:pt x="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1176;p57">
                  <a:extLst>
                    <a:ext uri="{FF2B5EF4-FFF2-40B4-BE49-F238E27FC236}">
                      <a16:creationId xmlns:a16="http://schemas.microsoft.com/office/drawing/2014/main" id="{E2F943E4-1CAA-91AC-3707-4000A2BA3968}"/>
                    </a:ext>
                  </a:extLst>
                </p:cNvPr>
                <p:cNvSpPr/>
                <p:nvPr/>
              </p:nvSpPr>
              <p:spPr>
                <a:xfrm>
                  <a:off x="3166995" y="3744974"/>
                  <a:ext cx="139084" cy="100156"/>
                </a:xfrm>
                <a:custGeom>
                  <a:avLst/>
                  <a:gdLst/>
                  <a:ahLst/>
                  <a:cxnLst/>
                  <a:rect l="l" t="t" r="r" b="b"/>
                  <a:pathLst>
                    <a:path w="8796" h="6332" fill="none" extrusionOk="0">
                      <a:moveTo>
                        <a:pt x="8795" y="1"/>
                      </a:moveTo>
                      <a:lnTo>
                        <a:pt x="8795" y="1"/>
                      </a:lnTo>
                      <a:lnTo>
                        <a:pt x="6639" y="1037"/>
                      </a:lnTo>
                      <a:lnTo>
                        <a:pt x="4482" y="2017"/>
                      </a:lnTo>
                      <a:lnTo>
                        <a:pt x="2297" y="2998"/>
                      </a:lnTo>
                      <a:lnTo>
                        <a:pt x="112" y="3950"/>
                      </a:lnTo>
                      <a:lnTo>
                        <a:pt x="112" y="5155"/>
                      </a:lnTo>
                      <a:lnTo>
                        <a:pt x="112" y="5155"/>
                      </a:lnTo>
                      <a:lnTo>
                        <a:pt x="84" y="5743"/>
                      </a:lnTo>
                      <a:lnTo>
                        <a:pt x="0" y="6331"/>
                      </a:lnTo>
                      <a:lnTo>
                        <a:pt x="0" y="6331"/>
                      </a:lnTo>
                      <a:lnTo>
                        <a:pt x="2213" y="5379"/>
                      </a:lnTo>
                      <a:lnTo>
                        <a:pt x="4426" y="4398"/>
                      </a:lnTo>
                      <a:lnTo>
                        <a:pt x="6611" y="3418"/>
                      </a:lnTo>
                      <a:lnTo>
                        <a:pt x="8795" y="2382"/>
                      </a:lnTo>
                      <a:lnTo>
                        <a:pt x="87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1177;p57">
                  <a:extLst>
                    <a:ext uri="{FF2B5EF4-FFF2-40B4-BE49-F238E27FC236}">
                      <a16:creationId xmlns:a16="http://schemas.microsoft.com/office/drawing/2014/main" id="{1BD40E8F-BFE1-2C26-A27F-3B9BF99A5780}"/>
                    </a:ext>
                  </a:extLst>
                </p:cNvPr>
                <p:cNvSpPr/>
                <p:nvPr/>
              </p:nvSpPr>
              <p:spPr>
                <a:xfrm>
                  <a:off x="3454888" y="3355531"/>
                  <a:ext cx="34566" cy="39006"/>
                </a:xfrm>
                <a:custGeom>
                  <a:avLst/>
                  <a:gdLst/>
                  <a:ahLst/>
                  <a:cxnLst/>
                  <a:rect l="l" t="t" r="r" b="b"/>
                  <a:pathLst>
                    <a:path w="2186" h="2466" fill="none" extrusionOk="0">
                      <a:moveTo>
                        <a:pt x="1009" y="0"/>
                      </a:moveTo>
                      <a:lnTo>
                        <a:pt x="1009" y="0"/>
                      </a:lnTo>
                      <a:lnTo>
                        <a:pt x="756" y="0"/>
                      </a:lnTo>
                      <a:lnTo>
                        <a:pt x="532" y="28"/>
                      </a:lnTo>
                      <a:lnTo>
                        <a:pt x="0" y="140"/>
                      </a:lnTo>
                      <a:lnTo>
                        <a:pt x="0" y="140"/>
                      </a:lnTo>
                      <a:lnTo>
                        <a:pt x="1317" y="2465"/>
                      </a:lnTo>
                      <a:lnTo>
                        <a:pt x="1317" y="2465"/>
                      </a:lnTo>
                      <a:lnTo>
                        <a:pt x="1625" y="2213"/>
                      </a:lnTo>
                      <a:lnTo>
                        <a:pt x="1849" y="1933"/>
                      </a:lnTo>
                      <a:lnTo>
                        <a:pt x="2017" y="1681"/>
                      </a:lnTo>
                      <a:lnTo>
                        <a:pt x="2129" y="1429"/>
                      </a:lnTo>
                      <a:lnTo>
                        <a:pt x="2185" y="1205"/>
                      </a:lnTo>
                      <a:lnTo>
                        <a:pt x="2185" y="952"/>
                      </a:lnTo>
                      <a:lnTo>
                        <a:pt x="2129" y="728"/>
                      </a:lnTo>
                      <a:lnTo>
                        <a:pt x="2045" y="504"/>
                      </a:lnTo>
                      <a:lnTo>
                        <a:pt x="2017" y="504"/>
                      </a:lnTo>
                      <a:lnTo>
                        <a:pt x="2017" y="504"/>
                      </a:lnTo>
                      <a:lnTo>
                        <a:pt x="1933" y="392"/>
                      </a:lnTo>
                      <a:lnTo>
                        <a:pt x="1821" y="280"/>
                      </a:lnTo>
                      <a:lnTo>
                        <a:pt x="1709" y="196"/>
                      </a:lnTo>
                      <a:lnTo>
                        <a:pt x="1597" y="112"/>
                      </a:lnTo>
                      <a:lnTo>
                        <a:pt x="1457" y="56"/>
                      </a:lnTo>
                      <a:lnTo>
                        <a:pt x="1317" y="2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1178;p57">
                  <a:extLst>
                    <a:ext uri="{FF2B5EF4-FFF2-40B4-BE49-F238E27FC236}">
                      <a16:creationId xmlns:a16="http://schemas.microsoft.com/office/drawing/2014/main" id="{B783A5E7-28A2-BAE3-E323-2B4A89D7F8E1}"/>
                    </a:ext>
                  </a:extLst>
                </p:cNvPr>
                <p:cNvSpPr/>
                <p:nvPr/>
              </p:nvSpPr>
              <p:spPr>
                <a:xfrm>
                  <a:off x="3386674" y="3301467"/>
                  <a:ext cx="34123" cy="39006"/>
                </a:xfrm>
                <a:custGeom>
                  <a:avLst/>
                  <a:gdLst/>
                  <a:ahLst/>
                  <a:cxnLst/>
                  <a:rect l="l" t="t" r="r" b="b"/>
                  <a:pathLst>
                    <a:path w="2158" h="2466" fill="none" extrusionOk="0">
                      <a:moveTo>
                        <a:pt x="813" y="1"/>
                      </a:moveTo>
                      <a:lnTo>
                        <a:pt x="813" y="1"/>
                      </a:lnTo>
                      <a:lnTo>
                        <a:pt x="533" y="253"/>
                      </a:lnTo>
                      <a:lnTo>
                        <a:pt x="309" y="505"/>
                      </a:lnTo>
                      <a:lnTo>
                        <a:pt x="141" y="757"/>
                      </a:lnTo>
                      <a:lnTo>
                        <a:pt x="56" y="1009"/>
                      </a:lnTo>
                      <a:lnTo>
                        <a:pt x="0" y="1261"/>
                      </a:lnTo>
                      <a:lnTo>
                        <a:pt x="0" y="1485"/>
                      </a:lnTo>
                      <a:lnTo>
                        <a:pt x="56" y="1737"/>
                      </a:lnTo>
                      <a:lnTo>
                        <a:pt x="169" y="1962"/>
                      </a:lnTo>
                      <a:lnTo>
                        <a:pt x="169" y="1962"/>
                      </a:lnTo>
                      <a:lnTo>
                        <a:pt x="253" y="2074"/>
                      </a:lnTo>
                      <a:lnTo>
                        <a:pt x="365" y="2186"/>
                      </a:lnTo>
                      <a:lnTo>
                        <a:pt x="477" y="2270"/>
                      </a:lnTo>
                      <a:lnTo>
                        <a:pt x="617" y="2326"/>
                      </a:lnTo>
                      <a:lnTo>
                        <a:pt x="757" y="2382"/>
                      </a:lnTo>
                      <a:lnTo>
                        <a:pt x="897" y="2438"/>
                      </a:lnTo>
                      <a:lnTo>
                        <a:pt x="1261" y="2466"/>
                      </a:lnTo>
                      <a:lnTo>
                        <a:pt x="1261" y="2466"/>
                      </a:lnTo>
                      <a:lnTo>
                        <a:pt x="1681" y="2410"/>
                      </a:lnTo>
                      <a:lnTo>
                        <a:pt x="2157" y="2326"/>
                      </a:lnTo>
                      <a:lnTo>
                        <a:pt x="8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1179;p57">
                  <a:extLst>
                    <a:ext uri="{FF2B5EF4-FFF2-40B4-BE49-F238E27FC236}">
                      <a16:creationId xmlns:a16="http://schemas.microsoft.com/office/drawing/2014/main" id="{D3C3B5F9-3BB3-251F-CD13-5974B853CC90}"/>
                    </a:ext>
                  </a:extLst>
                </p:cNvPr>
                <p:cNvSpPr/>
                <p:nvPr/>
              </p:nvSpPr>
              <p:spPr>
                <a:xfrm>
                  <a:off x="3356995" y="3245647"/>
                  <a:ext cx="161237" cy="204710"/>
                </a:xfrm>
                <a:custGeom>
                  <a:avLst/>
                  <a:gdLst/>
                  <a:ahLst/>
                  <a:cxnLst/>
                  <a:rect l="l" t="t" r="r" b="b"/>
                  <a:pathLst>
                    <a:path w="10197" h="12942" fill="none" extrusionOk="0">
                      <a:moveTo>
                        <a:pt x="2718" y="7843"/>
                      </a:moveTo>
                      <a:lnTo>
                        <a:pt x="2718" y="7843"/>
                      </a:lnTo>
                      <a:lnTo>
                        <a:pt x="2382" y="7843"/>
                      </a:lnTo>
                      <a:lnTo>
                        <a:pt x="2046" y="7787"/>
                      </a:lnTo>
                      <a:lnTo>
                        <a:pt x="1737" y="7703"/>
                      </a:lnTo>
                      <a:lnTo>
                        <a:pt x="1429" y="7563"/>
                      </a:lnTo>
                      <a:lnTo>
                        <a:pt x="1149" y="7395"/>
                      </a:lnTo>
                      <a:lnTo>
                        <a:pt x="869" y="7143"/>
                      </a:lnTo>
                      <a:lnTo>
                        <a:pt x="617" y="6863"/>
                      </a:lnTo>
                      <a:lnTo>
                        <a:pt x="393" y="6527"/>
                      </a:lnTo>
                      <a:lnTo>
                        <a:pt x="393" y="6527"/>
                      </a:lnTo>
                      <a:lnTo>
                        <a:pt x="253" y="6275"/>
                      </a:lnTo>
                      <a:lnTo>
                        <a:pt x="141" y="5995"/>
                      </a:lnTo>
                      <a:lnTo>
                        <a:pt x="57" y="5743"/>
                      </a:lnTo>
                      <a:lnTo>
                        <a:pt x="29" y="5462"/>
                      </a:lnTo>
                      <a:lnTo>
                        <a:pt x="1" y="5182"/>
                      </a:lnTo>
                      <a:lnTo>
                        <a:pt x="1" y="4902"/>
                      </a:lnTo>
                      <a:lnTo>
                        <a:pt x="29" y="4622"/>
                      </a:lnTo>
                      <a:lnTo>
                        <a:pt x="113" y="4314"/>
                      </a:lnTo>
                      <a:lnTo>
                        <a:pt x="197" y="4034"/>
                      </a:lnTo>
                      <a:lnTo>
                        <a:pt x="337" y="3754"/>
                      </a:lnTo>
                      <a:lnTo>
                        <a:pt x="505" y="3474"/>
                      </a:lnTo>
                      <a:lnTo>
                        <a:pt x="701" y="3194"/>
                      </a:lnTo>
                      <a:lnTo>
                        <a:pt x="953" y="2913"/>
                      </a:lnTo>
                      <a:lnTo>
                        <a:pt x="1205" y="2633"/>
                      </a:lnTo>
                      <a:lnTo>
                        <a:pt x="1513" y="2353"/>
                      </a:lnTo>
                      <a:lnTo>
                        <a:pt x="1877" y="2101"/>
                      </a:lnTo>
                      <a:lnTo>
                        <a:pt x="1877" y="2101"/>
                      </a:lnTo>
                      <a:lnTo>
                        <a:pt x="1009" y="617"/>
                      </a:lnTo>
                      <a:lnTo>
                        <a:pt x="2074" y="0"/>
                      </a:lnTo>
                      <a:lnTo>
                        <a:pt x="2914" y="1457"/>
                      </a:lnTo>
                      <a:lnTo>
                        <a:pt x="2914" y="1457"/>
                      </a:lnTo>
                      <a:lnTo>
                        <a:pt x="3278" y="1289"/>
                      </a:lnTo>
                      <a:lnTo>
                        <a:pt x="3670" y="1121"/>
                      </a:lnTo>
                      <a:lnTo>
                        <a:pt x="4034" y="981"/>
                      </a:lnTo>
                      <a:lnTo>
                        <a:pt x="4426" y="897"/>
                      </a:lnTo>
                      <a:lnTo>
                        <a:pt x="4819" y="813"/>
                      </a:lnTo>
                      <a:lnTo>
                        <a:pt x="5211" y="729"/>
                      </a:lnTo>
                      <a:lnTo>
                        <a:pt x="5603" y="701"/>
                      </a:lnTo>
                      <a:lnTo>
                        <a:pt x="5995" y="701"/>
                      </a:lnTo>
                      <a:lnTo>
                        <a:pt x="5995" y="701"/>
                      </a:lnTo>
                      <a:lnTo>
                        <a:pt x="6051" y="701"/>
                      </a:lnTo>
                      <a:lnTo>
                        <a:pt x="6051" y="701"/>
                      </a:lnTo>
                      <a:lnTo>
                        <a:pt x="6275" y="2325"/>
                      </a:lnTo>
                      <a:lnTo>
                        <a:pt x="6275" y="2325"/>
                      </a:lnTo>
                      <a:lnTo>
                        <a:pt x="5631" y="2381"/>
                      </a:lnTo>
                      <a:lnTo>
                        <a:pt x="4987" y="2493"/>
                      </a:lnTo>
                      <a:lnTo>
                        <a:pt x="4342" y="2661"/>
                      </a:lnTo>
                      <a:lnTo>
                        <a:pt x="3754" y="2885"/>
                      </a:lnTo>
                      <a:lnTo>
                        <a:pt x="3754" y="2885"/>
                      </a:lnTo>
                      <a:lnTo>
                        <a:pt x="5267" y="5547"/>
                      </a:lnTo>
                      <a:lnTo>
                        <a:pt x="5267" y="5547"/>
                      </a:lnTo>
                      <a:lnTo>
                        <a:pt x="5855" y="5378"/>
                      </a:lnTo>
                      <a:lnTo>
                        <a:pt x="6443" y="5238"/>
                      </a:lnTo>
                      <a:lnTo>
                        <a:pt x="7003" y="5126"/>
                      </a:lnTo>
                      <a:lnTo>
                        <a:pt x="7284" y="5098"/>
                      </a:lnTo>
                      <a:lnTo>
                        <a:pt x="7564" y="5098"/>
                      </a:lnTo>
                      <a:lnTo>
                        <a:pt x="7564" y="5098"/>
                      </a:lnTo>
                      <a:lnTo>
                        <a:pt x="7900" y="5098"/>
                      </a:lnTo>
                      <a:lnTo>
                        <a:pt x="8208" y="5154"/>
                      </a:lnTo>
                      <a:lnTo>
                        <a:pt x="8516" y="5238"/>
                      </a:lnTo>
                      <a:lnTo>
                        <a:pt x="8824" y="5350"/>
                      </a:lnTo>
                      <a:lnTo>
                        <a:pt x="9104" y="5547"/>
                      </a:lnTo>
                      <a:lnTo>
                        <a:pt x="9356" y="5771"/>
                      </a:lnTo>
                      <a:lnTo>
                        <a:pt x="9608" y="6051"/>
                      </a:lnTo>
                      <a:lnTo>
                        <a:pt x="9833" y="6387"/>
                      </a:lnTo>
                      <a:lnTo>
                        <a:pt x="9833" y="6387"/>
                      </a:lnTo>
                      <a:lnTo>
                        <a:pt x="9945" y="6639"/>
                      </a:lnTo>
                      <a:lnTo>
                        <a:pt x="10057" y="6891"/>
                      </a:lnTo>
                      <a:lnTo>
                        <a:pt x="10141" y="7143"/>
                      </a:lnTo>
                      <a:lnTo>
                        <a:pt x="10197" y="7423"/>
                      </a:lnTo>
                      <a:lnTo>
                        <a:pt x="10197" y="7703"/>
                      </a:lnTo>
                      <a:lnTo>
                        <a:pt x="10197" y="7983"/>
                      </a:lnTo>
                      <a:lnTo>
                        <a:pt x="10169" y="8264"/>
                      </a:lnTo>
                      <a:lnTo>
                        <a:pt x="10085" y="8572"/>
                      </a:lnTo>
                      <a:lnTo>
                        <a:pt x="10001" y="8852"/>
                      </a:lnTo>
                      <a:lnTo>
                        <a:pt x="9861" y="9160"/>
                      </a:lnTo>
                      <a:lnTo>
                        <a:pt x="9693" y="9440"/>
                      </a:lnTo>
                      <a:lnTo>
                        <a:pt x="9496" y="9720"/>
                      </a:lnTo>
                      <a:lnTo>
                        <a:pt x="9272" y="10000"/>
                      </a:lnTo>
                      <a:lnTo>
                        <a:pt x="8992" y="10280"/>
                      </a:lnTo>
                      <a:lnTo>
                        <a:pt x="8684" y="10560"/>
                      </a:lnTo>
                      <a:lnTo>
                        <a:pt x="8348" y="10841"/>
                      </a:lnTo>
                      <a:lnTo>
                        <a:pt x="8348" y="10841"/>
                      </a:lnTo>
                      <a:lnTo>
                        <a:pt x="9188" y="12297"/>
                      </a:lnTo>
                      <a:lnTo>
                        <a:pt x="8124" y="12941"/>
                      </a:lnTo>
                      <a:lnTo>
                        <a:pt x="7284" y="11485"/>
                      </a:lnTo>
                      <a:lnTo>
                        <a:pt x="7284" y="11485"/>
                      </a:lnTo>
                      <a:lnTo>
                        <a:pt x="6919" y="11653"/>
                      </a:lnTo>
                      <a:lnTo>
                        <a:pt x="6527" y="11821"/>
                      </a:lnTo>
                      <a:lnTo>
                        <a:pt x="6163" y="11961"/>
                      </a:lnTo>
                      <a:lnTo>
                        <a:pt x="5771" y="12073"/>
                      </a:lnTo>
                      <a:lnTo>
                        <a:pt x="5379" y="12157"/>
                      </a:lnTo>
                      <a:lnTo>
                        <a:pt x="4959" y="12213"/>
                      </a:lnTo>
                      <a:lnTo>
                        <a:pt x="4567" y="12241"/>
                      </a:lnTo>
                      <a:lnTo>
                        <a:pt x="4174" y="12269"/>
                      </a:lnTo>
                      <a:lnTo>
                        <a:pt x="4174" y="12269"/>
                      </a:lnTo>
                      <a:lnTo>
                        <a:pt x="3782" y="12241"/>
                      </a:lnTo>
                      <a:lnTo>
                        <a:pt x="3418" y="12213"/>
                      </a:lnTo>
                      <a:lnTo>
                        <a:pt x="3418" y="12213"/>
                      </a:lnTo>
                      <a:lnTo>
                        <a:pt x="3250" y="10560"/>
                      </a:lnTo>
                      <a:lnTo>
                        <a:pt x="3250" y="10560"/>
                      </a:lnTo>
                      <a:lnTo>
                        <a:pt x="3614" y="10588"/>
                      </a:lnTo>
                      <a:lnTo>
                        <a:pt x="4006" y="10617"/>
                      </a:lnTo>
                      <a:lnTo>
                        <a:pt x="4006" y="10617"/>
                      </a:lnTo>
                      <a:lnTo>
                        <a:pt x="4314" y="10617"/>
                      </a:lnTo>
                      <a:lnTo>
                        <a:pt x="4623" y="10588"/>
                      </a:lnTo>
                      <a:lnTo>
                        <a:pt x="4959" y="10532"/>
                      </a:lnTo>
                      <a:lnTo>
                        <a:pt x="5267" y="10476"/>
                      </a:lnTo>
                      <a:lnTo>
                        <a:pt x="5575" y="10392"/>
                      </a:lnTo>
                      <a:lnTo>
                        <a:pt x="5855" y="10308"/>
                      </a:lnTo>
                      <a:lnTo>
                        <a:pt x="6163" y="10196"/>
                      </a:lnTo>
                      <a:lnTo>
                        <a:pt x="6443" y="10056"/>
                      </a:lnTo>
                      <a:lnTo>
                        <a:pt x="4959" y="7451"/>
                      </a:lnTo>
                      <a:lnTo>
                        <a:pt x="4959" y="7451"/>
                      </a:lnTo>
                      <a:lnTo>
                        <a:pt x="4398" y="7591"/>
                      </a:lnTo>
                      <a:lnTo>
                        <a:pt x="3838" y="7731"/>
                      </a:lnTo>
                      <a:lnTo>
                        <a:pt x="3278" y="7815"/>
                      </a:lnTo>
                      <a:lnTo>
                        <a:pt x="2718" y="7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1180;p57">
                  <a:extLst>
                    <a:ext uri="{FF2B5EF4-FFF2-40B4-BE49-F238E27FC236}">
                      <a16:creationId xmlns:a16="http://schemas.microsoft.com/office/drawing/2014/main" id="{35A86498-5A72-739F-A4A3-49A564EC0F95}"/>
                    </a:ext>
                  </a:extLst>
                </p:cNvPr>
                <p:cNvSpPr/>
                <p:nvPr/>
              </p:nvSpPr>
              <p:spPr>
                <a:xfrm>
                  <a:off x="3241834" y="3162352"/>
                  <a:ext cx="361879" cy="349583"/>
                </a:xfrm>
                <a:custGeom>
                  <a:avLst/>
                  <a:gdLst/>
                  <a:ahLst/>
                  <a:cxnLst/>
                  <a:rect l="l" t="t" r="r" b="b"/>
                  <a:pathLst>
                    <a:path w="22886" h="22101" fill="none" extrusionOk="0">
                      <a:moveTo>
                        <a:pt x="11737" y="0"/>
                      </a:moveTo>
                      <a:lnTo>
                        <a:pt x="11737" y="0"/>
                      </a:lnTo>
                      <a:lnTo>
                        <a:pt x="10981" y="0"/>
                      </a:lnTo>
                      <a:lnTo>
                        <a:pt x="10253" y="84"/>
                      </a:lnTo>
                      <a:lnTo>
                        <a:pt x="9497" y="196"/>
                      </a:lnTo>
                      <a:lnTo>
                        <a:pt x="8740" y="392"/>
                      </a:lnTo>
                      <a:lnTo>
                        <a:pt x="8012" y="617"/>
                      </a:lnTo>
                      <a:lnTo>
                        <a:pt x="7284" y="869"/>
                      </a:lnTo>
                      <a:lnTo>
                        <a:pt x="6555" y="1205"/>
                      </a:lnTo>
                      <a:lnTo>
                        <a:pt x="5855" y="1569"/>
                      </a:lnTo>
                      <a:lnTo>
                        <a:pt x="5855" y="1569"/>
                      </a:lnTo>
                      <a:lnTo>
                        <a:pt x="5351" y="1877"/>
                      </a:lnTo>
                      <a:lnTo>
                        <a:pt x="4875" y="2213"/>
                      </a:lnTo>
                      <a:lnTo>
                        <a:pt x="4399" y="2549"/>
                      </a:lnTo>
                      <a:lnTo>
                        <a:pt x="3950" y="2913"/>
                      </a:lnTo>
                      <a:lnTo>
                        <a:pt x="3530" y="3306"/>
                      </a:lnTo>
                      <a:lnTo>
                        <a:pt x="3138" y="3698"/>
                      </a:lnTo>
                      <a:lnTo>
                        <a:pt x="2774" y="4118"/>
                      </a:lnTo>
                      <a:lnTo>
                        <a:pt x="2410" y="4538"/>
                      </a:lnTo>
                      <a:lnTo>
                        <a:pt x="2074" y="4986"/>
                      </a:lnTo>
                      <a:lnTo>
                        <a:pt x="1766" y="5434"/>
                      </a:lnTo>
                      <a:lnTo>
                        <a:pt x="1485" y="5911"/>
                      </a:lnTo>
                      <a:lnTo>
                        <a:pt x="1233" y="6387"/>
                      </a:lnTo>
                      <a:lnTo>
                        <a:pt x="1009" y="6863"/>
                      </a:lnTo>
                      <a:lnTo>
                        <a:pt x="785" y="7367"/>
                      </a:lnTo>
                      <a:lnTo>
                        <a:pt x="589" y="7871"/>
                      </a:lnTo>
                      <a:lnTo>
                        <a:pt x="449" y="8404"/>
                      </a:lnTo>
                      <a:lnTo>
                        <a:pt x="309" y="8908"/>
                      </a:lnTo>
                      <a:lnTo>
                        <a:pt x="197" y="9440"/>
                      </a:lnTo>
                      <a:lnTo>
                        <a:pt x="113" y="9972"/>
                      </a:lnTo>
                      <a:lnTo>
                        <a:pt x="57" y="10504"/>
                      </a:lnTo>
                      <a:lnTo>
                        <a:pt x="1" y="11065"/>
                      </a:lnTo>
                      <a:lnTo>
                        <a:pt x="1" y="11597"/>
                      </a:lnTo>
                      <a:lnTo>
                        <a:pt x="29" y="12129"/>
                      </a:lnTo>
                      <a:lnTo>
                        <a:pt x="85" y="12689"/>
                      </a:lnTo>
                      <a:lnTo>
                        <a:pt x="141" y="13221"/>
                      </a:lnTo>
                      <a:lnTo>
                        <a:pt x="253" y="13754"/>
                      </a:lnTo>
                      <a:lnTo>
                        <a:pt x="393" y="14314"/>
                      </a:lnTo>
                      <a:lnTo>
                        <a:pt x="561" y="14846"/>
                      </a:lnTo>
                      <a:lnTo>
                        <a:pt x="729" y="15378"/>
                      </a:lnTo>
                      <a:lnTo>
                        <a:pt x="953" y="15911"/>
                      </a:lnTo>
                      <a:lnTo>
                        <a:pt x="1205" y="16415"/>
                      </a:lnTo>
                      <a:lnTo>
                        <a:pt x="1485" y="16947"/>
                      </a:lnTo>
                      <a:lnTo>
                        <a:pt x="1485" y="16947"/>
                      </a:lnTo>
                      <a:lnTo>
                        <a:pt x="1766" y="17395"/>
                      </a:lnTo>
                      <a:lnTo>
                        <a:pt x="2046" y="17815"/>
                      </a:lnTo>
                      <a:lnTo>
                        <a:pt x="2354" y="18235"/>
                      </a:lnTo>
                      <a:lnTo>
                        <a:pt x="2690" y="18656"/>
                      </a:lnTo>
                      <a:lnTo>
                        <a:pt x="3026" y="19048"/>
                      </a:lnTo>
                      <a:lnTo>
                        <a:pt x="3390" y="19412"/>
                      </a:lnTo>
                      <a:lnTo>
                        <a:pt x="3782" y="19748"/>
                      </a:lnTo>
                      <a:lnTo>
                        <a:pt x="4147" y="20084"/>
                      </a:lnTo>
                      <a:lnTo>
                        <a:pt x="4567" y="20420"/>
                      </a:lnTo>
                      <a:lnTo>
                        <a:pt x="4959" y="20700"/>
                      </a:lnTo>
                      <a:lnTo>
                        <a:pt x="5379" y="20981"/>
                      </a:lnTo>
                      <a:lnTo>
                        <a:pt x="5827" y="21261"/>
                      </a:lnTo>
                      <a:lnTo>
                        <a:pt x="6275" y="21485"/>
                      </a:lnTo>
                      <a:lnTo>
                        <a:pt x="6724" y="21709"/>
                      </a:lnTo>
                      <a:lnTo>
                        <a:pt x="7172" y="21905"/>
                      </a:lnTo>
                      <a:lnTo>
                        <a:pt x="7648" y="22101"/>
                      </a:lnTo>
                      <a:lnTo>
                        <a:pt x="10589" y="22101"/>
                      </a:lnTo>
                      <a:lnTo>
                        <a:pt x="11149" y="22101"/>
                      </a:lnTo>
                      <a:lnTo>
                        <a:pt x="11149" y="22101"/>
                      </a:lnTo>
                      <a:lnTo>
                        <a:pt x="12914" y="22101"/>
                      </a:lnTo>
                      <a:lnTo>
                        <a:pt x="12914" y="22101"/>
                      </a:lnTo>
                      <a:lnTo>
                        <a:pt x="13950" y="22101"/>
                      </a:lnTo>
                      <a:lnTo>
                        <a:pt x="13950" y="22101"/>
                      </a:lnTo>
                      <a:lnTo>
                        <a:pt x="15155" y="22101"/>
                      </a:lnTo>
                      <a:lnTo>
                        <a:pt x="15155" y="22101"/>
                      </a:lnTo>
                      <a:lnTo>
                        <a:pt x="15659" y="22101"/>
                      </a:lnTo>
                      <a:lnTo>
                        <a:pt x="15659" y="22101"/>
                      </a:lnTo>
                      <a:lnTo>
                        <a:pt x="16051" y="21933"/>
                      </a:lnTo>
                      <a:lnTo>
                        <a:pt x="16443" y="21765"/>
                      </a:lnTo>
                      <a:lnTo>
                        <a:pt x="16835" y="21569"/>
                      </a:lnTo>
                      <a:lnTo>
                        <a:pt x="17228" y="21345"/>
                      </a:lnTo>
                      <a:lnTo>
                        <a:pt x="17228" y="21345"/>
                      </a:lnTo>
                      <a:lnTo>
                        <a:pt x="17648" y="21121"/>
                      </a:lnTo>
                      <a:lnTo>
                        <a:pt x="18012" y="20868"/>
                      </a:lnTo>
                      <a:lnTo>
                        <a:pt x="18376" y="20588"/>
                      </a:lnTo>
                      <a:lnTo>
                        <a:pt x="18740" y="20308"/>
                      </a:lnTo>
                      <a:lnTo>
                        <a:pt x="19076" y="20028"/>
                      </a:lnTo>
                      <a:lnTo>
                        <a:pt x="19412" y="19720"/>
                      </a:lnTo>
                      <a:lnTo>
                        <a:pt x="19721" y="19412"/>
                      </a:lnTo>
                      <a:lnTo>
                        <a:pt x="20029" y="19076"/>
                      </a:lnTo>
                      <a:lnTo>
                        <a:pt x="20309" y="18740"/>
                      </a:lnTo>
                      <a:lnTo>
                        <a:pt x="20589" y="18375"/>
                      </a:lnTo>
                      <a:lnTo>
                        <a:pt x="20841" y="18039"/>
                      </a:lnTo>
                      <a:lnTo>
                        <a:pt x="21065" y="17675"/>
                      </a:lnTo>
                      <a:lnTo>
                        <a:pt x="21513" y="16919"/>
                      </a:lnTo>
                      <a:lnTo>
                        <a:pt x="21905" y="16135"/>
                      </a:lnTo>
                      <a:lnTo>
                        <a:pt x="22214" y="15322"/>
                      </a:lnTo>
                      <a:lnTo>
                        <a:pt x="22466" y="14482"/>
                      </a:lnTo>
                      <a:lnTo>
                        <a:pt x="22662" y="13642"/>
                      </a:lnTo>
                      <a:lnTo>
                        <a:pt x="22802" y="12773"/>
                      </a:lnTo>
                      <a:lnTo>
                        <a:pt x="22886" y="11905"/>
                      </a:lnTo>
                      <a:lnTo>
                        <a:pt x="22886" y="11009"/>
                      </a:lnTo>
                      <a:lnTo>
                        <a:pt x="22830" y="10140"/>
                      </a:lnTo>
                      <a:lnTo>
                        <a:pt x="22690" y="9272"/>
                      </a:lnTo>
                      <a:lnTo>
                        <a:pt x="22298" y="9272"/>
                      </a:lnTo>
                      <a:lnTo>
                        <a:pt x="22298" y="7619"/>
                      </a:lnTo>
                      <a:lnTo>
                        <a:pt x="22298" y="7619"/>
                      </a:lnTo>
                      <a:lnTo>
                        <a:pt x="22102" y="7087"/>
                      </a:lnTo>
                      <a:lnTo>
                        <a:pt x="21877" y="6555"/>
                      </a:lnTo>
                      <a:lnTo>
                        <a:pt x="21625" y="6023"/>
                      </a:lnTo>
                      <a:lnTo>
                        <a:pt x="21345" y="5518"/>
                      </a:lnTo>
                      <a:lnTo>
                        <a:pt x="21345" y="5518"/>
                      </a:lnTo>
                      <a:lnTo>
                        <a:pt x="20953" y="4874"/>
                      </a:lnTo>
                      <a:lnTo>
                        <a:pt x="20505" y="4258"/>
                      </a:lnTo>
                      <a:lnTo>
                        <a:pt x="20029" y="3670"/>
                      </a:lnTo>
                      <a:lnTo>
                        <a:pt x="19525" y="3138"/>
                      </a:lnTo>
                      <a:lnTo>
                        <a:pt x="18992" y="2633"/>
                      </a:lnTo>
                      <a:lnTo>
                        <a:pt x="18404" y="2185"/>
                      </a:lnTo>
                      <a:lnTo>
                        <a:pt x="17816" y="1765"/>
                      </a:lnTo>
                      <a:lnTo>
                        <a:pt x="17200" y="1401"/>
                      </a:lnTo>
                      <a:lnTo>
                        <a:pt x="16583" y="1065"/>
                      </a:lnTo>
                      <a:lnTo>
                        <a:pt x="15939" y="785"/>
                      </a:lnTo>
                      <a:lnTo>
                        <a:pt x="15267" y="561"/>
                      </a:lnTo>
                      <a:lnTo>
                        <a:pt x="14567" y="336"/>
                      </a:lnTo>
                      <a:lnTo>
                        <a:pt x="13866" y="196"/>
                      </a:lnTo>
                      <a:lnTo>
                        <a:pt x="13166" y="84"/>
                      </a:lnTo>
                      <a:lnTo>
                        <a:pt x="12466" y="0"/>
                      </a:lnTo>
                      <a:lnTo>
                        <a:pt x="1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1181;p57">
                  <a:extLst>
                    <a:ext uri="{FF2B5EF4-FFF2-40B4-BE49-F238E27FC236}">
                      <a16:creationId xmlns:a16="http://schemas.microsoft.com/office/drawing/2014/main" id="{6CA05A14-564A-476F-4A6B-9D85F83CFD4A}"/>
                    </a:ext>
                  </a:extLst>
                </p:cNvPr>
                <p:cNvSpPr/>
                <p:nvPr/>
              </p:nvSpPr>
              <p:spPr>
                <a:xfrm>
                  <a:off x="3168766" y="2676312"/>
                  <a:ext cx="989925" cy="704923"/>
                </a:xfrm>
                <a:custGeom>
                  <a:avLst/>
                  <a:gdLst/>
                  <a:ahLst/>
                  <a:cxnLst/>
                  <a:rect l="l" t="t" r="r" b="b"/>
                  <a:pathLst>
                    <a:path w="62605" h="44566" fill="none" extrusionOk="0">
                      <a:moveTo>
                        <a:pt x="42101" y="0"/>
                      </a:moveTo>
                      <a:lnTo>
                        <a:pt x="42101" y="0"/>
                      </a:lnTo>
                      <a:lnTo>
                        <a:pt x="40504" y="1345"/>
                      </a:lnTo>
                      <a:lnTo>
                        <a:pt x="38907" y="2661"/>
                      </a:lnTo>
                      <a:lnTo>
                        <a:pt x="37255" y="3950"/>
                      </a:lnTo>
                      <a:lnTo>
                        <a:pt x="35630" y="5238"/>
                      </a:lnTo>
                      <a:lnTo>
                        <a:pt x="33977" y="6527"/>
                      </a:lnTo>
                      <a:lnTo>
                        <a:pt x="32325" y="7787"/>
                      </a:lnTo>
                      <a:lnTo>
                        <a:pt x="30672" y="9020"/>
                      </a:lnTo>
                      <a:lnTo>
                        <a:pt x="28991" y="10252"/>
                      </a:lnTo>
                      <a:lnTo>
                        <a:pt x="28991" y="10252"/>
                      </a:lnTo>
                      <a:lnTo>
                        <a:pt x="26667" y="11933"/>
                      </a:lnTo>
                      <a:lnTo>
                        <a:pt x="24342" y="13586"/>
                      </a:lnTo>
                      <a:lnTo>
                        <a:pt x="21989" y="15182"/>
                      </a:lnTo>
                      <a:lnTo>
                        <a:pt x="19608" y="16779"/>
                      </a:lnTo>
                      <a:lnTo>
                        <a:pt x="17227" y="18347"/>
                      </a:lnTo>
                      <a:lnTo>
                        <a:pt x="14818" y="19860"/>
                      </a:lnTo>
                      <a:lnTo>
                        <a:pt x="12381" y="21373"/>
                      </a:lnTo>
                      <a:lnTo>
                        <a:pt x="9944" y="22857"/>
                      </a:lnTo>
                      <a:lnTo>
                        <a:pt x="9944" y="22857"/>
                      </a:lnTo>
                      <a:lnTo>
                        <a:pt x="7619" y="24230"/>
                      </a:lnTo>
                      <a:lnTo>
                        <a:pt x="5294" y="25574"/>
                      </a:lnTo>
                      <a:lnTo>
                        <a:pt x="5294" y="25574"/>
                      </a:lnTo>
                      <a:lnTo>
                        <a:pt x="3445" y="26611"/>
                      </a:lnTo>
                      <a:lnTo>
                        <a:pt x="3445" y="26611"/>
                      </a:lnTo>
                      <a:lnTo>
                        <a:pt x="3109" y="26807"/>
                      </a:lnTo>
                      <a:lnTo>
                        <a:pt x="3109" y="26807"/>
                      </a:lnTo>
                      <a:lnTo>
                        <a:pt x="1877" y="27479"/>
                      </a:lnTo>
                      <a:lnTo>
                        <a:pt x="1877" y="27479"/>
                      </a:lnTo>
                      <a:lnTo>
                        <a:pt x="0" y="28487"/>
                      </a:lnTo>
                      <a:lnTo>
                        <a:pt x="0" y="30868"/>
                      </a:lnTo>
                      <a:lnTo>
                        <a:pt x="0" y="30868"/>
                      </a:lnTo>
                      <a:lnTo>
                        <a:pt x="2437" y="29580"/>
                      </a:lnTo>
                      <a:lnTo>
                        <a:pt x="4874" y="28235"/>
                      </a:lnTo>
                      <a:lnTo>
                        <a:pt x="7283" y="26863"/>
                      </a:lnTo>
                      <a:lnTo>
                        <a:pt x="9664" y="25490"/>
                      </a:lnTo>
                      <a:lnTo>
                        <a:pt x="12045" y="24062"/>
                      </a:lnTo>
                      <a:lnTo>
                        <a:pt x="14398" y="22605"/>
                      </a:lnTo>
                      <a:lnTo>
                        <a:pt x="16751" y="21149"/>
                      </a:lnTo>
                      <a:lnTo>
                        <a:pt x="19076" y="19664"/>
                      </a:lnTo>
                      <a:lnTo>
                        <a:pt x="21400" y="18123"/>
                      </a:lnTo>
                      <a:lnTo>
                        <a:pt x="23697" y="16583"/>
                      </a:lnTo>
                      <a:lnTo>
                        <a:pt x="25966" y="15014"/>
                      </a:lnTo>
                      <a:lnTo>
                        <a:pt x="28235" y="13418"/>
                      </a:lnTo>
                      <a:lnTo>
                        <a:pt x="30476" y="11793"/>
                      </a:lnTo>
                      <a:lnTo>
                        <a:pt x="32717" y="10140"/>
                      </a:lnTo>
                      <a:lnTo>
                        <a:pt x="34930" y="8460"/>
                      </a:lnTo>
                      <a:lnTo>
                        <a:pt x="37115" y="6779"/>
                      </a:lnTo>
                      <a:lnTo>
                        <a:pt x="37115" y="6779"/>
                      </a:lnTo>
                      <a:lnTo>
                        <a:pt x="37395" y="7227"/>
                      </a:lnTo>
                      <a:lnTo>
                        <a:pt x="37731" y="7675"/>
                      </a:lnTo>
                      <a:lnTo>
                        <a:pt x="37731" y="7675"/>
                      </a:lnTo>
                      <a:lnTo>
                        <a:pt x="38095" y="8039"/>
                      </a:lnTo>
                      <a:lnTo>
                        <a:pt x="38487" y="8348"/>
                      </a:lnTo>
                      <a:lnTo>
                        <a:pt x="38907" y="8628"/>
                      </a:lnTo>
                      <a:lnTo>
                        <a:pt x="39327" y="8852"/>
                      </a:lnTo>
                      <a:lnTo>
                        <a:pt x="39776" y="9020"/>
                      </a:lnTo>
                      <a:lnTo>
                        <a:pt x="40252" y="9160"/>
                      </a:lnTo>
                      <a:lnTo>
                        <a:pt x="40728" y="9216"/>
                      </a:lnTo>
                      <a:lnTo>
                        <a:pt x="41204" y="9244"/>
                      </a:lnTo>
                      <a:lnTo>
                        <a:pt x="41204" y="9244"/>
                      </a:lnTo>
                      <a:lnTo>
                        <a:pt x="41624" y="9216"/>
                      </a:lnTo>
                      <a:lnTo>
                        <a:pt x="42017" y="9188"/>
                      </a:lnTo>
                      <a:lnTo>
                        <a:pt x="42437" y="9076"/>
                      </a:lnTo>
                      <a:lnTo>
                        <a:pt x="42829" y="8964"/>
                      </a:lnTo>
                      <a:lnTo>
                        <a:pt x="43221" y="8796"/>
                      </a:lnTo>
                      <a:lnTo>
                        <a:pt x="43585" y="8600"/>
                      </a:lnTo>
                      <a:lnTo>
                        <a:pt x="43949" y="8376"/>
                      </a:lnTo>
                      <a:lnTo>
                        <a:pt x="44285" y="8095"/>
                      </a:lnTo>
                      <a:lnTo>
                        <a:pt x="44341" y="8067"/>
                      </a:lnTo>
                      <a:lnTo>
                        <a:pt x="57086" y="30196"/>
                      </a:lnTo>
                      <a:lnTo>
                        <a:pt x="57058" y="30224"/>
                      </a:lnTo>
                      <a:lnTo>
                        <a:pt x="57058" y="30224"/>
                      </a:lnTo>
                      <a:lnTo>
                        <a:pt x="56610" y="30616"/>
                      </a:lnTo>
                      <a:lnTo>
                        <a:pt x="56218" y="31064"/>
                      </a:lnTo>
                      <a:lnTo>
                        <a:pt x="55882" y="31513"/>
                      </a:lnTo>
                      <a:lnTo>
                        <a:pt x="55574" y="31989"/>
                      </a:lnTo>
                      <a:lnTo>
                        <a:pt x="55294" y="32493"/>
                      </a:lnTo>
                      <a:lnTo>
                        <a:pt x="55070" y="33025"/>
                      </a:lnTo>
                      <a:lnTo>
                        <a:pt x="54902" y="33557"/>
                      </a:lnTo>
                      <a:lnTo>
                        <a:pt x="54762" y="34118"/>
                      </a:lnTo>
                      <a:lnTo>
                        <a:pt x="54677" y="34678"/>
                      </a:lnTo>
                      <a:lnTo>
                        <a:pt x="54649" y="35238"/>
                      </a:lnTo>
                      <a:lnTo>
                        <a:pt x="54677" y="35798"/>
                      </a:lnTo>
                      <a:lnTo>
                        <a:pt x="54733" y="36387"/>
                      </a:lnTo>
                      <a:lnTo>
                        <a:pt x="54846" y="36947"/>
                      </a:lnTo>
                      <a:lnTo>
                        <a:pt x="54986" y="37507"/>
                      </a:lnTo>
                      <a:lnTo>
                        <a:pt x="55210" y="38039"/>
                      </a:lnTo>
                      <a:lnTo>
                        <a:pt x="55462" y="38571"/>
                      </a:lnTo>
                      <a:lnTo>
                        <a:pt x="55462" y="38571"/>
                      </a:lnTo>
                      <a:lnTo>
                        <a:pt x="52745" y="40700"/>
                      </a:lnTo>
                      <a:lnTo>
                        <a:pt x="49972" y="42745"/>
                      </a:lnTo>
                      <a:lnTo>
                        <a:pt x="49972" y="44258"/>
                      </a:lnTo>
                      <a:lnTo>
                        <a:pt x="51120" y="44258"/>
                      </a:lnTo>
                      <a:lnTo>
                        <a:pt x="51120" y="44566"/>
                      </a:lnTo>
                      <a:lnTo>
                        <a:pt x="51120" y="44566"/>
                      </a:lnTo>
                      <a:lnTo>
                        <a:pt x="54033" y="42353"/>
                      </a:lnTo>
                      <a:lnTo>
                        <a:pt x="56918" y="40112"/>
                      </a:lnTo>
                      <a:lnTo>
                        <a:pt x="59775" y="37843"/>
                      </a:lnTo>
                      <a:lnTo>
                        <a:pt x="62605" y="35518"/>
                      </a:lnTo>
                      <a:lnTo>
                        <a:pt x="62605" y="35518"/>
                      </a:lnTo>
                      <a:lnTo>
                        <a:pt x="48935" y="11793"/>
                      </a:lnTo>
                      <a:lnTo>
                        <a:pt x="48935" y="11793"/>
                      </a:lnTo>
                      <a:lnTo>
                        <a:pt x="43893" y="3081"/>
                      </a:lnTo>
                      <a:lnTo>
                        <a:pt x="43893" y="3081"/>
                      </a:lnTo>
                      <a:lnTo>
                        <a:pt x="421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1183;p57">
                  <a:extLst>
                    <a:ext uri="{FF2B5EF4-FFF2-40B4-BE49-F238E27FC236}">
                      <a16:creationId xmlns:a16="http://schemas.microsoft.com/office/drawing/2014/main" id="{03F16B0A-2A3D-47AA-1C91-C329A6407BC6}"/>
                    </a:ext>
                  </a:extLst>
                </p:cNvPr>
                <p:cNvSpPr/>
                <p:nvPr/>
              </p:nvSpPr>
              <p:spPr>
                <a:xfrm>
                  <a:off x="3489438" y="3308996"/>
                  <a:ext cx="140413" cy="202939"/>
                </a:xfrm>
                <a:custGeom>
                  <a:avLst/>
                  <a:gdLst/>
                  <a:ahLst/>
                  <a:cxnLst/>
                  <a:rect l="l" t="t" r="r" b="b"/>
                  <a:pathLst>
                    <a:path w="8880" h="12830" fill="none" extrusionOk="0">
                      <a:moveTo>
                        <a:pt x="7759" y="1"/>
                      </a:moveTo>
                      <a:lnTo>
                        <a:pt x="7031" y="1"/>
                      </a:lnTo>
                      <a:lnTo>
                        <a:pt x="7031" y="1"/>
                      </a:lnTo>
                      <a:lnTo>
                        <a:pt x="7171" y="869"/>
                      </a:lnTo>
                      <a:lnTo>
                        <a:pt x="7227" y="1738"/>
                      </a:lnTo>
                      <a:lnTo>
                        <a:pt x="7227" y="2634"/>
                      </a:lnTo>
                      <a:lnTo>
                        <a:pt x="7143" y="3502"/>
                      </a:lnTo>
                      <a:lnTo>
                        <a:pt x="7003" y="4371"/>
                      </a:lnTo>
                      <a:lnTo>
                        <a:pt x="6807" y="5211"/>
                      </a:lnTo>
                      <a:lnTo>
                        <a:pt x="6555" y="6051"/>
                      </a:lnTo>
                      <a:lnTo>
                        <a:pt x="6246" y="6864"/>
                      </a:lnTo>
                      <a:lnTo>
                        <a:pt x="5854" y="7648"/>
                      </a:lnTo>
                      <a:lnTo>
                        <a:pt x="5406" y="8404"/>
                      </a:lnTo>
                      <a:lnTo>
                        <a:pt x="5182" y="8768"/>
                      </a:lnTo>
                      <a:lnTo>
                        <a:pt x="4930" y="9104"/>
                      </a:lnTo>
                      <a:lnTo>
                        <a:pt x="4650" y="9469"/>
                      </a:lnTo>
                      <a:lnTo>
                        <a:pt x="4370" y="9805"/>
                      </a:lnTo>
                      <a:lnTo>
                        <a:pt x="4062" y="10141"/>
                      </a:lnTo>
                      <a:lnTo>
                        <a:pt x="3753" y="10449"/>
                      </a:lnTo>
                      <a:lnTo>
                        <a:pt x="3417" y="10757"/>
                      </a:lnTo>
                      <a:lnTo>
                        <a:pt x="3081" y="11037"/>
                      </a:lnTo>
                      <a:lnTo>
                        <a:pt x="2717" y="11317"/>
                      </a:lnTo>
                      <a:lnTo>
                        <a:pt x="2353" y="11597"/>
                      </a:lnTo>
                      <a:lnTo>
                        <a:pt x="1989" y="11850"/>
                      </a:lnTo>
                      <a:lnTo>
                        <a:pt x="1569" y="12074"/>
                      </a:lnTo>
                      <a:lnTo>
                        <a:pt x="1569" y="12074"/>
                      </a:lnTo>
                      <a:lnTo>
                        <a:pt x="1176" y="12298"/>
                      </a:lnTo>
                      <a:lnTo>
                        <a:pt x="784" y="12494"/>
                      </a:lnTo>
                      <a:lnTo>
                        <a:pt x="392" y="12662"/>
                      </a:lnTo>
                      <a:lnTo>
                        <a:pt x="0" y="12830"/>
                      </a:lnTo>
                      <a:lnTo>
                        <a:pt x="1120" y="12830"/>
                      </a:lnTo>
                      <a:lnTo>
                        <a:pt x="1120" y="12830"/>
                      </a:lnTo>
                      <a:lnTo>
                        <a:pt x="1709" y="12830"/>
                      </a:lnTo>
                      <a:lnTo>
                        <a:pt x="1709" y="12830"/>
                      </a:lnTo>
                      <a:lnTo>
                        <a:pt x="5042" y="12830"/>
                      </a:lnTo>
                      <a:lnTo>
                        <a:pt x="5042" y="12830"/>
                      </a:lnTo>
                      <a:lnTo>
                        <a:pt x="5350" y="12830"/>
                      </a:lnTo>
                      <a:lnTo>
                        <a:pt x="5350" y="12830"/>
                      </a:lnTo>
                      <a:lnTo>
                        <a:pt x="7759" y="12830"/>
                      </a:lnTo>
                      <a:lnTo>
                        <a:pt x="7759" y="8544"/>
                      </a:lnTo>
                      <a:lnTo>
                        <a:pt x="8879" y="8544"/>
                      </a:lnTo>
                      <a:lnTo>
                        <a:pt x="8879" y="4287"/>
                      </a:lnTo>
                      <a:lnTo>
                        <a:pt x="7759" y="4287"/>
                      </a:lnTo>
                      <a:lnTo>
                        <a:pt x="77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1184;p57">
                  <a:extLst>
                    <a:ext uri="{FF2B5EF4-FFF2-40B4-BE49-F238E27FC236}">
                      <a16:creationId xmlns:a16="http://schemas.microsoft.com/office/drawing/2014/main" id="{6FC31DBB-B1CE-5858-71DD-21F5AA8A70A3}"/>
                    </a:ext>
                  </a:extLst>
                </p:cNvPr>
                <p:cNvSpPr/>
                <p:nvPr/>
              </p:nvSpPr>
              <p:spPr>
                <a:xfrm>
                  <a:off x="3168766" y="2783523"/>
                  <a:ext cx="902673" cy="1023946"/>
                </a:xfrm>
                <a:custGeom>
                  <a:avLst/>
                  <a:gdLst/>
                  <a:ahLst/>
                  <a:cxnLst/>
                  <a:rect l="l" t="t" r="r" b="b"/>
                  <a:pathLst>
                    <a:path w="57087" h="64735" fill="none" extrusionOk="0">
                      <a:moveTo>
                        <a:pt x="37115" y="1"/>
                      </a:moveTo>
                      <a:lnTo>
                        <a:pt x="37115" y="1"/>
                      </a:lnTo>
                      <a:lnTo>
                        <a:pt x="34930" y="1682"/>
                      </a:lnTo>
                      <a:lnTo>
                        <a:pt x="32717" y="3362"/>
                      </a:lnTo>
                      <a:lnTo>
                        <a:pt x="30476" y="5015"/>
                      </a:lnTo>
                      <a:lnTo>
                        <a:pt x="28235" y="6640"/>
                      </a:lnTo>
                      <a:lnTo>
                        <a:pt x="25966" y="8236"/>
                      </a:lnTo>
                      <a:lnTo>
                        <a:pt x="23697" y="9805"/>
                      </a:lnTo>
                      <a:lnTo>
                        <a:pt x="21400" y="11345"/>
                      </a:lnTo>
                      <a:lnTo>
                        <a:pt x="19076" y="12886"/>
                      </a:lnTo>
                      <a:lnTo>
                        <a:pt x="16751" y="14371"/>
                      </a:lnTo>
                      <a:lnTo>
                        <a:pt x="14398" y="15827"/>
                      </a:lnTo>
                      <a:lnTo>
                        <a:pt x="12045" y="17284"/>
                      </a:lnTo>
                      <a:lnTo>
                        <a:pt x="9664" y="18712"/>
                      </a:lnTo>
                      <a:lnTo>
                        <a:pt x="7283" y="20085"/>
                      </a:lnTo>
                      <a:lnTo>
                        <a:pt x="4874" y="21457"/>
                      </a:lnTo>
                      <a:lnTo>
                        <a:pt x="2437" y="22802"/>
                      </a:lnTo>
                      <a:lnTo>
                        <a:pt x="0" y="24090"/>
                      </a:lnTo>
                      <a:lnTo>
                        <a:pt x="0" y="64734"/>
                      </a:lnTo>
                      <a:lnTo>
                        <a:pt x="0" y="64734"/>
                      </a:lnTo>
                      <a:lnTo>
                        <a:pt x="2185" y="63782"/>
                      </a:lnTo>
                      <a:lnTo>
                        <a:pt x="4370" y="62801"/>
                      </a:lnTo>
                      <a:lnTo>
                        <a:pt x="6527" y="61821"/>
                      </a:lnTo>
                      <a:lnTo>
                        <a:pt x="8683" y="60785"/>
                      </a:lnTo>
                      <a:lnTo>
                        <a:pt x="8683" y="58908"/>
                      </a:lnTo>
                      <a:lnTo>
                        <a:pt x="9244" y="58908"/>
                      </a:lnTo>
                      <a:lnTo>
                        <a:pt x="9244" y="54650"/>
                      </a:lnTo>
                      <a:lnTo>
                        <a:pt x="8683" y="54650"/>
                      </a:lnTo>
                      <a:lnTo>
                        <a:pt x="8683" y="50337"/>
                      </a:lnTo>
                      <a:lnTo>
                        <a:pt x="10364" y="50337"/>
                      </a:lnTo>
                      <a:lnTo>
                        <a:pt x="10364" y="46051"/>
                      </a:lnTo>
                      <a:lnTo>
                        <a:pt x="12269" y="46051"/>
                      </a:lnTo>
                      <a:lnTo>
                        <a:pt x="12269" y="46051"/>
                      </a:lnTo>
                      <a:lnTo>
                        <a:pt x="11793" y="45855"/>
                      </a:lnTo>
                      <a:lnTo>
                        <a:pt x="11345" y="45659"/>
                      </a:lnTo>
                      <a:lnTo>
                        <a:pt x="10896" y="45435"/>
                      </a:lnTo>
                      <a:lnTo>
                        <a:pt x="10448" y="45211"/>
                      </a:lnTo>
                      <a:lnTo>
                        <a:pt x="10000" y="44931"/>
                      </a:lnTo>
                      <a:lnTo>
                        <a:pt x="9580" y="44650"/>
                      </a:lnTo>
                      <a:lnTo>
                        <a:pt x="9188" y="44370"/>
                      </a:lnTo>
                      <a:lnTo>
                        <a:pt x="8768" y="44034"/>
                      </a:lnTo>
                      <a:lnTo>
                        <a:pt x="8403" y="43698"/>
                      </a:lnTo>
                      <a:lnTo>
                        <a:pt x="8011" y="43362"/>
                      </a:lnTo>
                      <a:lnTo>
                        <a:pt x="7647" y="42998"/>
                      </a:lnTo>
                      <a:lnTo>
                        <a:pt x="7311" y="42606"/>
                      </a:lnTo>
                      <a:lnTo>
                        <a:pt x="6975" y="42185"/>
                      </a:lnTo>
                      <a:lnTo>
                        <a:pt x="6667" y="41765"/>
                      </a:lnTo>
                      <a:lnTo>
                        <a:pt x="6387" y="41345"/>
                      </a:lnTo>
                      <a:lnTo>
                        <a:pt x="6106" y="40897"/>
                      </a:lnTo>
                      <a:lnTo>
                        <a:pt x="6106" y="40897"/>
                      </a:lnTo>
                      <a:lnTo>
                        <a:pt x="5826" y="40365"/>
                      </a:lnTo>
                      <a:lnTo>
                        <a:pt x="5574" y="39861"/>
                      </a:lnTo>
                      <a:lnTo>
                        <a:pt x="5350" y="39328"/>
                      </a:lnTo>
                      <a:lnTo>
                        <a:pt x="5182" y="38796"/>
                      </a:lnTo>
                      <a:lnTo>
                        <a:pt x="5014" y="38264"/>
                      </a:lnTo>
                      <a:lnTo>
                        <a:pt x="4874" y="37704"/>
                      </a:lnTo>
                      <a:lnTo>
                        <a:pt x="4762" y="37171"/>
                      </a:lnTo>
                      <a:lnTo>
                        <a:pt x="4706" y="36639"/>
                      </a:lnTo>
                      <a:lnTo>
                        <a:pt x="4650" y="36079"/>
                      </a:lnTo>
                      <a:lnTo>
                        <a:pt x="4622" y="35547"/>
                      </a:lnTo>
                      <a:lnTo>
                        <a:pt x="4622" y="35015"/>
                      </a:lnTo>
                      <a:lnTo>
                        <a:pt x="4678" y="34454"/>
                      </a:lnTo>
                      <a:lnTo>
                        <a:pt x="4734" y="33922"/>
                      </a:lnTo>
                      <a:lnTo>
                        <a:pt x="4818" y="33390"/>
                      </a:lnTo>
                      <a:lnTo>
                        <a:pt x="4930" y="32858"/>
                      </a:lnTo>
                      <a:lnTo>
                        <a:pt x="5070" y="32354"/>
                      </a:lnTo>
                      <a:lnTo>
                        <a:pt x="5210" y="31821"/>
                      </a:lnTo>
                      <a:lnTo>
                        <a:pt x="5406" y="31317"/>
                      </a:lnTo>
                      <a:lnTo>
                        <a:pt x="5630" y="30813"/>
                      </a:lnTo>
                      <a:lnTo>
                        <a:pt x="5854" y="30337"/>
                      </a:lnTo>
                      <a:lnTo>
                        <a:pt x="6106" y="29861"/>
                      </a:lnTo>
                      <a:lnTo>
                        <a:pt x="6387" y="29384"/>
                      </a:lnTo>
                      <a:lnTo>
                        <a:pt x="6695" y="28936"/>
                      </a:lnTo>
                      <a:lnTo>
                        <a:pt x="7031" y="28488"/>
                      </a:lnTo>
                      <a:lnTo>
                        <a:pt x="7395" y="28068"/>
                      </a:lnTo>
                      <a:lnTo>
                        <a:pt x="7759" y="27648"/>
                      </a:lnTo>
                      <a:lnTo>
                        <a:pt x="8151" y="27256"/>
                      </a:lnTo>
                      <a:lnTo>
                        <a:pt x="8571" y="26863"/>
                      </a:lnTo>
                      <a:lnTo>
                        <a:pt x="9020" y="26499"/>
                      </a:lnTo>
                      <a:lnTo>
                        <a:pt x="9496" y="26163"/>
                      </a:lnTo>
                      <a:lnTo>
                        <a:pt x="9972" y="25827"/>
                      </a:lnTo>
                      <a:lnTo>
                        <a:pt x="10476" y="25519"/>
                      </a:lnTo>
                      <a:lnTo>
                        <a:pt x="10476" y="25519"/>
                      </a:lnTo>
                      <a:lnTo>
                        <a:pt x="11176" y="25155"/>
                      </a:lnTo>
                      <a:lnTo>
                        <a:pt x="11905" y="24819"/>
                      </a:lnTo>
                      <a:lnTo>
                        <a:pt x="12633" y="24567"/>
                      </a:lnTo>
                      <a:lnTo>
                        <a:pt x="13361" y="24342"/>
                      </a:lnTo>
                      <a:lnTo>
                        <a:pt x="14118" y="24146"/>
                      </a:lnTo>
                      <a:lnTo>
                        <a:pt x="14874" y="24034"/>
                      </a:lnTo>
                      <a:lnTo>
                        <a:pt x="15602" y="23950"/>
                      </a:lnTo>
                      <a:lnTo>
                        <a:pt x="16358" y="23950"/>
                      </a:lnTo>
                      <a:lnTo>
                        <a:pt x="16358" y="23950"/>
                      </a:lnTo>
                      <a:lnTo>
                        <a:pt x="17087" y="23950"/>
                      </a:lnTo>
                      <a:lnTo>
                        <a:pt x="17787" y="24034"/>
                      </a:lnTo>
                      <a:lnTo>
                        <a:pt x="18487" y="24146"/>
                      </a:lnTo>
                      <a:lnTo>
                        <a:pt x="19188" y="24286"/>
                      </a:lnTo>
                      <a:lnTo>
                        <a:pt x="19888" y="24511"/>
                      </a:lnTo>
                      <a:lnTo>
                        <a:pt x="20560" y="24735"/>
                      </a:lnTo>
                      <a:lnTo>
                        <a:pt x="21204" y="25015"/>
                      </a:lnTo>
                      <a:lnTo>
                        <a:pt x="21821" y="25351"/>
                      </a:lnTo>
                      <a:lnTo>
                        <a:pt x="22437" y="25715"/>
                      </a:lnTo>
                      <a:lnTo>
                        <a:pt x="23025" y="26135"/>
                      </a:lnTo>
                      <a:lnTo>
                        <a:pt x="23613" y="26583"/>
                      </a:lnTo>
                      <a:lnTo>
                        <a:pt x="24146" y="27088"/>
                      </a:lnTo>
                      <a:lnTo>
                        <a:pt x="24650" y="27620"/>
                      </a:lnTo>
                      <a:lnTo>
                        <a:pt x="25126" y="28208"/>
                      </a:lnTo>
                      <a:lnTo>
                        <a:pt x="25574" y="28824"/>
                      </a:lnTo>
                      <a:lnTo>
                        <a:pt x="25966" y="29468"/>
                      </a:lnTo>
                      <a:lnTo>
                        <a:pt x="25966" y="29468"/>
                      </a:lnTo>
                      <a:lnTo>
                        <a:pt x="26246" y="29973"/>
                      </a:lnTo>
                      <a:lnTo>
                        <a:pt x="26498" y="30505"/>
                      </a:lnTo>
                      <a:lnTo>
                        <a:pt x="26723" y="31037"/>
                      </a:lnTo>
                      <a:lnTo>
                        <a:pt x="26919" y="31569"/>
                      </a:lnTo>
                      <a:lnTo>
                        <a:pt x="26919" y="28908"/>
                      </a:lnTo>
                      <a:lnTo>
                        <a:pt x="31736" y="28908"/>
                      </a:lnTo>
                      <a:lnTo>
                        <a:pt x="32297" y="28908"/>
                      </a:lnTo>
                      <a:lnTo>
                        <a:pt x="32297" y="28908"/>
                      </a:lnTo>
                      <a:lnTo>
                        <a:pt x="34061" y="28908"/>
                      </a:lnTo>
                      <a:lnTo>
                        <a:pt x="34061" y="28908"/>
                      </a:lnTo>
                      <a:lnTo>
                        <a:pt x="35126" y="28908"/>
                      </a:lnTo>
                      <a:lnTo>
                        <a:pt x="35126" y="28908"/>
                      </a:lnTo>
                      <a:lnTo>
                        <a:pt x="36330" y="28908"/>
                      </a:lnTo>
                      <a:lnTo>
                        <a:pt x="36330" y="28908"/>
                      </a:lnTo>
                      <a:lnTo>
                        <a:pt x="37927" y="28908"/>
                      </a:lnTo>
                      <a:lnTo>
                        <a:pt x="37927" y="28908"/>
                      </a:lnTo>
                      <a:lnTo>
                        <a:pt x="38543" y="28908"/>
                      </a:lnTo>
                      <a:lnTo>
                        <a:pt x="38543" y="28908"/>
                      </a:lnTo>
                      <a:lnTo>
                        <a:pt x="41876" y="28908"/>
                      </a:lnTo>
                      <a:lnTo>
                        <a:pt x="41876" y="28908"/>
                      </a:lnTo>
                      <a:lnTo>
                        <a:pt x="42185" y="28908"/>
                      </a:lnTo>
                      <a:lnTo>
                        <a:pt x="42185" y="28908"/>
                      </a:lnTo>
                      <a:lnTo>
                        <a:pt x="48851" y="28908"/>
                      </a:lnTo>
                      <a:lnTo>
                        <a:pt x="48851" y="33194"/>
                      </a:lnTo>
                      <a:lnTo>
                        <a:pt x="49972" y="33194"/>
                      </a:lnTo>
                      <a:lnTo>
                        <a:pt x="49972" y="35967"/>
                      </a:lnTo>
                      <a:lnTo>
                        <a:pt x="49972" y="35967"/>
                      </a:lnTo>
                      <a:lnTo>
                        <a:pt x="52745" y="33922"/>
                      </a:lnTo>
                      <a:lnTo>
                        <a:pt x="55462" y="31793"/>
                      </a:lnTo>
                      <a:lnTo>
                        <a:pt x="55462" y="31793"/>
                      </a:lnTo>
                      <a:lnTo>
                        <a:pt x="55210" y="31261"/>
                      </a:lnTo>
                      <a:lnTo>
                        <a:pt x="54986" y="30729"/>
                      </a:lnTo>
                      <a:lnTo>
                        <a:pt x="54846" y="30169"/>
                      </a:lnTo>
                      <a:lnTo>
                        <a:pt x="54733" y="29609"/>
                      </a:lnTo>
                      <a:lnTo>
                        <a:pt x="54677" y="29020"/>
                      </a:lnTo>
                      <a:lnTo>
                        <a:pt x="54649" y="28460"/>
                      </a:lnTo>
                      <a:lnTo>
                        <a:pt x="54677" y="27900"/>
                      </a:lnTo>
                      <a:lnTo>
                        <a:pt x="54762" y="27340"/>
                      </a:lnTo>
                      <a:lnTo>
                        <a:pt x="54902" y="26779"/>
                      </a:lnTo>
                      <a:lnTo>
                        <a:pt x="55070" y="26247"/>
                      </a:lnTo>
                      <a:lnTo>
                        <a:pt x="55294" y="25715"/>
                      </a:lnTo>
                      <a:lnTo>
                        <a:pt x="55574" y="25211"/>
                      </a:lnTo>
                      <a:lnTo>
                        <a:pt x="55882" y="24735"/>
                      </a:lnTo>
                      <a:lnTo>
                        <a:pt x="56218" y="24286"/>
                      </a:lnTo>
                      <a:lnTo>
                        <a:pt x="56610" y="23838"/>
                      </a:lnTo>
                      <a:lnTo>
                        <a:pt x="57058" y="23446"/>
                      </a:lnTo>
                      <a:lnTo>
                        <a:pt x="57086" y="23418"/>
                      </a:lnTo>
                      <a:lnTo>
                        <a:pt x="44341" y="1289"/>
                      </a:lnTo>
                      <a:lnTo>
                        <a:pt x="44285" y="1317"/>
                      </a:lnTo>
                      <a:lnTo>
                        <a:pt x="44285" y="1317"/>
                      </a:lnTo>
                      <a:lnTo>
                        <a:pt x="43949" y="1598"/>
                      </a:lnTo>
                      <a:lnTo>
                        <a:pt x="43585" y="1822"/>
                      </a:lnTo>
                      <a:lnTo>
                        <a:pt x="43221" y="2018"/>
                      </a:lnTo>
                      <a:lnTo>
                        <a:pt x="42829" y="2186"/>
                      </a:lnTo>
                      <a:lnTo>
                        <a:pt x="42437" y="2298"/>
                      </a:lnTo>
                      <a:lnTo>
                        <a:pt x="42017" y="2410"/>
                      </a:lnTo>
                      <a:lnTo>
                        <a:pt x="41624" y="2438"/>
                      </a:lnTo>
                      <a:lnTo>
                        <a:pt x="41204" y="2466"/>
                      </a:lnTo>
                      <a:lnTo>
                        <a:pt x="41204" y="2466"/>
                      </a:lnTo>
                      <a:lnTo>
                        <a:pt x="40728" y="2438"/>
                      </a:lnTo>
                      <a:lnTo>
                        <a:pt x="40252" y="2382"/>
                      </a:lnTo>
                      <a:lnTo>
                        <a:pt x="39776" y="2242"/>
                      </a:lnTo>
                      <a:lnTo>
                        <a:pt x="39327" y="2074"/>
                      </a:lnTo>
                      <a:lnTo>
                        <a:pt x="38907" y="1850"/>
                      </a:lnTo>
                      <a:lnTo>
                        <a:pt x="38487" y="1570"/>
                      </a:lnTo>
                      <a:lnTo>
                        <a:pt x="38095" y="1261"/>
                      </a:lnTo>
                      <a:lnTo>
                        <a:pt x="37731" y="897"/>
                      </a:lnTo>
                      <a:lnTo>
                        <a:pt x="37731" y="897"/>
                      </a:lnTo>
                      <a:lnTo>
                        <a:pt x="37395" y="449"/>
                      </a:lnTo>
                      <a:lnTo>
                        <a:pt x="371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1185;p57">
                  <a:extLst>
                    <a:ext uri="{FF2B5EF4-FFF2-40B4-BE49-F238E27FC236}">
                      <a16:creationId xmlns:a16="http://schemas.microsoft.com/office/drawing/2014/main" id="{04DFE442-6271-6FCC-43C2-FEA69157CA9A}"/>
                    </a:ext>
                  </a:extLst>
                </p:cNvPr>
                <p:cNvSpPr/>
                <p:nvPr/>
              </p:nvSpPr>
              <p:spPr>
                <a:xfrm>
                  <a:off x="3454888" y="3355531"/>
                  <a:ext cx="34566" cy="39006"/>
                </a:xfrm>
                <a:custGeom>
                  <a:avLst/>
                  <a:gdLst/>
                  <a:ahLst/>
                  <a:cxnLst/>
                  <a:rect l="l" t="t" r="r" b="b"/>
                  <a:pathLst>
                    <a:path w="2186" h="2466" fill="none" extrusionOk="0">
                      <a:moveTo>
                        <a:pt x="1317" y="2465"/>
                      </a:moveTo>
                      <a:lnTo>
                        <a:pt x="1317" y="2465"/>
                      </a:lnTo>
                      <a:lnTo>
                        <a:pt x="0" y="140"/>
                      </a:lnTo>
                      <a:lnTo>
                        <a:pt x="0" y="140"/>
                      </a:lnTo>
                      <a:lnTo>
                        <a:pt x="532" y="28"/>
                      </a:lnTo>
                      <a:lnTo>
                        <a:pt x="756" y="0"/>
                      </a:lnTo>
                      <a:lnTo>
                        <a:pt x="1009" y="0"/>
                      </a:lnTo>
                      <a:lnTo>
                        <a:pt x="1009" y="0"/>
                      </a:lnTo>
                      <a:lnTo>
                        <a:pt x="1317" y="28"/>
                      </a:lnTo>
                      <a:lnTo>
                        <a:pt x="1457" y="56"/>
                      </a:lnTo>
                      <a:lnTo>
                        <a:pt x="1597" y="112"/>
                      </a:lnTo>
                      <a:lnTo>
                        <a:pt x="1709" y="196"/>
                      </a:lnTo>
                      <a:lnTo>
                        <a:pt x="1821" y="280"/>
                      </a:lnTo>
                      <a:lnTo>
                        <a:pt x="1933" y="392"/>
                      </a:lnTo>
                      <a:lnTo>
                        <a:pt x="2017" y="504"/>
                      </a:lnTo>
                      <a:lnTo>
                        <a:pt x="2045" y="504"/>
                      </a:lnTo>
                      <a:lnTo>
                        <a:pt x="2045" y="504"/>
                      </a:lnTo>
                      <a:lnTo>
                        <a:pt x="2129" y="728"/>
                      </a:lnTo>
                      <a:lnTo>
                        <a:pt x="2185" y="952"/>
                      </a:lnTo>
                      <a:lnTo>
                        <a:pt x="2185" y="1205"/>
                      </a:lnTo>
                      <a:lnTo>
                        <a:pt x="2129" y="1429"/>
                      </a:lnTo>
                      <a:lnTo>
                        <a:pt x="2017" y="1681"/>
                      </a:lnTo>
                      <a:lnTo>
                        <a:pt x="1849" y="1933"/>
                      </a:lnTo>
                      <a:lnTo>
                        <a:pt x="1625" y="2213"/>
                      </a:lnTo>
                      <a:lnTo>
                        <a:pt x="1317" y="24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1186;p57">
                  <a:extLst>
                    <a:ext uri="{FF2B5EF4-FFF2-40B4-BE49-F238E27FC236}">
                      <a16:creationId xmlns:a16="http://schemas.microsoft.com/office/drawing/2014/main" id="{619D2C3F-71F8-440E-DD1E-97681C857A65}"/>
                    </a:ext>
                  </a:extLst>
                </p:cNvPr>
                <p:cNvSpPr/>
                <p:nvPr/>
              </p:nvSpPr>
              <p:spPr>
                <a:xfrm>
                  <a:off x="3386674" y="3301467"/>
                  <a:ext cx="34123" cy="39006"/>
                </a:xfrm>
                <a:custGeom>
                  <a:avLst/>
                  <a:gdLst/>
                  <a:ahLst/>
                  <a:cxnLst/>
                  <a:rect l="l" t="t" r="r" b="b"/>
                  <a:pathLst>
                    <a:path w="2158" h="2466" fill="none" extrusionOk="0">
                      <a:moveTo>
                        <a:pt x="1261" y="2466"/>
                      </a:moveTo>
                      <a:lnTo>
                        <a:pt x="1261" y="2466"/>
                      </a:lnTo>
                      <a:lnTo>
                        <a:pt x="897" y="2438"/>
                      </a:lnTo>
                      <a:lnTo>
                        <a:pt x="757" y="2382"/>
                      </a:lnTo>
                      <a:lnTo>
                        <a:pt x="617" y="2326"/>
                      </a:lnTo>
                      <a:lnTo>
                        <a:pt x="477" y="2270"/>
                      </a:lnTo>
                      <a:lnTo>
                        <a:pt x="365" y="2186"/>
                      </a:lnTo>
                      <a:lnTo>
                        <a:pt x="253" y="2074"/>
                      </a:lnTo>
                      <a:lnTo>
                        <a:pt x="169" y="1962"/>
                      </a:lnTo>
                      <a:lnTo>
                        <a:pt x="169" y="1962"/>
                      </a:lnTo>
                      <a:lnTo>
                        <a:pt x="56" y="1737"/>
                      </a:lnTo>
                      <a:lnTo>
                        <a:pt x="0" y="1485"/>
                      </a:lnTo>
                      <a:lnTo>
                        <a:pt x="0" y="1261"/>
                      </a:lnTo>
                      <a:lnTo>
                        <a:pt x="56" y="1009"/>
                      </a:lnTo>
                      <a:lnTo>
                        <a:pt x="141" y="757"/>
                      </a:lnTo>
                      <a:lnTo>
                        <a:pt x="309" y="505"/>
                      </a:lnTo>
                      <a:lnTo>
                        <a:pt x="533" y="253"/>
                      </a:lnTo>
                      <a:lnTo>
                        <a:pt x="813" y="1"/>
                      </a:lnTo>
                      <a:lnTo>
                        <a:pt x="2157" y="2326"/>
                      </a:lnTo>
                      <a:lnTo>
                        <a:pt x="2157" y="2326"/>
                      </a:lnTo>
                      <a:lnTo>
                        <a:pt x="1681" y="2410"/>
                      </a:lnTo>
                      <a:lnTo>
                        <a:pt x="1261" y="24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1187;p57">
                  <a:extLst>
                    <a:ext uri="{FF2B5EF4-FFF2-40B4-BE49-F238E27FC236}">
                      <a16:creationId xmlns:a16="http://schemas.microsoft.com/office/drawing/2014/main" id="{43C49E43-870D-0528-4BE4-9D30C0DB3543}"/>
                    </a:ext>
                  </a:extLst>
                </p:cNvPr>
                <p:cNvSpPr/>
                <p:nvPr/>
              </p:nvSpPr>
              <p:spPr>
                <a:xfrm>
                  <a:off x="3356995" y="3245647"/>
                  <a:ext cx="161237" cy="204710"/>
                </a:xfrm>
                <a:custGeom>
                  <a:avLst/>
                  <a:gdLst/>
                  <a:ahLst/>
                  <a:cxnLst/>
                  <a:rect l="l" t="t" r="r" b="b"/>
                  <a:pathLst>
                    <a:path w="10197" h="12942" fill="none" extrusionOk="0">
                      <a:moveTo>
                        <a:pt x="2074" y="0"/>
                      </a:moveTo>
                      <a:lnTo>
                        <a:pt x="1009" y="617"/>
                      </a:lnTo>
                      <a:lnTo>
                        <a:pt x="1009" y="617"/>
                      </a:lnTo>
                      <a:lnTo>
                        <a:pt x="1877" y="2101"/>
                      </a:lnTo>
                      <a:lnTo>
                        <a:pt x="1877" y="2101"/>
                      </a:lnTo>
                      <a:lnTo>
                        <a:pt x="1513" y="2353"/>
                      </a:lnTo>
                      <a:lnTo>
                        <a:pt x="1205" y="2633"/>
                      </a:lnTo>
                      <a:lnTo>
                        <a:pt x="953" y="2913"/>
                      </a:lnTo>
                      <a:lnTo>
                        <a:pt x="701" y="3194"/>
                      </a:lnTo>
                      <a:lnTo>
                        <a:pt x="505" y="3474"/>
                      </a:lnTo>
                      <a:lnTo>
                        <a:pt x="337" y="3754"/>
                      </a:lnTo>
                      <a:lnTo>
                        <a:pt x="197" y="4034"/>
                      </a:lnTo>
                      <a:lnTo>
                        <a:pt x="113" y="4314"/>
                      </a:lnTo>
                      <a:lnTo>
                        <a:pt x="29" y="4622"/>
                      </a:lnTo>
                      <a:lnTo>
                        <a:pt x="1" y="4902"/>
                      </a:lnTo>
                      <a:lnTo>
                        <a:pt x="1" y="5182"/>
                      </a:lnTo>
                      <a:lnTo>
                        <a:pt x="29" y="5462"/>
                      </a:lnTo>
                      <a:lnTo>
                        <a:pt x="57" y="5743"/>
                      </a:lnTo>
                      <a:lnTo>
                        <a:pt x="141" y="5995"/>
                      </a:lnTo>
                      <a:lnTo>
                        <a:pt x="253" y="6275"/>
                      </a:lnTo>
                      <a:lnTo>
                        <a:pt x="393" y="6527"/>
                      </a:lnTo>
                      <a:lnTo>
                        <a:pt x="393" y="6527"/>
                      </a:lnTo>
                      <a:lnTo>
                        <a:pt x="617" y="6863"/>
                      </a:lnTo>
                      <a:lnTo>
                        <a:pt x="869" y="7143"/>
                      </a:lnTo>
                      <a:lnTo>
                        <a:pt x="1149" y="7395"/>
                      </a:lnTo>
                      <a:lnTo>
                        <a:pt x="1429" y="7563"/>
                      </a:lnTo>
                      <a:lnTo>
                        <a:pt x="1737" y="7703"/>
                      </a:lnTo>
                      <a:lnTo>
                        <a:pt x="2046" y="7787"/>
                      </a:lnTo>
                      <a:lnTo>
                        <a:pt x="2382" y="7843"/>
                      </a:lnTo>
                      <a:lnTo>
                        <a:pt x="2718" y="7843"/>
                      </a:lnTo>
                      <a:lnTo>
                        <a:pt x="2718" y="7843"/>
                      </a:lnTo>
                      <a:lnTo>
                        <a:pt x="3278" y="7815"/>
                      </a:lnTo>
                      <a:lnTo>
                        <a:pt x="3838" y="7731"/>
                      </a:lnTo>
                      <a:lnTo>
                        <a:pt x="4398" y="7591"/>
                      </a:lnTo>
                      <a:lnTo>
                        <a:pt x="4959" y="7451"/>
                      </a:lnTo>
                      <a:lnTo>
                        <a:pt x="6443" y="10056"/>
                      </a:lnTo>
                      <a:lnTo>
                        <a:pt x="6443" y="10056"/>
                      </a:lnTo>
                      <a:lnTo>
                        <a:pt x="6163" y="10196"/>
                      </a:lnTo>
                      <a:lnTo>
                        <a:pt x="5855" y="10308"/>
                      </a:lnTo>
                      <a:lnTo>
                        <a:pt x="5575" y="10392"/>
                      </a:lnTo>
                      <a:lnTo>
                        <a:pt x="5267" y="10476"/>
                      </a:lnTo>
                      <a:lnTo>
                        <a:pt x="4959" y="10532"/>
                      </a:lnTo>
                      <a:lnTo>
                        <a:pt x="4623" y="10588"/>
                      </a:lnTo>
                      <a:lnTo>
                        <a:pt x="4314" y="10617"/>
                      </a:lnTo>
                      <a:lnTo>
                        <a:pt x="4006" y="10617"/>
                      </a:lnTo>
                      <a:lnTo>
                        <a:pt x="4006" y="10617"/>
                      </a:lnTo>
                      <a:lnTo>
                        <a:pt x="3614" y="10588"/>
                      </a:lnTo>
                      <a:lnTo>
                        <a:pt x="3250" y="10560"/>
                      </a:lnTo>
                      <a:lnTo>
                        <a:pt x="3250" y="10560"/>
                      </a:lnTo>
                      <a:lnTo>
                        <a:pt x="3418" y="12213"/>
                      </a:lnTo>
                      <a:lnTo>
                        <a:pt x="3418" y="12213"/>
                      </a:lnTo>
                      <a:lnTo>
                        <a:pt x="3782" y="12241"/>
                      </a:lnTo>
                      <a:lnTo>
                        <a:pt x="4174" y="12269"/>
                      </a:lnTo>
                      <a:lnTo>
                        <a:pt x="4174" y="12269"/>
                      </a:lnTo>
                      <a:lnTo>
                        <a:pt x="4567" y="12241"/>
                      </a:lnTo>
                      <a:lnTo>
                        <a:pt x="4959" y="12213"/>
                      </a:lnTo>
                      <a:lnTo>
                        <a:pt x="5379" y="12157"/>
                      </a:lnTo>
                      <a:lnTo>
                        <a:pt x="5771" y="12073"/>
                      </a:lnTo>
                      <a:lnTo>
                        <a:pt x="6163" y="11961"/>
                      </a:lnTo>
                      <a:lnTo>
                        <a:pt x="6527" y="11821"/>
                      </a:lnTo>
                      <a:lnTo>
                        <a:pt x="6919" y="11653"/>
                      </a:lnTo>
                      <a:lnTo>
                        <a:pt x="7284" y="11485"/>
                      </a:lnTo>
                      <a:lnTo>
                        <a:pt x="8124" y="12941"/>
                      </a:lnTo>
                      <a:lnTo>
                        <a:pt x="9188" y="12297"/>
                      </a:lnTo>
                      <a:lnTo>
                        <a:pt x="9188" y="12297"/>
                      </a:lnTo>
                      <a:lnTo>
                        <a:pt x="8348" y="10841"/>
                      </a:lnTo>
                      <a:lnTo>
                        <a:pt x="8348" y="10841"/>
                      </a:lnTo>
                      <a:lnTo>
                        <a:pt x="8684" y="10560"/>
                      </a:lnTo>
                      <a:lnTo>
                        <a:pt x="8992" y="10280"/>
                      </a:lnTo>
                      <a:lnTo>
                        <a:pt x="9272" y="10000"/>
                      </a:lnTo>
                      <a:lnTo>
                        <a:pt x="9496" y="9720"/>
                      </a:lnTo>
                      <a:lnTo>
                        <a:pt x="9693" y="9440"/>
                      </a:lnTo>
                      <a:lnTo>
                        <a:pt x="9861" y="9160"/>
                      </a:lnTo>
                      <a:lnTo>
                        <a:pt x="10001" y="8852"/>
                      </a:lnTo>
                      <a:lnTo>
                        <a:pt x="10085" y="8572"/>
                      </a:lnTo>
                      <a:lnTo>
                        <a:pt x="10169" y="8264"/>
                      </a:lnTo>
                      <a:lnTo>
                        <a:pt x="10197" y="7983"/>
                      </a:lnTo>
                      <a:lnTo>
                        <a:pt x="10197" y="7703"/>
                      </a:lnTo>
                      <a:lnTo>
                        <a:pt x="10197" y="7423"/>
                      </a:lnTo>
                      <a:lnTo>
                        <a:pt x="10141" y="7143"/>
                      </a:lnTo>
                      <a:lnTo>
                        <a:pt x="10057" y="6891"/>
                      </a:lnTo>
                      <a:lnTo>
                        <a:pt x="9945" y="6639"/>
                      </a:lnTo>
                      <a:lnTo>
                        <a:pt x="9833" y="6387"/>
                      </a:lnTo>
                      <a:lnTo>
                        <a:pt x="9833" y="6387"/>
                      </a:lnTo>
                      <a:lnTo>
                        <a:pt x="9608" y="6051"/>
                      </a:lnTo>
                      <a:lnTo>
                        <a:pt x="9356" y="5771"/>
                      </a:lnTo>
                      <a:lnTo>
                        <a:pt x="9104" y="5547"/>
                      </a:lnTo>
                      <a:lnTo>
                        <a:pt x="8824" y="5350"/>
                      </a:lnTo>
                      <a:lnTo>
                        <a:pt x="8516" y="5238"/>
                      </a:lnTo>
                      <a:lnTo>
                        <a:pt x="8208" y="5154"/>
                      </a:lnTo>
                      <a:lnTo>
                        <a:pt x="7900" y="5098"/>
                      </a:lnTo>
                      <a:lnTo>
                        <a:pt x="7564" y="5098"/>
                      </a:lnTo>
                      <a:lnTo>
                        <a:pt x="7564" y="5098"/>
                      </a:lnTo>
                      <a:lnTo>
                        <a:pt x="7284" y="5098"/>
                      </a:lnTo>
                      <a:lnTo>
                        <a:pt x="7003" y="5126"/>
                      </a:lnTo>
                      <a:lnTo>
                        <a:pt x="6443" y="5238"/>
                      </a:lnTo>
                      <a:lnTo>
                        <a:pt x="5855" y="5378"/>
                      </a:lnTo>
                      <a:lnTo>
                        <a:pt x="5267" y="5547"/>
                      </a:lnTo>
                      <a:lnTo>
                        <a:pt x="5267" y="5547"/>
                      </a:lnTo>
                      <a:lnTo>
                        <a:pt x="3754" y="2885"/>
                      </a:lnTo>
                      <a:lnTo>
                        <a:pt x="3754" y="2885"/>
                      </a:lnTo>
                      <a:lnTo>
                        <a:pt x="4342" y="2661"/>
                      </a:lnTo>
                      <a:lnTo>
                        <a:pt x="4987" y="2493"/>
                      </a:lnTo>
                      <a:lnTo>
                        <a:pt x="5631" y="2381"/>
                      </a:lnTo>
                      <a:lnTo>
                        <a:pt x="6275" y="2325"/>
                      </a:lnTo>
                      <a:lnTo>
                        <a:pt x="6275" y="2325"/>
                      </a:lnTo>
                      <a:lnTo>
                        <a:pt x="6051" y="701"/>
                      </a:lnTo>
                      <a:lnTo>
                        <a:pt x="6051" y="701"/>
                      </a:lnTo>
                      <a:lnTo>
                        <a:pt x="5995" y="701"/>
                      </a:lnTo>
                      <a:lnTo>
                        <a:pt x="5995" y="701"/>
                      </a:lnTo>
                      <a:lnTo>
                        <a:pt x="5603" y="701"/>
                      </a:lnTo>
                      <a:lnTo>
                        <a:pt x="5211" y="729"/>
                      </a:lnTo>
                      <a:lnTo>
                        <a:pt x="4819" y="813"/>
                      </a:lnTo>
                      <a:lnTo>
                        <a:pt x="4426" y="897"/>
                      </a:lnTo>
                      <a:lnTo>
                        <a:pt x="4034" y="981"/>
                      </a:lnTo>
                      <a:lnTo>
                        <a:pt x="3670" y="1121"/>
                      </a:lnTo>
                      <a:lnTo>
                        <a:pt x="3278" y="1289"/>
                      </a:lnTo>
                      <a:lnTo>
                        <a:pt x="2914" y="1457"/>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1189;p57">
                  <a:extLst>
                    <a:ext uri="{FF2B5EF4-FFF2-40B4-BE49-F238E27FC236}">
                      <a16:creationId xmlns:a16="http://schemas.microsoft.com/office/drawing/2014/main" id="{3B800B4A-CCF8-E9AB-3F03-807B96E7F1A4}"/>
                    </a:ext>
                  </a:extLst>
                </p:cNvPr>
                <p:cNvSpPr/>
                <p:nvPr/>
              </p:nvSpPr>
              <p:spPr>
                <a:xfrm>
                  <a:off x="3612125" y="3850872"/>
                  <a:ext cx="347252" cy="68237"/>
                </a:xfrm>
                <a:custGeom>
                  <a:avLst/>
                  <a:gdLst/>
                  <a:ahLst/>
                  <a:cxnLst/>
                  <a:rect l="l" t="t" r="r" b="b"/>
                  <a:pathLst>
                    <a:path w="21961" h="4314" fill="none" extrusionOk="0">
                      <a:moveTo>
                        <a:pt x="21961" y="4314"/>
                      </a:moveTo>
                      <a:lnTo>
                        <a:pt x="0" y="4314"/>
                      </a:lnTo>
                      <a:lnTo>
                        <a:pt x="0" y="0"/>
                      </a:lnTo>
                      <a:lnTo>
                        <a:pt x="21961" y="0"/>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1191;p57">
                  <a:extLst>
                    <a:ext uri="{FF2B5EF4-FFF2-40B4-BE49-F238E27FC236}">
                      <a16:creationId xmlns:a16="http://schemas.microsoft.com/office/drawing/2014/main" id="{3350A7A8-B05E-208D-6932-CE2AE2CE610C}"/>
                    </a:ext>
                  </a:extLst>
                </p:cNvPr>
                <p:cNvSpPr/>
                <p:nvPr/>
              </p:nvSpPr>
              <p:spPr>
                <a:xfrm>
                  <a:off x="3612125" y="3851315"/>
                  <a:ext cx="76626" cy="67794"/>
                </a:xfrm>
                <a:custGeom>
                  <a:avLst/>
                  <a:gdLst/>
                  <a:ahLst/>
                  <a:cxnLst/>
                  <a:rect l="l" t="t" r="r" b="b"/>
                  <a:pathLst>
                    <a:path w="4846" h="4286" fill="none" extrusionOk="0">
                      <a:moveTo>
                        <a:pt x="4846" y="0"/>
                      </a:moveTo>
                      <a:lnTo>
                        <a:pt x="2577" y="0"/>
                      </a:lnTo>
                      <a:lnTo>
                        <a:pt x="2577" y="4286"/>
                      </a:lnTo>
                      <a:lnTo>
                        <a:pt x="0" y="4286"/>
                      </a:lnTo>
                      <a:lnTo>
                        <a:pt x="4846" y="4286"/>
                      </a:lnTo>
                      <a:lnTo>
                        <a:pt x="48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1193;p57">
                  <a:extLst>
                    <a:ext uri="{FF2B5EF4-FFF2-40B4-BE49-F238E27FC236}">
                      <a16:creationId xmlns:a16="http://schemas.microsoft.com/office/drawing/2014/main" id="{7B8A4A35-CD79-7FF6-D7AE-8AC96B1BB872}"/>
                    </a:ext>
                  </a:extLst>
                </p:cNvPr>
                <p:cNvSpPr/>
                <p:nvPr/>
              </p:nvSpPr>
              <p:spPr>
                <a:xfrm>
                  <a:off x="3697606" y="3851315"/>
                  <a:ext cx="27466" cy="67794"/>
                </a:xfrm>
                <a:custGeom>
                  <a:avLst/>
                  <a:gdLst/>
                  <a:ahLst/>
                  <a:cxnLst/>
                  <a:rect l="l" t="t" r="r" b="b"/>
                  <a:pathLst>
                    <a:path w="1737" h="4286" fill="none" extrusionOk="0">
                      <a:moveTo>
                        <a:pt x="1737" y="0"/>
                      </a:moveTo>
                      <a:lnTo>
                        <a:pt x="0" y="0"/>
                      </a:lnTo>
                      <a:lnTo>
                        <a:pt x="0" y="4286"/>
                      </a:lnTo>
                      <a:lnTo>
                        <a:pt x="1737" y="4286"/>
                      </a:lnTo>
                      <a:lnTo>
                        <a:pt x="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1198;p57">
                  <a:extLst>
                    <a:ext uri="{FF2B5EF4-FFF2-40B4-BE49-F238E27FC236}">
                      <a16:creationId xmlns:a16="http://schemas.microsoft.com/office/drawing/2014/main" id="{C8512FC4-35C1-A9C5-FF92-CEEA73F91949}"/>
                    </a:ext>
                  </a:extLst>
                </p:cNvPr>
                <p:cNvSpPr/>
                <p:nvPr/>
              </p:nvSpPr>
              <p:spPr>
                <a:xfrm>
                  <a:off x="3628507" y="3783078"/>
                  <a:ext cx="347268" cy="68253"/>
                </a:xfrm>
                <a:custGeom>
                  <a:avLst/>
                  <a:gdLst/>
                  <a:ahLst/>
                  <a:cxnLst/>
                  <a:rect l="l" t="t" r="r" b="b"/>
                  <a:pathLst>
                    <a:path w="21962" h="4315" fill="none" extrusionOk="0">
                      <a:moveTo>
                        <a:pt x="21961" y="4314"/>
                      </a:moveTo>
                      <a:lnTo>
                        <a:pt x="0" y="4314"/>
                      </a:lnTo>
                      <a:lnTo>
                        <a:pt x="0" y="1"/>
                      </a:lnTo>
                      <a:lnTo>
                        <a:pt x="21961" y="1"/>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1200;p57">
                  <a:extLst>
                    <a:ext uri="{FF2B5EF4-FFF2-40B4-BE49-F238E27FC236}">
                      <a16:creationId xmlns:a16="http://schemas.microsoft.com/office/drawing/2014/main" id="{BDD35755-185B-A0D9-3B21-BC5B7DAB2F3D}"/>
                    </a:ext>
                  </a:extLst>
                </p:cNvPr>
                <p:cNvSpPr/>
                <p:nvPr/>
              </p:nvSpPr>
              <p:spPr>
                <a:xfrm>
                  <a:off x="3652873" y="3783521"/>
                  <a:ext cx="52275" cy="67810"/>
                </a:xfrm>
                <a:custGeom>
                  <a:avLst/>
                  <a:gdLst/>
                  <a:ahLst/>
                  <a:cxnLst/>
                  <a:rect l="l" t="t" r="r" b="b"/>
                  <a:pathLst>
                    <a:path w="3306" h="4287" fill="none" extrusionOk="0">
                      <a:moveTo>
                        <a:pt x="3305" y="1"/>
                      </a:moveTo>
                      <a:lnTo>
                        <a:pt x="1149" y="1"/>
                      </a:lnTo>
                      <a:lnTo>
                        <a:pt x="1149" y="4286"/>
                      </a:lnTo>
                      <a:lnTo>
                        <a:pt x="0" y="4286"/>
                      </a:lnTo>
                      <a:lnTo>
                        <a:pt x="3305" y="4286"/>
                      </a:lnTo>
                      <a:lnTo>
                        <a:pt x="33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1203;p57">
                  <a:extLst>
                    <a:ext uri="{FF2B5EF4-FFF2-40B4-BE49-F238E27FC236}">
                      <a16:creationId xmlns:a16="http://schemas.microsoft.com/office/drawing/2014/main" id="{590D525D-78D6-5269-0E1A-D8D41E0B5A3C}"/>
                    </a:ext>
                  </a:extLst>
                </p:cNvPr>
                <p:cNvSpPr/>
                <p:nvPr/>
              </p:nvSpPr>
              <p:spPr>
                <a:xfrm>
                  <a:off x="3758278" y="3783521"/>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1207;p57">
                  <a:extLst>
                    <a:ext uri="{FF2B5EF4-FFF2-40B4-BE49-F238E27FC236}">
                      <a16:creationId xmlns:a16="http://schemas.microsoft.com/office/drawing/2014/main" id="{3E1BD28F-A323-8737-D0B4-933D874F9172}"/>
                    </a:ext>
                  </a:extLst>
                </p:cNvPr>
                <p:cNvSpPr/>
                <p:nvPr/>
              </p:nvSpPr>
              <p:spPr>
                <a:xfrm>
                  <a:off x="3597499" y="3715284"/>
                  <a:ext cx="347268" cy="68253"/>
                </a:xfrm>
                <a:custGeom>
                  <a:avLst/>
                  <a:gdLst/>
                  <a:ahLst/>
                  <a:cxnLst/>
                  <a:rect l="l" t="t" r="r" b="b"/>
                  <a:pathLst>
                    <a:path w="21962" h="4315" fill="none" extrusionOk="0">
                      <a:moveTo>
                        <a:pt x="21961" y="4315"/>
                      </a:moveTo>
                      <a:lnTo>
                        <a:pt x="1" y="4315"/>
                      </a:lnTo>
                      <a:lnTo>
                        <a:pt x="1" y="1"/>
                      </a:lnTo>
                      <a:lnTo>
                        <a:pt x="21961" y="1"/>
                      </a:lnTo>
                      <a:lnTo>
                        <a:pt x="21961"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1209;p57">
                  <a:extLst>
                    <a:ext uri="{FF2B5EF4-FFF2-40B4-BE49-F238E27FC236}">
                      <a16:creationId xmlns:a16="http://schemas.microsoft.com/office/drawing/2014/main" id="{660063BA-3A02-B542-B678-56822178775E}"/>
                    </a:ext>
                  </a:extLst>
                </p:cNvPr>
                <p:cNvSpPr/>
                <p:nvPr/>
              </p:nvSpPr>
              <p:spPr>
                <a:xfrm>
                  <a:off x="3652873" y="3715727"/>
                  <a:ext cx="21267" cy="67810"/>
                </a:xfrm>
                <a:custGeom>
                  <a:avLst/>
                  <a:gdLst/>
                  <a:ahLst/>
                  <a:cxnLst/>
                  <a:rect l="l" t="t" r="r" b="b"/>
                  <a:pathLst>
                    <a:path w="1345" h="4287" fill="none" extrusionOk="0">
                      <a:moveTo>
                        <a:pt x="1345" y="1"/>
                      </a:moveTo>
                      <a:lnTo>
                        <a:pt x="0" y="1"/>
                      </a:lnTo>
                      <a:lnTo>
                        <a:pt x="0" y="4259"/>
                      </a:lnTo>
                      <a:lnTo>
                        <a:pt x="1149" y="4259"/>
                      </a:lnTo>
                      <a:lnTo>
                        <a:pt x="1149" y="4287"/>
                      </a:lnTo>
                      <a:lnTo>
                        <a:pt x="1345" y="4287"/>
                      </a:lnTo>
                      <a:lnTo>
                        <a:pt x="13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1213;p57">
                  <a:extLst>
                    <a:ext uri="{FF2B5EF4-FFF2-40B4-BE49-F238E27FC236}">
                      <a16:creationId xmlns:a16="http://schemas.microsoft.com/office/drawing/2014/main" id="{95DD682F-D914-C62B-F361-DF1544EF16A4}"/>
                    </a:ext>
                  </a:extLst>
                </p:cNvPr>
                <p:cNvSpPr/>
                <p:nvPr/>
              </p:nvSpPr>
              <p:spPr>
                <a:xfrm>
                  <a:off x="3727270" y="3715727"/>
                  <a:ext cx="19070" cy="67810"/>
                </a:xfrm>
                <a:custGeom>
                  <a:avLst/>
                  <a:gdLst/>
                  <a:ahLst/>
                  <a:cxnLst/>
                  <a:rect l="l" t="t" r="r" b="b"/>
                  <a:pathLst>
                    <a:path w="1206" h="4287" fill="none" extrusionOk="0">
                      <a:moveTo>
                        <a:pt x="1205" y="1"/>
                      </a:moveTo>
                      <a:lnTo>
                        <a:pt x="1" y="1"/>
                      </a:lnTo>
                      <a:lnTo>
                        <a:pt x="1" y="4287"/>
                      </a:lnTo>
                      <a:lnTo>
                        <a:pt x="1205" y="4287"/>
                      </a:lnTo>
                      <a:lnTo>
                        <a:pt x="120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1219;p57">
                  <a:extLst>
                    <a:ext uri="{FF2B5EF4-FFF2-40B4-BE49-F238E27FC236}">
                      <a16:creationId xmlns:a16="http://schemas.microsoft.com/office/drawing/2014/main" id="{99EC19D2-337F-D037-DBD1-69FA9A1ADBAB}"/>
                    </a:ext>
                  </a:extLst>
                </p:cNvPr>
                <p:cNvSpPr/>
                <p:nvPr/>
              </p:nvSpPr>
              <p:spPr>
                <a:xfrm>
                  <a:off x="3652873" y="3647949"/>
                  <a:ext cx="35878" cy="67794"/>
                </a:xfrm>
                <a:custGeom>
                  <a:avLst/>
                  <a:gdLst/>
                  <a:ahLst/>
                  <a:cxnLst/>
                  <a:rect l="l" t="t" r="r" b="b"/>
                  <a:pathLst>
                    <a:path w="2269" h="4286" fill="none" extrusionOk="0">
                      <a:moveTo>
                        <a:pt x="2269" y="0"/>
                      </a:moveTo>
                      <a:lnTo>
                        <a:pt x="588" y="0"/>
                      </a:lnTo>
                      <a:lnTo>
                        <a:pt x="588" y="4286"/>
                      </a:lnTo>
                      <a:lnTo>
                        <a:pt x="0" y="4286"/>
                      </a:lnTo>
                      <a:lnTo>
                        <a:pt x="2269" y="4286"/>
                      </a:lnTo>
                      <a:lnTo>
                        <a:pt x="2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1223;p57">
                  <a:extLst>
                    <a:ext uri="{FF2B5EF4-FFF2-40B4-BE49-F238E27FC236}">
                      <a16:creationId xmlns:a16="http://schemas.microsoft.com/office/drawing/2014/main" id="{913FD2E0-F853-E64C-2C43-5C6E61348C12}"/>
                    </a:ext>
                  </a:extLst>
                </p:cNvPr>
                <p:cNvSpPr/>
                <p:nvPr/>
              </p:nvSpPr>
              <p:spPr>
                <a:xfrm>
                  <a:off x="3741896" y="3647949"/>
                  <a:ext cx="19054" cy="67794"/>
                </a:xfrm>
                <a:custGeom>
                  <a:avLst/>
                  <a:gdLst/>
                  <a:ahLst/>
                  <a:cxnLst/>
                  <a:rect l="l" t="t" r="r" b="b"/>
                  <a:pathLst>
                    <a:path w="1205" h="4286" fill="none" extrusionOk="0">
                      <a:moveTo>
                        <a:pt x="1205" y="0"/>
                      </a:moveTo>
                      <a:lnTo>
                        <a:pt x="0" y="0"/>
                      </a:lnTo>
                      <a:lnTo>
                        <a:pt x="0"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1227;p57">
                  <a:extLst>
                    <a:ext uri="{FF2B5EF4-FFF2-40B4-BE49-F238E27FC236}">
                      <a16:creationId xmlns:a16="http://schemas.microsoft.com/office/drawing/2014/main" id="{E37478A3-4503-5ABD-0787-57A1B4D50115}"/>
                    </a:ext>
                  </a:extLst>
                </p:cNvPr>
                <p:cNvSpPr/>
                <p:nvPr/>
              </p:nvSpPr>
              <p:spPr>
                <a:xfrm>
                  <a:off x="3620980" y="3579712"/>
                  <a:ext cx="346810" cy="68253"/>
                </a:xfrm>
                <a:custGeom>
                  <a:avLst/>
                  <a:gdLst/>
                  <a:ahLst/>
                  <a:cxnLst/>
                  <a:rect l="l" t="t" r="r" b="b"/>
                  <a:pathLst>
                    <a:path w="21933" h="4315" fill="none" extrusionOk="0">
                      <a:moveTo>
                        <a:pt x="21933" y="4314"/>
                      </a:moveTo>
                      <a:lnTo>
                        <a:pt x="0" y="4314"/>
                      </a:lnTo>
                      <a:lnTo>
                        <a:pt x="0" y="1"/>
                      </a:lnTo>
                      <a:lnTo>
                        <a:pt x="21933" y="1"/>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1229;p57">
                  <a:extLst>
                    <a:ext uri="{FF2B5EF4-FFF2-40B4-BE49-F238E27FC236}">
                      <a16:creationId xmlns:a16="http://schemas.microsoft.com/office/drawing/2014/main" id="{D49C2C8F-816B-7DA9-3F17-C63130273F91}"/>
                    </a:ext>
                  </a:extLst>
                </p:cNvPr>
                <p:cNvSpPr/>
                <p:nvPr/>
              </p:nvSpPr>
              <p:spPr>
                <a:xfrm>
                  <a:off x="3652873" y="3580155"/>
                  <a:ext cx="44306" cy="67810"/>
                </a:xfrm>
                <a:custGeom>
                  <a:avLst/>
                  <a:gdLst/>
                  <a:ahLst/>
                  <a:cxnLst/>
                  <a:rect l="l" t="t" r="r" b="b"/>
                  <a:pathLst>
                    <a:path w="2802" h="4287" fill="none" extrusionOk="0">
                      <a:moveTo>
                        <a:pt x="2801" y="1"/>
                      </a:moveTo>
                      <a:lnTo>
                        <a:pt x="0" y="1"/>
                      </a:lnTo>
                      <a:lnTo>
                        <a:pt x="0" y="4258"/>
                      </a:lnTo>
                      <a:lnTo>
                        <a:pt x="588" y="4258"/>
                      </a:lnTo>
                      <a:lnTo>
                        <a:pt x="588" y="4286"/>
                      </a:lnTo>
                      <a:lnTo>
                        <a:pt x="2801" y="4286"/>
                      </a:lnTo>
                      <a:lnTo>
                        <a:pt x="28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1231;p57">
                  <a:extLst>
                    <a:ext uri="{FF2B5EF4-FFF2-40B4-BE49-F238E27FC236}">
                      <a16:creationId xmlns:a16="http://schemas.microsoft.com/office/drawing/2014/main" id="{FA62E202-7B4F-0F46-9F04-08C15DACA6D3}"/>
                    </a:ext>
                  </a:extLst>
                </p:cNvPr>
                <p:cNvSpPr/>
                <p:nvPr/>
              </p:nvSpPr>
              <p:spPr>
                <a:xfrm>
                  <a:off x="3706461" y="3580155"/>
                  <a:ext cx="27924" cy="67810"/>
                </a:xfrm>
                <a:custGeom>
                  <a:avLst/>
                  <a:gdLst/>
                  <a:ahLst/>
                  <a:cxnLst/>
                  <a:rect l="l" t="t" r="r" b="b"/>
                  <a:pathLst>
                    <a:path w="1766" h="4287" fill="none" extrusionOk="0">
                      <a:moveTo>
                        <a:pt x="1765" y="1"/>
                      </a:moveTo>
                      <a:lnTo>
                        <a:pt x="0" y="1"/>
                      </a:lnTo>
                      <a:lnTo>
                        <a:pt x="0"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1233;p57">
                  <a:extLst>
                    <a:ext uri="{FF2B5EF4-FFF2-40B4-BE49-F238E27FC236}">
                      <a16:creationId xmlns:a16="http://schemas.microsoft.com/office/drawing/2014/main" id="{91406C31-B937-E3D3-0120-FCBD4DDCF649}"/>
                    </a:ext>
                  </a:extLst>
                </p:cNvPr>
                <p:cNvSpPr/>
                <p:nvPr/>
              </p:nvSpPr>
              <p:spPr>
                <a:xfrm>
                  <a:off x="3750751" y="3580155"/>
                  <a:ext cx="19054" cy="67810"/>
                </a:xfrm>
                <a:custGeom>
                  <a:avLst/>
                  <a:gdLst/>
                  <a:ahLst/>
                  <a:cxnLst/>
                  <a:rect l="l" t="t" r="r" b="b"/>
                  <a:pathLst>
                    <a:path w="1205" h="4287" fill="none" extrusionOk="0">
                      <a:moveTo>
                        <a:pt x="1205" y="1"/>
                      </a:moveTo>
                      <a:lnTo>
                        <a:pt x="0" y="1"/>
                      </a:lnTo>
                      <a:lnTo>
                        <a:pt x="0"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1237;p57">
                  <a:extLst>
                    <a:ext uri="{FF2B5EF4-FFF2-40B4-BE49-F238E27FC236}">
                      <a16:creationId xmlns:a16="http://schemas.microsoft.com/office/drawing/2014/main" id="{33B3CB05-F693-6698-439B-D60BB8FEE081}"/>
                    </a:ext>
                  </a:extLst>
                </p:cNvPr>
                <p:cNvSpPr/>
                <p:nvPr/>
              </p:nvSpPr>
              <p:spPr>
                <a:xfrm>
                  <a:off x="3612125" y="3511918"/>
                  <a:ext cx="346810" cy="68253"/>
                </a:xfrm>
                <a:custGeom>
                  <a:avLst/>
                  <a:gdLst/>
                  <a:ahLst/>
                  <a:cxnLst/>
                  <a:rect l="l" t="t" r="r" b="b"/>
                  <a:pathLst>
                    <a:path w="21933"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1240;p57">
                  <a:extLst>
                    <a:ext uri="{FF2B5EF4-FFF2-40B4-BE49-F238E27FC236}">
                      <a16:creationId xmlns:a16="http://schemas.microsoft.com/office/drawing/2014/main" id="{91B67024-FC87-0B6C-204E-9C500CA4A096}"/>
                    </a:ext>
                  </a:extLst>
                </p:cNvPr>
                <p:cNvSpPr/>
                <p:nvPr/>
              </p:nvSpPr>
              <p:spPr>
                <a:xfrm>
                  <a:off x="3697606" y="3512361"/>
                  <a:ext cx="27466" cy="67810"/>
                </a:xfrm>
                <a:custGeom>
                  <a:avLst/>
                  <a:gdLst/>
                  <a:ahLst/>
                  <a:cxnLst/>
                  <a:rect l="l" t="t" r="r" b="b"/>
                  <a:pathLst>
                    <a:path w="1737" h="4287" fill="none" extrusionOk="0">
                      <a:moveTo>
                        <a:pt x="1737" y="1"/>
                      </a:moveTo>
                      <a:lnTo>
                        <a:pt x="0" y="1"/>
                      </a:lnTo>
                      <a:lnTo>
                        <a:pt x="0" y="4287"/>
                      </a:lnTo>
                      <a:lnTo>
                        <a:pt x="1737" y="4287"/>
                      </a:lnTo>
                      <a:lnTo>
                        <a:pt x="1737"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1242;p57">
                  <a:extLst>
                    <a:ext uri="{FF2B5EF4-FFF2-40B4-BE49-F238E27FC236}">
                      <a16:creationId xmlns:a16="http://schemas.microsoft.com/office/drawing/2014/main" id="{C7652301-207F-08B8-5046-97C30900417E}"/>
                    </a:ext>
                  </a:extLst>
                </p:cNvPr>
                <p:cNvSpPr/>
                <p:nvPr/>
              </p:nvSpPr>
              <p:spPr>
                <a:xfrm>
                  <a:off x="3741896" y="3512361"/>
                  <a:ext cx="19054" cy="67810"/>
                </a:xfrm>
                <a:custGeom>
                  <a:avLst/>
                  <a:gdLst/>
                  <a:ahLst/>
                  <a:cxnLst/>
                  <a:rect l="l" t="t" r="r" b="b"/>
                  <a:pathLst>
                    <a:path w="1205" h="4287" fill="none" extrusionOk="0">
                      <a:moveTo>
                        <a:pt x="1205" y="1"/>
                      </a:moveTo>
                      <a:lnTo>
                        <a:pt x="0" y="1"/>
                      </a:lnTo>
                      <a:lnTo>
                        <a:pt x="0" y="4287"/>
                      </a:lnTo>
                      <a:lnTo>
                        <a:pt x="1205" y="4287"/>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1246;p57">
                  <a:extLst>
                    <a:ext uri="{FF2B5EF4-FFF2-40B4-BE49-F238E27FC236}">
                      <a16:creationId xmlns:a16="http://schemas.microsoft.com/office/drawing/2014/main" id="{16994439-BE88-0C20-C9AA-C585A740E6D5}"/>
                    </a:ext>
                  </a:extLst>
                </p:cNvPr>
                <p:cNvSpPr/>
                <p:nvPr/>
              </p:nvSpPr>
              <p:spPr>
                <a:xfrm>
                  <a:off x="3612125" y="3444140"/>
                  <a:ext cx="346810" cy="68237"/>
                </a:xfrm>
                <a:custGeom>
                  <a:avLst/>
                  <a:gdLst/>
                  <a:ahLst/>
                  <a:cxnLst/>
                  <a:rect l="l" t="t" r="r" b="b"/>
                  <a:pathLst>
                    <a:path w="21933" h="4314" fill="none" extrusionOk="0">
                      <a:moveTo>
                        <a:pt x="21933" y="4314"/>
                      </a:moveTo>
                      <a:lnTo>
                        <a:pt x="0" y="4314"/>
                      </a:lnTo>
                      <a:lnTo>
                        <a:pt x="0"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1248;p57">
                  <a:extLst>
                    <a:ext uri="{FF2B5EF4-FFF2-40B4-BE49-F238E27FC236}">
                      <a16:creationId xmlns:a16="http://schemas.microsoft.com/office/drawing/2014/main" id="{F0E5BF4C-B483-FCC9-06C6-2482B771A7DB}"/>
                    </a:ext>
                  </a:extLst>
                </p:cNvPr>
                <p:cNvSpPr/>
                <p:nvPr/>
              </p:nvSpPr>
              <p:spPr>
                <a:xfrm>
                  <a:off x="3612125" y="3444140"/>
                  <a:ext cx="76183" cy="68237"/>
                </a:xfrm>
                <a:custGeom>
                  <a:avLst/>
                  <a:gdLst/>
                  <a:ahLst/>
                  <a:cxnLst/>
                  <a:rect l="l" t="t" r="r" b="b"/>
                  <a:pathLst>
                    <a:path w="4818" h="4314" fill="none" extrusionOk="0">
                      <a:moveTo>
                        <a:pt x="1120" y="0"/>
                      </a:moveTo>
                      <a:lnTo>
                        <a:pt x="0" y="0"/>
                      </a:lnTo>
                      <a:lnTo>
                        <a:pt x="0" y="4286"/>
                      </a:lnTo>
                      <a:lnTo>
                        <a:pt x="4286" y="4286"/>
                      </a:lnTo>
                      <a:lnTo>
                        <a:pt x="4286" y="4314"/>
                      </a:lnTo>
                      <a:lnTo>
                        <a:pt x="4818" y="4314"/>
                      </a:lnTo>
                      <a:lnTo>
                        <a:pt x="4818" y="28"/>
                      </a:lnTo>
                      <a:lnTo>
                        <a:pt x="1120" y="28"/>
                      </a:lnTo>
                      <a:lnTo>
                        <a:pt x="1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1250;p57">
                  <a:extLst>
                    <a:ext uri="{FF2B5EF4-FFF2-40B4-BE49-F238E27FC236}">
                      <a16:creationId xmlns:a16="http://schemas.microsoft.com/office/drawing/2014/main" id="{4845FD9E-FD7C-2DFC-5E08-46A26ACF09A6}"/>
                    </a:ext>
                  </a:extLst>
                </p:cNvPr>
                <p:cNvSpPr/>
                <p:nvPr/>
              </p:nvSpPr>
              <p:spPr>
                <a:xfrm>
                  <a:off x="3697606" y="3444583"/>
                  <a:ext cx="27466" cy="67794"/>
                </a:xfrm>
                <a:custGeom>
                  <a:avLst/>
                  <a:gdLst/>
                  <a:ahLst/>
                  <a:cxnLst/>
                  <a:rect l="l" t="t" r="r" b="b"/>
                  <a:pathLst>
                    <a:path w="1737" h="4286" fill="none" extrusionOk="0">
                      <a:moveTo>
                        <a:pt x="1737" y="0"/>
                      </a:moveTo>
                      <a:lnTo>
                        <a:pt x="0" y="0"/>
                      </a:lnTo>
                      <a:lnTo>
                        <a:pt x="0" y="4286"/>
                      </a:lnTo>
                      <a:lnTo>
                        <a:pt x="1737" y="4286"/>
                      </a:lnTo>
                      <a:lnTo>
                        <a:pt x="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1256;p57">
                  <a:extLst>
                    <a:ext uri="{FF2B5EF4-FFF2-40B4-BE49-F238E27FC236}">
                      <a16:creationId xmlns:a16="http://schemas.microsoft.com/office/drawing/2014/main" id="{75E8690B-4D07-12A6-5F65-2644BA5AC0B7}"/>
                    </a:ext>
                  </a:extLst>
                </p:cNvPr>
                <p:cNvSpPr/>
                <p:nvPr/>
              </p:nvSpPr>
              <p:spPr>
                <a:xfrm>
                  <a:off x="3629835" y="3376347"/>
                  <a:ext cx="347268" cy="68253"/>
                </a:xfrm>
                <a:custGeom>
                  <a:avLst/>
                  <a:gdLst/>
                  <a:ahLst/>
                  <a:cxnLst/>
                  <a:rect l="l" t="t" r="r" b="b"/>
                  <a:pathLst>
                    <a:path w="21962" h="4315" fill="none" extrusionOk="0">
                      <a:moveTo>
                        <a:pt x="21961" y="4314"/>
                      </a:moveTo>
                      <a:lnTo>
                        <a:pt x="0" y="4314"/>
                      </a:lnTo>
                      <a:lnTo>
                        <a:pt x="0" y="1"/>
                      </a:lnTo>
                      <a:lnTo>
                        <a:pt x="21961" y="1"/>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1258;p57">
                  <a:extLst>
                    <a:ext uri="{FF2B5EF4-FFF2-40B4-BE49-F238E27FC236}">
                      <a16:creationId xmlns:a16="http://schemas.microsoft.com/office/drawing/2014/main" id="{95651617-3B97-A00C-3239-2421A3E7D46A}"/>
                    </a:ext>
                  </a:extLst>
                </p:cNvPr>
                <p:cNvSpPr/>
                <p:nvPr/>
              </p:nvSpPr>
              <p:spPr>
                <a:xfrm>
                  <a:off x="3629835" y="3376790"/>
                  <a:ext cx="76642" cy="67810"/>
                </a:xfrm>
                <a:custGeom>
                  <a:avLst/>
                  <a:gdLst/>
                  <a:ahLst/>
                  <a:cxnLst/>
                  <a:rect l="l" t="t" r="r" b="b"/>
                  <a:pathLst>
                    <a:path w="4847" h="4287" fill="none" extrusionOk="0">
                      <a:moveTo>
                        <a:pt x="4846" y="1"/>
                      </a:moveTo>
                      <a:lnTo>
                        <a:pt x="0" y="1"/>
                      </a:lnTo>
                      <a:lnTo>
                        <a:pt x="0" y="4286"/>
                      </a:lnTo>
                      <a:lnTo>
                        <a:pt x="4846" y="4286"/>
                      </a:lnTo>
                      <a:lnTo>
                        <a:pt x="48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1260;p57">
                  <a:extLst>
                    <a:ext uri="{FF2B5EF4-FFF2-40B4-BE49-F238E27FC236}">
                      <a16:creationId xmlns:a16="http://schemas.microsoft.com/office/drawing/2014/main" id="{6D8CA2DD-60B6-45F8-24D7-A19D286F362A}"/>
                    </a:ext>
                  </a:extLst>
                </p:cNvPr>
                <p:cNvSpPr/>
                <p:nvPr/>
              </p:nvSpPr>
              <p:spPr>
                <a:xfrm>
                  <a:off x="3715316" y="3376790"/>
                  <a:ext cx="27924" cy="67810"/>
                </a:xfrm>
                <a:custGeom>
                  <a:avLst/>
                  <a:gdLst/>
                  <a:ahLst/>
                  <a:cxnLst/>
                  <a:rect l="l" t="t" r="r" b="b"/>
                  <a:pathLst>
                    <a:path w="1766" h="4287" fill="none" extrusionOk="0">
                      <a:moveTo>
                        <a:pt x="1765" y="1"/>
                      </a:moveTo>
                      <a:lnTo>
                        <a:pt x="1" y="1"/>
                      </a:lnTo>
                      <a:lnTo>
                        <a:pt x="1"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1262;p57">
                  <a:extLst>
                    <a:ext uri="{FF2B5EF4-FFF2-40B4-BE49-F238E27FC236}">
                      <a16:creationId xmlns:a16="http://schemas.microsoft.com/office/drawing/2014/main" id="{4C388080-84A3-E81C-A344-E66855DF42C8}"/>
                    </a:ext>
                  </a:extLst>
                </p:cNvPr>
                <p:cNvSpPr/>
                <p:nvPr/>
              </p:nvSpPr>
              <p:spPr>
                <a:xfrm>
                  <a:off x="3759606" y="3376790"/>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1266;p57">
                  <a:extLst>
                    <a:ext uri="{FF2B5EF4-FFF2-40B4-BE49-F238E27FC236}">
                      <a16:creationId xmlns:a16="http://schemas.microsoft.com/office/drawing/2014/main" id="{66F395AD-843A-A5B1-D950-86BA102EF756}"/>
                    </a:ext>
                  </a:extLst>
                </p:cNvPr>
                <p:cNvSpPr/>
                <p:nvPr/>
              </p:nvSpPr>
              <p:spPr>
                <a:xfrm>
                  <a:off x="3612125" y="3308553"/>
                  <a:ext cx="346810" cy="68253"/>
                </a:xfrm>
                <a:custGeom>
                  <a:avLst/>
                  <a:gdLst/>
                  <a:ahLst/>
                  <a:cxnLst/>
                  <a:rect l="l" t="t" r="r" b="b"/>
                  <a:pathLst>
                    <a:path w="21933"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3" name="Google Shape;1268;p57">
                  <a:extLst>
                    <a:ext uri="{FF2B5EF4-FFF2-40B4-BE49-F238E27FC236}">
                      <a16:creationId xmlns:a16="http://schemas.microsoft.com/office/drawing/2014/main" id="{90E4AFD8-D7F3-7AA9-7FDF-C4543431F1B7}"/>
                    </a:ext>
                  </a:extLst>
                </p:cNvPr>
                <p:cNvSpPr/>
                <p:nvPr/>
              </p:nvSpPr>
              <p:spPr>
                <a:xfrm>
                  <a:off x="3612125" y="3308996"/>
                  <a:ext cx="76183" cy="67810"/>
                </a:xfrm>
                <a:custGeom>
                  <a:avLst/>
                  <a:gdLst/>
                  <a:ahLst/>
                  <a:cxnLst/>
                  <a:rect l="l" t="t" r="r" b="b"/>
                  <a:pathLst>
                    <a:path w="4818" h="4287" fill="none" extrusionOk="0">
                      <a:moveTo>
                        <a:pt x="4818" y="1"/>
                      </a:moveTo>
                      <a:lnTo>
                        <a:pt x="0" y="1"/>
                      </a:lnTo>
                      <a:lnTo>
                        <a:pt x="0" y="4287"/>
                      </a:lnTo>
                      <a:lnTo>
                        <a:pt x="4818" y="4287"/>
                      </a:lnTo>
                      <a:lnTo>
                        <a:pt x="48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1270;p57">
                  <a:extLst>
                    <a:ext uri="{FF2B5EF4-FFF2-40B4-BE49-F238E27FC236}">
                      <a16:creationId xmlns:a16="http://schemas.microsoft.com/office/drawing/2014/main" id="{EA6F7D24-F7AA-7532-4694-7656667EE5D3}"/>
                    </a:ext>
                  </a:extLst>
                </p:cNvPr>
                <p:cNvSpPr/>
                <p:nvPr/>
              </p:nvSpPr>
              <p:spPr>
                <a:xfrm>
                  <a:off x="3697606" y="3308996"/>
                  <a:ext cx="27466" cy="67810"/>
                </a:xfrm>
                <a:custGeom>
                  <a:avLst/>
                  <a:gdLst/>
                  <a:ahLst/>
                  <a:cxnLst/>
                  <a:rect l="l" t="t" r="r" b="b"/>
                  <a:pathLst>
                    <a:path w="1737" h="4287" fill="none" extrusionOk="0">
                      <a:moveTo>
                        <a:pt x="1737" y="1"/>
                      </a:moveTo>
                      <a:lnTo>
                        <a:pt x="0" y="1"/>
                      </a:lnTo>
                      <a:lnTo>
                        <a:pt x="0" y="4287"/>
                      </a:lnTo>
                      <a:lnTo>
                        <a:pt x="1737" y="4287"/>
                      </a:lnTo>
                      <a:lnTo>
                        <a:pt x="17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1272;p57">
                  <a:extLst>
                    <a:ext uri="{FF2B5EF4-FFF2-40B4-BE49-F238E27FC236}">
                      <a16:creationId xmlns:a16="http://schemas.microsoft.com/office/drawing/2014/main" id="{C5A81C3E-6190-1661-F094-91E7B817B8AA}"/>
                    </a:ext>
                  </a:extLst>
                </p:cNvPr>
                <p:cNvSpPr/>
                <p:nvPr/>
              </p:nvSpPr>
              <p:spPr>
                <a:xfrm>
                  <a:off x="3741896" y="3308996"/>
                  <a:ext cx="19054" cy="67810"/>
                </a:xfrm>
                <a:custGeom>
                  <a:avLst/>
                  <a:gdLst/>
                  <a:ahLst/>
                  <a:cxnLst/>
                  <a:rect l="l" t="t" r="r" b="b"/>
                  <a:pathLst>
                    <a:path w="1205" h="4287" fill="none" extrusionOk="0">
                      <a:moveTo>
                        <a:pt x="1205" y="1"/>
                      </a:moveTo>
                      <a:lnTo>
                        <a:pt x="0" y="1"/>
                      </a:lnTo>
                      <a:lnTo>
                        <a:pt x="0" y="4287"/>
                      </a:lnTo>
                      <a:lnTo>
                        <a:pt x="1205" y="4287"/>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1276;p57">
                  <a:extLst>
                    <a:ext uri="{FF2B5EF4-FFF2-40B4-BE49-F238E27FC236}">
                      <a16:creationId xmlns:a16="http://schemas.microsoft.com/office/drawing/2014/main" id="{2AAF0247-85AA-B542-054C-712C7E6A8418}"/>
                    </a:ext>
                  </a:extLst>
                </p:cNvPr>
                <p:cNvSpPr/>
                <p:nvPr/>
              </p:nvSpPr>
              <p:spPr>
                <a:xfrm>
                  <a:off x="3594400" y="3240775"/>
                  <a:ext cx="346825" cy="68237"/>
                </a:xfrm>
                <a:custGeom>
                  <a:avLst/>
                  <a:gdLst/>
                  <a:ahLst/>
                  <a:cxnLst/>
                  <a:rect l="l" t="t" r="r" b="b"/>
                  <a:pathLst>
                    <a:path w="21934" h="4314" fill="none" extrusionOk="0">
                      <a:moveTo>
                        <a:pt x="21933" y="4314"/>
                      </a:moveTo>
                      <a:lnTo>
                        <a:pt x="1" y="4314"/>
                      </a:lnTo>
                      <a:lnTo>
                        <a:pt x="1"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1278;p57">
                  <a:extLst>
                    <a:ext uri="{FF2B5EF4-FFF2-40B4-BE49-F238E27FC236}">
                      <a16:creationId xmlns:a16="http://schemas.microsoft.com/office/drawing/2014/main" id="{08DF3114-C113-8077-DF7D-CCFB4B44C877}"/>
                    </a:ext>
                  </a:extLst>
                </p:cNvPr>
                <p:cNvSpPr/>
                <p:nvPr/>
              </p:nvSpPr>
              <p:spPr>
                <a:xfrm>
                  <a:off x="3594400" y="3240775"/>
                  <a:ext cx="76199" cy="68237"/>
                </a:xfrm>
                <a:custGeom>
                  <a:avLst/>
                  <a:gdLst/>
                  <a:ahLst/>
                  <a:cxnLst/>
                  <a:rect l="l" t="t" r="r" b="b"/>
                  <a:pathLst>
                    <a:path w="4819" h="4314" fill="none" extrusionOk="0">
                      <a:moveTo>
                        <a:pt x="4818" y="0"/>
                      </a:moveTo>
                      <a:lnTo>
                        <a:pt x="1" y="0"/>
                      </a:lnTo>
                      <a:lnTo>
                        <a:pt x="1" y="4314"/>
                      </a:lnTo>
                      <a:lnTo>
                        <a:pt x="4818" y="4314"/>
                      </a:lnTo>
                      <a:lnTo>
                        <a:pt x="48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1279;p57">
                  <a:extLst>
                    <a:ext uri="{FF2B5EF4-FFF2-40B4-BE49-F238E27FC236}">
                      <a16:creationId xmlns:a16="http://schemas.microsoft.com/office/drawing/2014/main" id="{B20D2332-7D87-E83E-2B29-5EA5886D5A34}"/>
                    </a:ext>
                  </a:extLst>
                </p:cNvPr>
                <p:cNvSpPr/>
                <p:nvPr/>
              </p:nvSpPr>
              <p:spPr>
                <a:xfrm>
                  <a:off x="3679438" y="3240775"/>
                  <a:ext cx="27924" cy="16"/>
                </a:xfrm>
                <a:custGeom>
                  <a:avLst/>
                  <a:gdLst/>
                  <a:ahLst/>
                  <a:cxnLst/>
                  <a:rect l="l" t="t" r="r" b="b"/>
                  <a:pathLst>
                    <a:path w="1766" h="1" extrusionOk="0">
                      <a:moveTo>
                        <a:pt x="1765" y="0"/>
                      </a:moveTo>
                      <a:lnTo>
                        <a:pt x="1" y="0"/>
                      </a:lnTo>
                      <a:lnTo>
                        <a:pt x="1" y="0"/>
                      </a:lnTo>
                      <a:lnTo>
                        <a:pt x="1765" y="0"/>
                      </a:lnTo>
                      <a:lnTo>
                        <a:pt x="1765"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1280;p57">
                  <a:extLst>
                    <a:ext uri="{FF2B5EF4-FFF2-40B4-BE49-F238E27FC236}">
                      <a16:creationId xmlns:a16="http://schemas.microsoft.com/office/drawing/2014/main" id="{5266AEC1-068A-1AD4-9296-D004362C8440}"/>
                    </a:ext>
                  </a:extLst>
                </p:cNvPr>
                <p:cNvSpPr/>
                <p:nvPr/>
              </p:nvSpPr>
              <p:spPr>
                <a:xfrm>
                  <a:off x="3679438" y="3240775"/>
                  <a:ext cx="27924" cy="16"/>
                </a:xfrm>
                <a:custGeom>
                  <a:avLst/>
                  <a:gdLst/>
                  <a:ahLst/>
                  <a:cxnLst/>
                  <a:rect l="l" t="t" r="r" b="b"/>
                  <a:pathLst>
                    <a:path w="1766" h="1" fill="none" extrusionOk="0">
                      <a:moveTo>
                        <a:pt x="1765" y="0"/>
                      </a:moveTo>
                      <a:lnTo>
                        <a:pt x="1" y="0"/>
                      </a:lnTo>
                      <a:lnTo>
                        <a:pt x="1" y="0"/>
                      </a:lnTo>
                      <a:lnTo>
                        <a:pt x="1765" y="0"/>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1282;p57">
                  <a:extLst>
                    <a:ext uri="{FF2B5EF4-FFF2-40B4-BE49-F238E27FC236}">
                      <a16:creationId xmlns:a16="http://schemas.microsoft.com/office/drawing/2014/main" id="{ECC9EF99-D4A7-25A3-EF4F-9A7F4737B349}"/>
                    </a:ext>
                  </a:extLst>
                </p:cNvPr>
                <p:cNvSpPr/>
                <p:nvPr/>
              </p:nvSpPr>
              <p:spPr>
                <a:xfrm>
                  <a:off x="3679438" y="3240775"/>
                  <a:ext cx="27924" cy="68237"/>
                </a:xfrm>
                <a:custGeom>
                  <a:avLst/>
                  <a:gdLst/>
                  <a:ahLst/>
                  <a:cxnLst/>
                  <a:rect l="l" t="t" r="r" b="b"/>
                  <a:pathLst>
                    <a:path w="1766" h="4314" fill="none" extrusionOk="0">
                      <a:moveTo>
                        <a:pt x="1765" y="0"/>
                      </a:moveTo>
                      <a:lnTo>
                        <a:pt x="1" y="0"/>
                      </a:lnTo>
                      <a:lnTo>
                        <a:pt x="1" y="4314"/>
                      </a:lnTo>
                      <a:lnTo>
                        <a:pt x="1765" y="4314"/>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1283;p57">
                  <a:extLst>
                    <a:ext uri="{FF2B5EF4-FFF2-40B4-BE49-F238E27FC236}">
                      <a16:creationId xmlns:a16="http://schemas.microsoft.com/office/drawing/2014/main" id="{7E8041FC-C87D-E814-D8F6-0BBA82E71840}"/>
                    </a:ext>
                  </a:extLst>
                </p:cNvPr>
                <p:cNvSpPr/>
                <p:nvPr/>
              </p:nvSpPr>
              <p:spPr>
                <a:xfrm>
                  <a:off x="3724171" y="3240775"/>
                  <a:ext cx="19070" cy="16"/>
                </a:xfrm>
                <a:custGeom>
                  <a:avLst/>
                  <a:gdLst/>
                  <a:ahLst/>
                  <a:cxnLst/>
                  <a:rect l="l" t="t" r="r" b="b"/>
                  <a:pathLst>
                    <a:path w="1206" h="1" extrusionOk="0">
                      <a:moveTo>
                        <a:pt x="1205" y="0"/>
                      </a:moveTo>
                      <a:lnTo>
                        <a:pt x="1" y="0"/>
                      </a:lnTo>
                      <a:lnTo>
                        <a:pt x="1" y="0"/>
                      </a:lnTo>
                      <a:lnTo>
                        <a:pt x="1205" y="0"/>
                      </a:lnTo>
                      <a:lnTo>
                        <a:pt x="1205"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1284;p57">
                  <a:extLst>
                    <a:ext uri="{FF2B5EF4-FFF2-40B4-BE49-F238E27FC236}">
                      <a16:creationId xmlns:a16="http://schemas.microsoft.com/office/drawing/2014/main" id="{AEFDF499-EC3B-9938-0C86-6AFC8079CEF8}"/>
                    </a:ext>
                  </a:extLst>
                </p:cNvPr>
                <p:cNvSpPr/>
                <p:nvPr/>
              </p:nvSpPr>
              <p:spPr>
                <a:xfrm>
                  <a:off x="3724171" y="3240775"/>
                  <a:ext cx="19070" cy="16"/>
                </a:xfrm>
                <a:custGeom>
                  <a:avLst/>
                  <a:gdLst/>
                  <a:ahLst/>
                  <a:cxnLst/>
                  <a:rect l="l" t="t" r="r" b="b"/>
                  <a:pathLst>
                    <a:path w="1206" h="1" fill="none" extrusionOk="0">
                      <a:moveTo>
                        <a:pt x="1205" y="0"/>
                      </a:moveTo>
                      <a:lnTo>
                        <a:pt x="1" y="0"/>
                      </a:lnTo>
                      <a:lnTo>
                        <a:pt x="1" y="0"/>
                      </a:lnTo>
                      <a:lnTo>
                        <a:pt x="1205" y="0"/>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1286;p57">
                  <a:extLst>
                    <a:ext uri="{FF2B5EF4-FFF2-40B4-BE49-F238E27FC236}">
                      <a16:creationId xmlns:a16="http://schemas.microsoft.com/office/drawing/2014/main" id="{9D0F8E87-1184-8DF4-9491-B55FF691A180}"/>
                    </a:ext>
                  </a:extLst>
                </p:cNvPr>
                <p:cNvSpPr/>
                <p:nvPr/>
              </p:nvSpPr>
              <p:spPr>
                <a:xfrm>
                  <a:off x="3724171" y="3240775"/>
                  <a:ext cx="19070" cy="68237"/>
                </a:xfrm>
                <a:custGeom>
                  <a:avLst/>
                  <a:gdLst/>
                  <a:ahLst/>
                  <a:cxnLst/>
                  <a:rect l="l" t="t" r="r" b="b"/>
                  <a:pathLst>
                    <a:path w="1206" h="4314" fill="none" extrusionOk="0">
                      <a:moveTo>
                        <a:pt x="1205" y="0"/>
                      </a:moveTo>
                      <a:lnTo>
                        <a:pt x="1" y="0"/>
                      </a:lnTo>
                      <a:lnTo>
                        <a:pt x="1" y="4314"/>
                      </a:lnTo>
                      <a:lnTo>
                        <a:pt x="1205" y="4314"/>
                      </a:lnTo>
                      <a:lnTo>
                        <a:pt x="120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1287;p57">
                  <a:extLst>
                    <a:ext uri="{FF2B5EF4-FFF2-40B4-BE49-F238E27FC236}">
                      <a16:creationId xmlns:a16="http://schemas.microsoft.com/office/drawing/2014/main" id="{58FDEF6D-618F-9AC6-1981-A84FC1B158FE}"/>
                    </a:ext>
                  </a:extLst>
                </p:cNvPr>
                <p:cNvSpPr/>
                <p:nvPr/>
              </p:nvSpPr>
              <p:spPr>
                <a:xfrm>
                  <a:off x="3768461" y="3240775"/>
                  <a:ext cx="9772" cy="16"/>
                </a:xfrm>
                <a:custGeom>
                  <a:avLst/>
                  <a:gdLst/>
                  <a:ahLst/>
                  <a:cxnLst/>
                  <a:rect l="l" t="t" r="r" b="b"/>
                  <a:pathLst>
                    <a:path w="618" h="1" extrusionOk="0">
                      <a:moveTo>
                        <a:pt x="617" y="0"/>
                      </a:moveTo>
                      <a:lnTo>
                        <a:pt x="1" y="0"/>
                      </a:lnTo>
                      <a:lnTo>
                        <a:pt x="1" y="0"/>
                      </a:lnTo>
                      <a:lnTo>
                        <a:pt x="617" y="0"/>
                      </a:lnTo>
                      <a:lnTo>
                        <a:pt x="617"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1288;p57">
                  <a:extLst>
                    <a:ext uri="{FF2B5EF4-FFF2-40B4-BE49-F238E27FC236}">
                      <a16:creationId xmlns:a16="http://schemas.microsoft.com/office/drawing/2014/main" id="{47871D73-6561-67C3-EBD5-49A4683FE5F7}"/>
                    </a:ext>
                  </a:extLst>
                </p:cNvPr>
                <p:cNvSpPr/>
                <p:nvPr/>
              </p:nvSpPr>
              <p:spPr>
                <a:xfrm>
                  <a:off x="3768461" y="3240775"/>
                  <a:ext cx="9772" cy="16"/>
                </a:xfrm>
                <a:custGeom>
                  <a:avLst/>
                  <a:gdLst/>
                  <a:ahLst/>
                  <a:cxnLst/>
                  <a:rect l="l" t="t" r="r" b="b"/>
                  <a:pathLst>
                    <a:path w="618" h="1" fill="none" extrusionOk="0">
                      <a:moveTo>
                        <a:pt x="617" y="0"/>
                      </a:moveTo>
                      <a:lnTo>
                        <a:pt x="1" y="0"/>
                      </a:lnTo>
                      <a:lnTo>
                        <a:pt x="1" y="0"/>
                      </a:lnTo>
                      <a:lnTo>
                        <a:pt x="617" y="0"/>
                      </a:lnTo>
                      <a:lnTo>
                        <a:pt x="6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1290;p57">
                  <a:extLst>
                    <a:ext uri="{FF2B5EF4-FFF2-40B4-BE49-F238E27FC236}">
                      <a16:creationId xmlns:a16="http://schemas.microsoft.com/office/drawing/2014/main" id="{4FB6BEB6-4CDE-7EB9-ABBB-AE3DFE1306B4}"/>
                    </a:ext>
                  </a:extLst>
                </p:cNvPr>
                <p:cNvSpPr/>
                <p:nvPr/>
              </p:nvSpPr>
              <p:spPr>
                <a:xfrm>
                  <a:off x="3830919" y="3240775"/>
                  <a:ext cx="4886" cy="16"/>
                </a:xfrm>
                <a:custGeom>
                  <a:avLst/>
                  <a:gdLst/>
                  <a:ahLst/>
                  <a:cxnLst/>
                  <a:rect l="l" t="t" r="r" b="b"/>
                  <a:pathLst>
                    <a:path w="309" h="1" extrusionOk="0">
                      <a:moveTo>
                        <a:pt x="309" y="0"/>
                      </a:moveTo>
                      <a:lnTo>
                        <a:pt x="0" y="0"/>
                      </a:lnTo>
                      <a:lnTo>
                        <a:pt x="0" y="0"/>
                      </a:lnTo>
                      <a:lnTo>
                        <a:pt x="309" y="0"/>
                      </a:lnTo>
                      <a:lnTo>
                        <a:pt x="309"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1291;p57">
                  <a:extLst>
                    <a:ext uri="{FF2B5EF4-FFF2-40B4-BE49-F238E27FC236}">
                      <a16:creationId xmlns:a16="http://schemas.microsoft.com/office/drawing/2014/main" id="{82CC8270-726F-77B5-C8C5-558BDF0F1697}"/>
                    </a:ext>
                  </a:extLst>
                </p:cNvPr>
                <p:cNvSpPr/>
                <p:nvPr/>
              </p:nvSpPr>
              <p:spPr>
                <a:xfrm>
                  <a:off x="3830919" y="3240775"/>
                  <a:ext cx="4886" cy="16"/>
                </a:xfrm>
                <a:custGeom>
                  <a:avLst/>
                  <a:gdLst/>
                  <a:ahLst/>
                  <a:cxnLst/>
                  <a:rect l="l" t="t" r="r" b="b"/>
                  <a:pathLst>
                    <a:path w="309" h="1" fill="none" extrusionOk="0">
                      <a:moveTo>
                        <a:pt x="309" y="0"/>
                      </a:moveTo>
                      <a:lnTo>
                        <a:pt x="0" y="0"/>
                      </a:lnTo>
                      <a:lnTo>
                        <a:pt x="0" y="0"/>
                      </a:lnTo>
                      <a:lnTo>
                        <a:pt x="309" y="0"/>
                      </a:lnTo>
                      <a:lnTo>
                        <a:pt x="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1294;p57">
                  <a:extLst>
                    <a:ext uri="{FF2B5EF4-FFF2-40B4-BE49-F238E27FC236}">
                      <a16:creationId xmlns:a16="http://schemas.microsoft.com/office/drawing/2014/main" id="{62E95056-31AC-0A65-6B38-4C08F3AF6945}"/>
                    </a:ext>
                  </a:extLst>
                </p:cNvPr>
                <p:cNvSpPr/>
                <p:nvPr/>
              </p:nvSpPr>
              <p:spPr>
                <a:xfrm>
                  <a:off x="3306064" y="3850872"/>
                  <a:ext cx="346825" cy="68237"/>
                </a:xfrm>
                <a:custGeom>
                  <a:avLst/>
                  <a:gdLst/>
                  <a:ahLst/>
                  <a:cxnLst/>
                  <a:rect l="l" t="t" r="r" b="b"/>
                  <a:pathLst>
                    <a:path w="21934" h="4314" fill="none" extrusionOk="0">
                      <a:moveTo>
                        <a:pt x="21933" y="4314"/>
                      </a:moveTo>
                      <a:lnTo>
                        <a:pt x="0" y="4314"/>
                      </a:lnTo>
                      <a:lnTo>
                        <a:pt x="0"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1296;p57">
                  <a:extLst>
                    <a:ext uri="{FF2B5EF4-FFF2-40B4-BE49-F238E27FC236}">
                      <a16:creationId xmlns:a16="http://schemas.microsoft.com/office/drawing/2014/main" id="{755FF7EB-7631-73B3-2565-9160BD5C1D21}"/>
                    </a:ext>
                  </a:extLst>
                </p:cNvPr>
                <p:cNvSpPr/>
                <p:nvPr/>
              </p:nvSpPr>
              <p:spPr>
                <a:xfrm>
                  <a:off x="3306064" y="3850872"/>
                  <a:ext cx="76199" cy="68237"/>
                </a:xfrm>
                <a:custGeom>
                  <a:avLst/>
                  <a:gdLst/>
                  <a:ahLst/>
                  <a:cxnLst/>
                  <a:rect l="l" t="t" r="r" b="b"/>
                  <a:pathLst>
                    <a:path w="4819" h="4314" fill="none" extrusionOk="0">
                      <a:moveTo>
                        <a:pt x="1121" y="0"/>
                      </a:moveTo>
                      <a:lnTo>
                        <a:pt x="0" y="0"/>
                      </a:lnTo>
                      <a:lnTo>
                        <a:pt x="0" y="4314"/>
                      </a:lnTo>
                      <a:lnTo>
                        <a:pt x="4818" y="4314"/>
                      </a:lnTo>
                      <a:lnTo>
                        <a:pt x="4818" y="28"/>
                      </a:lnTo>
                      <a:lnTo>
                        <a:pt x="1121" y="28"/>
                      </a:lnTo>
                      <a:lnTo>
                        <a:pt x="1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1298;p57">
                  <a:extLst>
                    <a:ext uri="{FF2B5EF4-FFF2-40B4-BE49-F238E27FC236}">
                      <a16:creationId xmlns:a16="http://schemas.microsoft.com/office/drawing/2014/main" id="{35759565-8F45-B846-6667-95B71B9CCB16}"/>
                    </a:ext>
                  </a:extLst>
                </p:cNvPr>
                <p:cNvSpPr/>
                <p:nvPr/>
              </p:nvSpPr>
              <p:spPr>
                <a:xfrm>
                  <a:off x="3391102" y="3851315"/>
                  <a:ext cx="27924" cy="67794"/>
                </a:xfrm>
                <a:custGeom>
                  <a:avLst/>
                  <a:gdLst/>
                  <a:ahLst/>
                  <a:cxnLst/>
                  <a:rect l="l" t="t" r="r" b="b"/>
                  <a:pathLst>
                    <a:path w="1766" h="4286" fill="none" extrusionOk="0">
                      <a:moveTo>
                        <a:pt x="1765" y="0"/>
                      </a:moveTo>
                      <a:lnTo>
                        <a:pt x="1" y="0"/>
                      </a:lnTo>
                      <a:lnTo>
                        <a:pt x="1" y="4286"/>
                      </a:lnTo>
                      <a:lnTo>
                        <a:pt x="1765" y="4286"/>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1300;p57">
                  <a:extLst>
                    <a:ext uri="{FF2B5EF4-FFF2-40B4-BE49-F238E27FC236}">
                      <a16:creationId xmlns:a16="http://schemas.microsoft.com/office/drawing/2014/main" id="{FDAD20E0-9662-6E5B-22DF-8A2DF4883412}"/>
                    </a:ext>
                  </a:extLst>
                </p:cNvPr>
                <p:cNvSpPr/>
                <p:nvPr/>
              </p:nvSpPr>
              <p:spPr>
                <a:xfrm>
                  <a:off x="3435835" y="3851315"/>
                  <a:ext cx="19070" cy="67794"/>
                </a:xfrm>
                <a:custGeom>
                  <a:avLst/>
                  <a:gdLst/>
                  <a:ahLst/>
                  <a:cxnLst/>
                  <a:rect l="l" t="t" r="r" b="b"/>
                  <a:pathLst>
                    <a:path w="1206" h="4286" fill="none" extrusionOk="0">
                      <a:moveTo>
                        <a:pt x="1205" y="0"/>
                      </a:moveTo>
                      <a:lnTo>
                        <a:pt x="1" y="0"/>
                      </a:lnTo>
                      <a:lnTo>
                        <a:pt x="1"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1304;p57">
                  <a:extLst>
                    <a:ext uri="{FF2B5EF4-FFF2-40B4-BE49-F238E27FC236}">
                      <a16:creationId xmlns:a16="http://schemas.microsoft.com/office/drawing/2014/main" id="{AC14EEB0-868B-D7F2-86CB-F7F41623C6C5}"/>
                    </a:ext>
                  </a:extLst>
                </p:cNvPr>
                <p:cNvSpPr/>
                <p:nvPr/>
              </p:nvSpPr>
              <p:spPr>
                <a:xfrm>
                  <a:off x="3323773" y="3783078"/>
                  <a:ext cx="347268" cy="68253"/>
                </a:xfrm>
                <a:custGeom>
                  <a:avLst/>
                  <a:gdLst/>
                  <a:ahLst/>
                  <a:cxnLst/>
                  <a:rect l="l" t="t" r="r" b="b"/>
                  <a:pathLst>
                    <a:path w="21962" h="4315" fill="none" extrusionOk="0">
                      <a:moveTo>
                        <a:pt x="21962" y="4314"/>
                      </a:moveTo>
                      <a:lnTo>
                        <a:pt x="1" y="4314"/>
                      </a:lnTo>
                      <a:lnTo>
                        <a:pt x="1" y="1"/>
                      </a:lnTo>
                      <a:lnTo>
                        <a:pt x="21962" y="1"/>
                      </a:lnTo>
                      <a:lnTo>
                        <a:pt x="21962"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1306;p57">
                  <a:extLst>
                    <a:ext uri="{FF2B5EF4-FFF2-40B4-BE49-F238E27FC236}">
                      <a16:creationId xmlns:a16="http://schemas.microsoft.com/office/drawing/2014/main" id="{13C79FE0-1E47-5F39-4BB8-1B1DE34B0643}"/>
                    </a:ext>
                  </a:extLst>
                </p:cNvPr>
                <p:cNvSpPr/>
                <p:nvPr/>
              </p:nvSpPr>
              <p:spPr>
                <a:xfrm>
                  <a:off x="3323773" y="3783521"/>
                  <a:ext cx="76642" cy="67810"/>
                </a:xfrm>
                <a:custGeom>
                  <a:avLst/>
                  <a:gdLst/>
                  <a:ahLst/>
                  <a:cxnLst/>
                  <a:rect l="l" t="t" r="r" b="b"/>
                  <a:pathLst>
                    <a:path w="4847" h="4287" fill="none" extrusionOk="0">
                      <a:moveTo>
                        <a:pt x="4847" y="1"/>
                      </a:moveTo>
                      <a:lnTo>
                        <a:pt x="1" y="1"/>
                      </a:lnTo>
                      <a:lnTo>
                        <a:pt x="1" y="4286"/>
                      </a:lnTo>
                      <a:lnTo>
                        <a:pt x="4847" y="4286"/>
                      </a:lnTo>
                      <a:lnTo>
                        <a:pt x="48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1308;p57">
                  <a:extLst>
                    <a:ext uri="{FF2B5EF4-FFF2-40B4-BE49-F238E27FC236}">
                      <a16:creationId xmlns:a16="http://schemas.microsoft.com/office/drawing/2014/main" id="{81430825-BD4D-BB66-E9EF-2473954E9787}"/>
                    </a:ext>
                  </a:extLst>
                </p:cNvPr>
                <p:cNvSpPr/>
                <p:nvPr/>
              </p:nvSpPr>
              <p:spPr>
                <a:xfrm>
                  <a:off x="3408827" y="3783521"/>
                  <a:ext cx="27909" cy="67810"/>
                </a:xfrm>
                <a:custGeom>
                  <a:avLst/>
                  <a:gdLst/>
                  <a:ahLst/>
                  <a:cxnLst/>
                  <a:rect l="l" t="t" r="r" b="b"/>
                  <a:pathLst>
                    <a:path w="1765" h="4287" fill="none" extrusionOk="0">
                      <a:moveTo>
                        <a:pt x="1765" y="1"/>
                      </a:moveTo>
                      <a:lnTo>
                        <a:pt x="0" y="1"/>
                      </a:lnTo>
                      <a:lnTo>
                        <a:pt x="0"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1310;p57">
                  <a:extLst>
                    <a:ext uri="{FF2B5EF4-FFF2-40B4-BE49-F238E27FC236}">
                      <a16:creationId xmlns:a16="http://schemas.microsoft.com/office/drawing/2014/main" id="{AED9AFAA-D98E-63E2-90B1-6484B730FFA7}"/>
                    </a:ext>
                  </a:extLst>
                </p:cNvPr>
                <p:cNvSpPr/>
                <p:nvPr/>
              </p:nvSpPr>
              <p:spPr>
                <a:xfrm>
                  <a:off x="3453560" y="3783521"/>
                  <a:ext cx="19054" cy="67810"/>
                </a:xfrm>
                <a:custGeom>
                  <a:avLst/>
                  <a:gdLst/>
                  <a:ahLst/>
                  <a:cxnLst/>
                  <a:rect l="l" t="t" r="r" b="b"/>
                  <a:pathLst>
                    <a:path w="1205" h="4287" fill="none" extrusionOk="0">
                      <a:moveTo>
                        <a:pt x="1205" y="1"/>
                      </a:moveTo>
                      <a:lnTo>
                        <a:pt x="0" y="1"/>
                      </a:lnTo>
                      <a:lnTo>
                        <a:pt x="0"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1314;p57">
                  <a:extLst>
                    <a:ext uri="{FF2B5EF4-FFF2-40B4-BE49-F238E27FC236}">
                      <a16:creationId xmlns:a16="http://schemas.microsoft.com/office/drawing/2014/main" id="{87B066B0-C039-6828-8444-A31FE4CD3A54}"/>
                    </a:ext>
                  </a:extLst>
                </p:cNvPr>
                <p:cNvSpPr/>
                <p:nvPr/>
              </p:nvSpPr>
              <p:spPr>
                <a:xfrm>
                  <a:off x="3306064" y="3715284"/>
                  <a:ext cx="346825" cy="68253"/>
                </a:xfrm>
                <a:custGeom>
                  <a:avLst/>
                  <a:gdLst/>
                  <a:ahLst/>
                  <a:cxnLst/>
                  <a:rect l="l" t="t" r="r" b="b"/>
                  <a:pathLst>
                    <a:path w="21934"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1316;p57">
                  <a:extLst>
                    <a:ext uri="{FF2B5EF4-FFF2-40B4-BE49-F238E27FC236}">
                      <a16:creationId xmlns:a16="http://schemas.microsoft.com/office/drawing/2014/main" id="{EBBD87B0-C5DF-FFF7-4A6D-70FC78CF8098}"/>
                    </a:ext>
                  </a:extLst>
                </p:cNvPr>
                <p:cNvSpPr/>
                <p:nvPr/>
              </p:nvSpPr>
              <p:spPr>
                <a:xfrm>
                  <a:off x="3306064" y="3715284"/>
                  <a:ext cx="76199" cy="68253"/>
                </a:xfrm>
                <a:custGeom>
                  <a:avLst/>
                  <a:gdLst/>
                  <a:ahLst/>
                  <a:cxnLst/>
                  <a:rect l="l" t="t" r="r" b="b"/>
                  <a:pathLst>
                    <a:path w="4819" h="4315" fill="none" extrusionOk="0">
                      <a:moveTo>
                        <a:pt x="561" y="1"/>
                      </a:moveTo>
                      <a:lnTo>
                        <a:pt x="0" y="1"/>
                      </a:lnTo>
                      <a:lnTo>
                        <a:pt x="0" y="4315"/>
                      </a:lnTo>
                      <a:lnTo>
                        <a:pt x="4818" y="4315"/>
                      </a:lnTo>
                      <a:lnTo>
                        <a:pt x="4818" y="29"/>
                      </a:lnTo>
                      <a:lnTo>
                        <a:pt x="561" y="29"/>
                      </a:lnTo>
                      <a:lnTo>
                        <a:pt x="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1318;p57">
                  <a:extLst>
                    <a:ext uri="{FF2B5EF4-FFF2-40B4-BE49-F238E27FC236}">
                      <a16:creationId xmlns:a16="http://schemas.microsoft.com/office/drawing/2014/main" id="{A32222F1-3FDE-3B38-BA61-E782DDFAB106}"/>
                    </a:ext>
                  </a:extLst>
                </p:cNvPr>
                <p:cNvSpPr/>
                <p:nvPr/>
              </p:nvSpPr>
              <p:spPr>
                <a:xfrm>
                  <a:off x="3391102" y="3715727"/>
                  <a:ext cx="27924" cy="67810"/>
                </a:xfrm>
                <a:custGeom>
                  <a:avLst/>
                  <a:gdLst/>
                  <a:ahLst/>
                  <a:cxnLst/>
                  <a:rect l="l" t="t" r="r" b="b"/>
                  <a:pathLst>
                    <a:path w="1766" h="4287" fill="none" extrusionOk="0">
                      <a:moveTo>
                        <a:pt x="1765" y="1"/>
                      </a:moveTo>
                      <a:lnTo>
                        <a:pt x="1" y="1"/>
                      </a:lnTo>
                      <a:lnTo>
                        <a:pt x="1" y="4287"/>
                      </a:lnTo>
                      <a:lnTo>
                        <a:pt x="1765" y="4287"/>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1320;p57">
                  <a:extLst>
                    <a:ext uri="{FF2B5EF4-FFF2-40B4-BE49-F238E27FC236}">
                      <a16:creationId xmlns:a16="http://schemas.microsoft.com/office/drawing/2014/main" id="{E88DC435-C4EC-790F-F867-750576542264}"/>
                    </a:ext>
                  </a:extLst>
                </p:cNvPr>
                <p:cNvSpPr/>
                <p:nvPr/>
              </p:nvSpPr>
              <p:spPr>
                <a:xfrm>
                  <a:off x="3435835" y="3715727"/>
                  <a:ext cx="19070" cy="67810"/>
                </a:xfrm>
                <a:custGeom>
                  <a:avLst/>
                  <a:gdLst/>
                  <a:ahLst/>
                  <a:cxnLst/>
                  <a:rect l="l" t="t" r="r" b="b"/>
                  <a:pathLst>
                    <a:path w="1206" h="4287" fill="none" extrusionOk="0">
                      <a:moveTo>
                        <a:pt x="1205" y="1"/>
                      </a:moveTo>
                      <a:lnTo>
                        <a:pt x="1" y="1"/>
                      </a:lnTo>
                      <a:lnTo>
                        <a:pt x="1" y="4287"/>
                      </a:lnTo>
                      <a:lnTo>
                        <a:pt x="1205" y="4287"/>
                      </a:lnTo>
                      <a:lnTo>
                        <a:pt x="120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1324;p57">
                  <a:extLst>
                    <a:ext uri="{FF2B5EF4-FFF2-40B4-BE49-F238E27FC236}">
                      <a16:creationId xmlns:a16="http://schemas.microsoft.com/office/drawing/2014/main" id="{9CF24063-10EE-8ED2-ED36-FDA4C039586C}"/>
                    </a:ext>
                  </a:extLst>
                </p:cNvPr>
                <p:cNvSpPr/>
                <p:nvPr/>
              </p:nvSpPr>
              <p:spPr>
                <a:xfrm>
                  <a:off x="3314919" y="3647506"/>
                  <a:ext cx="347268" cy="68237"/>
                </a:xfrm>
                <a:custGeom>
                  <a:avLst/>
                  <a:gdLst/>
                  <a:ahLst/>
                  <a:cxnLst/>
                  <a:rect l="l" t="t" r="r" b="b"/>
                  <a:pathLst>
                    <a:path w="21962" h="4314" fill="none" extrusionOk="0">
                      <a:moveTo>
                        <a:pt x="21961" y="4314"/>
                      </a:moveTo>
                      <a:lnTo>
                        <a:pt x="1" y="4314"/>
                      </a:lnTo>
                      <a:lnTo>
                        <a:pt x="1" y="0"/>
                      </a:lnTo>
                      <a:lnTo>
                        <a:pt x="21961" y="0"/>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1" name="Google Shape;1326;p57">
                  <a:extLst>
                    <a:ext uri="{FF2B5EF4-FFF2-40B4-BE49-F238E27FC236}">
                      <a16:creationId xmlns:a16="http://schemas.microsoft.com/office/drawing/2014/main" id="{D25DFD06-1D7E-630C-C44E-21FDF84773B0}"/>
                    </a:ext>
                  </a:extLst>
                </p:cNvPr>
                <p:cNvSpPr/>
                <p:nvPr/>
              </p:nvSpPr>
              <p:spPr>
                <a:xfrm>
                  <a:off x="3314919" y="3647949"/>
                  <a:ext cx="76199" cy="67794"/>
                </a:xfrm>
                <a:custGeom>
                  <a:avLst/>
                  <a:gdLst/>
                  <a:ahLst/>
                  <a:cxnLst/>
                  <a:rect l="l" t="t" r="r" b="b"/>
                  <a:pathLst>
                    <a:path w="4819" h="4286" fill="none" extrusionOk="0">
                      <a:moveTo>
                        <a:pt x="4819" y="0"/>
                      </a:moveTo>
                      <a:lnTo>
                        <a:pt x="1" y="0"/>
                      </a:lnTo>
                      <a:lnTo>
                        <a:pt x="1" y="4286"/>
                      </a:lnTo>
                      <a:lnTo>
                        <a:pt x="4819" y="4286"/>
                      </a:lnTo>
                      <a:lnTo>
                        <a:pt x="48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1328;p57">
                  <a:extLst>
                    <a:ext uri="{FF2B5EF4-FFF2-40B4-BE49-F238E27FC236}">
                      <a16:creationId xmlns:a16="http://schemas.microsoft.com/office/drawing/2014/main" id="{1D3F335E-B3ED-9833-0486-9DC46E4BFC51}"/>
                    </a:ext>
                  </a:extLst>
                </p:cNvPr>
                <p:cNvSpPr/>
                <p:nvPr/>
              </p:nvSpPr>
              <p:spPr>
                <a:xfrm>
                  <a:off x="3399957" y="3647949"/>
                  <a:ext cx="27924" cy="67794"/>
                </a:xfrm>
                <a:custGeom>
                  <a:avLst/>
                  <a:gdLst/>
                  <a:ahLst/>
                  <a:cxnLst/>
                  <a:rect l="l" t="t" r="r" b="b"/>
                  <a:pathLst>
                    <a:path w="1766" h="4286" fill="none" extrusionOk="0">
                      <a:moveTo>
                        <a:pt x="1765" y="0"/>
                      </a:moveTo>
                      <a:lnTo>
                        <a:pt x="1" y="0"/>
                      </a:lnTo>
                      <a:lnTo>
                        <a:pt x="1" y="4286"/>
                      </a:lnTo>
                      <a:lnTo>
                        <a:pt x="1765" y="4286"/>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1330;p57">
                  <a:extLst>
                    <a:ext uri="{FF2B5EF4-FFF2-40B4-BE49-F238E27FC236}">
                      <a16:creationId xmlns:a16="http://schemas.microsoft.com/office/drawing/2014/main" id="{3E9A22D0-F4A6-B428-9479-9A099FDEE34B}"/>
                    </a:ext>
                  </a:extLst>
                </p:cNvPr>
                <p:cNvSpPr/>
                <p:nvPr/>
              </p:nvSpPr>
              <p:spPr>
                <a:xfrm>
                  <a:off x="3444690" y="3647949"/>
                  <a:ext cx="19070" cy="67794"/>
                </a:xfrm>
                <a:custGeom>
                  <a:avLst/>
                  <a:gdLst/>
                  <a:ahLst/>
                  <a:cxnLst/>
                  <a:rect l="l" t="t" r="r" b="b"/>
                  <a:pathLst>
                    <a:path w="1206" h="4286" fill="none" extrusionOk="0">
                      <a:moveTo>
                        <a:pt x="1205" y="0"/>
                      </a:moveTo>
                      <a:lnTo>
                        <a:pt x="1" y="0"/>
                      </a:lnTo>
                      <a:lnTo>
                        <a:pt x="1"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1335;p57">
                  <a:extLst>
                    <a:ext uri="{FF2B5EF4-FFF2-40B4-BE49-F238E27FC236}">
                      <a16:creationId xmlns:a16="http://schemas.microsoft.com/office/drawing/2014/main" id="{DC35C438-691F-32C3-481B-5E55F24CA941}"/>
                    </a:ext>
                  </a:extLst>
                </p:cNvPr>
                <p:cNvSpPr/>
                <p:nvPr/>
              </p:nvSpPr>
              <p:spPr>
                <a:xfrm>
                  <a:off x="3306064" y="3579712"/>
                  <a:ext cx="346825" cy="68253"/>
                </a:xfrm>
                <a:custGeom>
                  <a:avLst/>
                  <a:gdLst/>
                  <a:ahLst/>
                  <a:cxnLst/>
                  <a:rect l="l" t="t" r="r" b="b"/>
                  <a:pathLst>
                    <a:path w="21934" h="4315" fill="none" extrusionOk="0">
                      <a:moveTo>
                        <a:pt x="21933" y="4314"/>
                      </a:moveTo>
                      <a:lnTo>
                        <a:pt x="0" y="4314"/>
                      </a:lnTo>
                      <a:lnTo>
                        <a:pt x="0" y="1"/>
                      </a:lnTo>
                      <a:lnTo>
                        <a:pt x="21933" y="1"/>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1337;p57">
                  <a:extLst>
                    <a:ext uri="{FF2B5EF4-FFF2-40B4-BE49-F238E27FC236}">
                      <a16:creationId xmlns:a16="http://schemas.microsoft.com/office/drawing/2014/main" id="{41CF2F71-284C-E241-2300-3DD51E005ED6}"/>
                    </a:ext>
                  </a:extLst>
                </p:cNvPr>
                <p:cNvSpPr/>
                <p:nvPr/>
              </p:nvSpPr>
              <p:spPr>
                <a:xfrm>
                  <a:off x="3306064" y="3579712"/>
                  <a:ext cx="76199" cy="68253"/>
                </a:xfrm>
                <a:custGeom>
                  <a:avLst/>
                  <a:gdLst/>
                  <a:ahLst/>
                  <a:cxnLst/>
                  <a:rect l="l" t="t" r="r" b="b"/>
                  <a:pathLst>
                    <a:path w="4819" h="4315" fill="none" extrusionOk="0">
                      <a:moveTo>
                        <a:pt x="1681" y="1"/>
                      </a:moveTo>
                      <a:lnTo>
                        <a:pt x="0" y="1"/>
                      </a:lnTo>
                      <a:lnTo>
                        <a:pt x="0" y="4314"/>
                      </a:lnTo>
                      <a:lnTo>
                        <a:pt x="4818" y="4314"/>
                      </a:lnTo>
                      <a:lnTo>
                        <a:pt x="4818" y="29"/>
                      </a:lnTo>
                      <a:lnTo>
                        <a:pt x="1681" y="29"/>
                      </a:lnTo>
                      <a:lnTo>
                        <a:pt x="16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1339;p57">
                  <a:extLst>
                    <a:ext uri="{FF2B5EF4-FFF2-40B4-BE49-F238E27FC236}">
                      <a16:creationId xmlns:a16="http://schemas.microsoft.com/office/drawing/2014/main" id="{24B9B9C9-34E2-6B54-64ED-5D32016967F4}"/>
                    </a:ext>
                  </a:extLst>
                </p:cNvPr>
                <p:cNvSpPr/>
                <p:nvPr/>
              </p:nvSpPr>
              <p:spPr>
                <a:xfrm>
                  <a:off x="3391102" y="3580155"/>
                  <a:ext cx="27924" cy="67810"/>
                </a:xfrm>
                <a:custGeom>
                  <a:avLst/>
                  <a:gdLst/>
                  <a:ahLst/>
                  <a:cxnLst/>
                  <a:rect l="l" t="t" r="r" b="b"/>
                  <a:pathLst>
                    <a:path w="1766" h="4287" fill="none" extrusionOk="0">
                      <a:moveTo>
                        <a:pt x="1765" y="1"/>
                      </a:moveTo>
                      <a:lnTo>
                        <a:pt x="1" y="1"/>
                      </a:lnTo>
                      <a:lnTo>
                        <a:pt x="1"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1341;p57">
                  <a:extLst>
                    <a:ext uri="{FF2B5EF4-FFF2-40B4-BE49-F238E27FC236}">
                      <a16:creationId xmlns:a16="http://schemas.microsoft.com/office/drawing/2014/main" id="{0F068AD3-020A-F3BA-671F-C5FF87F60BCB}"/>
                    </a:ext>
                  </a:extLst>
                </p:cNvPr>
                <p:cNvSpPr/>
                <p:nvPr/>
              </p:nvSpPr>
              <p:spPr>
                <a:xfrm>
                  <a:off x="3435835" y="3580155"/>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1346;p57">
                  <a:extLst>
                    <a:ext uri="{FF2B5EF4-FFF2-40B4-BE49-F238E27FC236}">
                      <a16:creationId xmlns:a16="http://schemas.microsoft.com/office/drawing/2014/main" id="{E68396FE-0B9F-1569-325D-C664EBA9E1F4}"/>
                    </a:ext>
                  </a:extLst>
                </p:cNvPr>
                <p:cNvSpPr/>
                <p:nvPr/>
              </p:nvSpPr>
              <p:spPr>
                <a:xfrm>
                  <a:off x="3332644" y="3511918"/>
                  <a:ext cx="76642" cy="68253"/>
                </a:xfrm>
                <a:custGeom>
                  <a:avLst/>
                  <a:gdLst/>
                  <a:ahLst/>
                  <a:cxnLst/>
                  <a:rect l="l" t="t" r="r" b="b"/>
                  <a:pathLst>
                    <a:path w="4847" h="4315" fill="none" extrusionOk="0">
                      <a:moveTo>
                        <a:pt x="4846" y="1"/>
                      </a:moveTo>
                      <a:lnTo>
                        <a:pt x="1905" y="1"/>
                      </a:lnTo>
                      <a:lnTo>
                        <a:pt x="0" y="1"/>
                      </a:lnTo>
                      <a:lnTo>
                        <a:pt x="0" y="4315"/>
                      </a:lnTo>
                      <a:lnTo>
                        <a:pt x="4846" y="4315"/>
                      </a:lnTo>
                      <a:lnTo>
                        <a:pt x="48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1347;p57">
                  <a:extLst>
                    <a:ext uri="{FF2B5EF4-FFF2-40B4-BE49-F238E27FC236}">
                      <a16:creationId xmlns:a16="http://schemas.microsoft.com/office/drawing/2014/main" id="{E85CAC10-36C9-E634-D53E-B0AC9369A615}"/>
                    </a:ext>
                  </a:extLst>
                </p:cNvPr>
                <p:cNvSpPr/>
                <p:nvPr/>
              </p:nvSpPr>
              <p:spPr>
                <a:xfrm>
                  <a:off x="3418125" y="3511918"/>
                  <a:ext cx="27909" cy="16"/>
                </a:xfrm>
                <a:custGeom>
                  <a:avLst/>
                  <a:gdLst/>
                  <a:ahLst/>
                  <a:cxnLst/>
                  <a:rect l="l" t="t" r="r" b="b"/>
                  <a:pathLst>
                    <a:path w="1765" h="1" extrusionOk="0">
                      <a:moveTo>
                        <a:pt x="1765" y="1"/>
                      </a:moveTo>
                      <a:lnTo>
                        <a:pt x="0" y="1"/>
                      </a:lnTo>
                      <a:lnTo>
                        <a:pt x="0" y="1"/>
                      </a:lnTo>
                      <a:lnTo>
                        <a:pt x="1765" y="1"/>
                      </a:lnTo>
                      <a:lnTo>
                        <a:pt x="1765" y="1"/>
                      </a:lnTo>
                      <a:close/>
                    </a:path>
                  </a:pathLst>
                </a:custGeom>
                <a:solidFill>
                  <a:srgbClr val="C6A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1348;p57">
                  <a:extLst>
                    <a:ext uri="{FF2B5EF4-FFF2-40B4-BE49-F238E27FC236}">
                      <a16:creationId xmlns:a16="http://schemas.microsoft.com/office/drawing/2014/main" id="{80618849-8FAC-B146-3B8C-C1C1E99F8E9A}"/>
                    </a:ext>
                  </a:extLst>
                </p:cNvPr>
                <p:cNvSpPr/>
                <p:nvPr/>
              </p:nvSpPr>
              <p:spPr>
                <a:xfrm>
                  <a:off x="3418125" y="3511918"/>
                  <a:ext cx="27909" cy="16"/>
                </a:xfrm>
                <a:custGeom>
                  <a:avLst/>
                  <a:gdLst/>
                  <a:ahLst/>
                  <a:cxnLst/>
                  <a:rect l="l" t="t" r="r" b="b"/>
                  <a:pathLst>
                    <a:path w="1765" h="1" fill="none" extrusionOk="0">
                      <a:moveTo>
                        <a:pt x="1765" y="1"/>
                      </a:moveTo>
                      <a:lnTo>
                        <a:pt x="0" y="1"/>
                      </a:lnTo>
                      <a:lnTo>
                        <a:pt x="0" y="1"/>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1350;p57">
                  <a:extLst>
                    <a:ext uri="{FF2B5EF4-FFF2-40B4-BE49-F238E27FC236}">
                      <a16:creationId xmlns:a16="http://schemas.microsoft.com/office/drawing/2014/main" id="{E99E3ABC-3A3D-4B67-194A-C008BF282139}"/>
                    </a:ext>
                  </a:extLst>
                </p:cNvPr>
                <p:cNvSpPr/>
                <p:nvPr/>
              </p:nvSpPr>
              <p:spPr>
                <a:xfrm>
                  <a:off x="3418125" y="3511918"/>
                  <a:ext cx="27909" cy="68253"/>
                </a:xfrm>
                <a:custGeom>
                  <a:avLst/>
                  <a:gdLst/>
                  <a:ahLst/>
                  <a:cxnLst/>
                  <a:rect l="l" t="t" r="r" b="b"/>
                  <a:pathLst>
                    <a:path w="1765" h="4315" fill="none" extrusionOk="0">
                      <a:moveTo>
                        <a:pt x="1765" y="1"/>
                      </a:moveTo>
                      <a:lnTo>
                        <a:pt x="0" y="1"/>
                      </a:lnTo>
                      <a:lnTo>
                        <a:pt x="0" y="4315"/>
                      </a:lnTo>
                      <a:lnTo>
                        <a:pt x="1765" y="4315"/>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1351;p57">
                  <a:extLst>
                    <a:ext uri="{FF2B5EF4-FFF2-40B4-BE49-F238E27FC236}">
                      <a16:creationId xmlns:a16="http://schemas.microsoft.com/office/drawing/2014/main" id="{AE5CA5D1-2E04-7E38-BE41-8443C64569B6}"/>
                    </a:ext>
                  </a:extLst>
                </p:cNvPr>
                <p:cNvSpPr/>
                <p:nvPr/>
              </p:nvSpPr>
              <p:spPr>
                <a:xfrm>
                  <a:off x="3462415" y="3511918"/>
                  <a:ext cx="19054" cy="16"/>
                </a:xfrm>
                <a:custGeom>
                  <a:avLst/>
                  <a:gdLst/>
                  <a:ahLst/>
                  <a:cxnLst/>
                  <a:rect l="l" t="t" r="r" b="b"/>
                  <a:pathLst>
                    <a:path w="1205" h="1" extrusionOk="0">
                      <a:moveTo>
                        <a:pt x="1205" y="1"/>
                      </a:moveTo>
                      <a:lnTo>
                        <a:pt x="0" y="1"/>
                      </a:lnTo>
                      <a:lnTo>
                        <a:pt x="0" y="1"/>
                      </a:lnTo>
                      <a:lnTo>
                        <a:pt x="1205" y="1"/>
                      </a:lnTo>
                      <a:lnTo>
                        <a:pt x="1205" y="1"/>
                      </a:lnTo>
                      <a:close/>
                    </a:path>
                  </a:pathLst>
                </a:custGeom>
                <a:solidFill>
                  <a:srgbClr val="C6A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1352;p57">
                  <a:extLst>
                    <a:ext uri="{FF2B5EF4-FFF2-40B4-BE49-F238E27FC236}">
                      <a16:creationId xmlns:a16="http://schemas.microsoft.com/office/drawing/2014/main" id="{A990ABE4-EF4C-9A07-0F81-07502826046B}"/>
                    </a:ext>
                  </a:extLst>
                </p:cNvPr>
                <p:cNvSpPr/>
                <p:nvPr/>
              </p:nvSpPr>
              <p:spPr>
                <a:xfrm>
                  <a:off x="3462415" y="3511918"/>
                  <a:ext cx="19054" cy="16"/>
                </a:xfrm>
                <a:custGeom>
                  <a:avLst/>
                  <a:gdLst/>
                  <a:ahLst/>
                  <a:cxnLst/>
                  <a:rect l="l" t="t" r="r" b="b"/>
                  <a:pathLst>
                    <a:path w="1205" h="1" fill="none" extrusionOk="0">
                      <a:moveTo>
                        <a:pt x="1205" y="1"/>
                      </a:moveTo>
                      <a:lnTo>
                        <a:pt x="0" y="1"/>
                      </a:lnTo>
                      <a:lnTo>
                        <a:pt x="0" y="1"/>
                      </a:lnTo>
                      <a:lnTo>
                        <a:pt x="1205" y="1"/>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1355;p57">
                  <a:extLst>
                    <a:ext uri="{FF2B5EF4-FFF2-40B4-BE49-F238E27FC236}">
                      <a16:creationId xmlns:a16="http://schemas.microsoft.com/office/drawing/2014/main" id="{DF614004-A873-E2DA-20A6-A67309C6BA6B}"/>
                    </a:ext>
                  </a:extLst>
                </p:cNvPr>
                <p:cNvSpPr/>
                <p:nvPr/>
              </p:nvSpPr>
              <p:spPr>
                <a:xfrm>
                  <a:off x="3507148" y="3511918"/>
                  <a:ext cx="9313" cy="16"/>
                </a:xfrm>
                <a:custGeom>
                  <a:avLst/>
                  <a:gdLst/>
                  <a:ahLst/>
                  <a:cxnLst/>
                  <a:rect l="l" t="t" r="r" b="b"/>
                  <a:pathLst>
                    <a:path w="589" h="1" extrusionOk="0">
                      <a:moveTo>
                        <a:pt x="589" y="1"/>
                      </a:moveTo>
                      <a:lnTo>
                        <a:pt x="0" y="1"/>
                      </a:lnTo>
                      <a:lnTo>
                        <a:pt x="0" y="1"/>
                      </a:lnTo>
                      <a:lnTo>
                        <a:pt x="589" y="1"/>
                      </a:lnTo>
                      <a:lnTo>
                        <a:pt x="589" y="1"/>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1356;p57">
                  <a:extLst>
                    <a:ext uri="{FF2B5EF4-FFF2-40B4-BE49-F238E27FC236}">
                      <a16:creationId xmlns:a16="http://schemas.microsoft.com/office/drawing/2014/main" id="{EC8DED3B-5097-DC22-4D2B-04A7B25F26DA}"/>
                    </a:ext>
                  </a:extLst>
                </p:cNvPr>
                <p:cNvSpPr/>
                <p:nvPr/>
              </p:nvSpPr>
              <p:spPr>
                <a:xfrm>
                  <a:off x="3507148" y="3511918"/>
                  <a:ext cx="9313" cy="16"/>
                </a:xfrm>
                <a:custGeom>
                  <a:avLst/>
                  <a:gdLst/>
                  <a:ahLst/>
                  <a:cxnLst/>
                  <a:rect l="l" t="t" r="r" b="b"/>
                  <a:pathLst>
                    <a:path w="589" h="1" fill="none" extrusionOk="0">
                      <a:moveTo>
                        <a:pt x="589" y="1"/>
                      </a:moveTo>
                      <a:lnTo>
                        <a:pt x="0" y="1"/>
                      </a:lnTo>
                      <a:lnTo>
                        <a:pt x="0" y="1"/>
                      </a:lnTo>
                      <a:lnTo>
                        <a:pt x="589" y="1"/>
                      </a:lnTo>
                      <a:lnTo>
                        <a:pt x="5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1358;p57">
                  <a:extLst>
                    <a:ext uri="{FF2B5EF4-FFF2-40B4-BE49-F238E27FC236}">
                      <a16:creationId xmlns:a16="http://schemas.microsoft.com/office/drawing/2014/main" id="{316D0826-2E6F-7EE0-0746-446D1013D7D9}"/>
                    </a:ext>
                  </a:extLst>
                </p:cNvPr>
                <p:cNvSpPr/>
                <p:nvPr/>
              </p:nvSpPr>
              <p:spPr>
                <a:xfrm>
                  <a:off x="3569148" y="3511918"/>
                  <a:ext cx="4902" cy="16"/>
                </a:xfrm>
                <a:custGeom>
                  <a:avLst/>
                  <a:gdLst/>
                  <a:ahLst/>
                  <a:cxnLst/>
                  <a:rect l="l" t="t" r="r" b="b"/>
                  <a:pathLst>
                    <a:path w="310" h="1" extrusionOk="0">
                      <a:moveTo>
                        <a:pt x="309" y="1"/>
                      </a:moveTo>
                      <a:lnTo>
                        <a:pt x="1" y="1"/>
                      </a:lnTo>
                      <a:lnTo>
                        <a:pt x="1" y="1"/>
                      </a:lnTo>
                      <a:lnTo>
                        <a:pt x="309" y="1"/>
                      </a:lnTo>
                      <a:lnTo>
                        <a:pt x="309" y="1"/>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1359;p57">
                  <a:extLst>
                    <a:ext uri="{FF2B5EF4-FFF2-40B4-BE49-F238E27FC236}">
                      <a16:creationId xmlns:a16="http://schemas.microsoft.com/office/drawing/2014/main" id="{CEADE4B3-CF4D-7354-648D-F26D1CED3E87}"/>
                    </a:ext>
                  </a:extLst>
                </p:cNvPr>
                <p:cNvSpPr/>
                <p:nvPr/>
              </p:nvSpPr>
              <p:spPr>
                <a:xfrm>
                  <a:off x="3569148" y="3511918"/>
                  <a:ext cx="4902" cy="16"/>
                </a:xfrm>
                <a:custGeom>
                  <a:avLst/>
                  <a:gdLst/>
                  <a:ahLst/>
                  <a:cxnLst/>
                  <a:rect l="l" t="t" r="r" b="b"/>
                  <a:pathLst>
                    <a:path w="310" h="1" fill="none" extrusionOk="0">
                      <a:moveTo>
                        <a:pt x="309" y="1"/>
                      </a:moveTo>
                      <a:lnTo>
                        <a:pt x="1" y="1"/>
                      </a:lnTo>
                      <a:lnTo>
                        <a:pt x="1" y="1"/>
                      </a:lnTo>
                      <a:lnTo>
                        <a:pt x="309" y="1"/>
                      </a:lnTo>
                      <a:lnTo>
                        <a:pt x="3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1361;p57">
                  <a:extLst>
                    <a:ext uri="{FF2B5EF4-FFF2-40B4-BE49-F238E27FC236}">
                      <a16:creationId xmlns:a16="http://schemas.microsoft.com/office/drawing/2014/main" id="{B94068DD-9E1C-94CD-8D33-C21412E382C7}"/>
                    </a:ext>
                  </a:extLst>
                </p:cNvPr>
                <p:cNvSpPr/>
                <p:nvPr/>
              </p:nvSpPr>
              <p:spPr>
                <a:xfrm>
                  <a:off x="1688094" y="1103436"/>
                  <a:ext cx="1480689" cy="2815689"/>
                </a:xfrm>
                <a:custGeom>
                  <a:avLst/>
                  <a:gdLst/>
                  <a:ahLst/>
                  <a:cxnLst/>
                  <a:rect l="l" t="t" r="r" b="b"/>
                  <a:pathLst>
                    <a:path w="93642" h="178011" extrusionOk="0">
                      <a:moveTo>
                        <a:pt x="5855" y="0"/>
                      </a:moveTo>
                      <a:lnTo>
                        <a:pt x="5267" y="28"/>
                      </a:lnTo>
                      <a:lnTo>
                        <a:pt x="4678" y="140"/>
                      </a:lnTo>
                      <a:lnTo>
                        <a:pt x="4118" y="280"/>
                      </a:lnTo>
                      <a:lnTo>
                        <a:pt x="3586" y="477"/>
                      </a:lnTo>
                      <a:lnTo>
                        <a:pt x="3082" y="701"/>
                      </a:lnTo>
                      <a:lnTo>
                        <a:pt x="2577" y="1009"/>
                      </a:lnTo>
                      <a:lnTo>
                        <a:pt x="2129" y="1345"/>
                      </a:lnTo>
                      <a:lnTo>
                        <a:pt x="1709" y="1709"/>
                      </a:lnTo>
                      <a:lnTo>
                        <a:pt x="1345" y="2129"/>
                      </a:lnTo>
                      <a:lnTo>
                        <a:pt x="1009" y="2577"/>
                      </a:lnTo>
                      <a:lnTo>
                        <a:pt x="729" y="3082"/>
                      </a:lnTo>
                      <a:lnTo>
                        <a:pt x="477" y="3586"/>
                      </a:lnTo>
                      <a:lnTo>
                        <a:pt x="281" y="4118"/>
                      </a:lnTo>
                      <a:lnTo>
                        <a:pt x="141" y="4678"/>
                      </a:lnTo>
                      <a:lnTo>
                        <a:pt x="28" y="5266"/>
                      </a:lnTo>
                      <a:lnTo>
                        <a:pt x="0" y="5855"/>
                      </a:lnTo>
                      <a:lnTo>
                        <a:pt x="0" y="172156"/>
                      </a:lnTo>
                      <a:lnTo>
                        <a:pt x="28" y="172744"/>
                      </a:lnTo>
                      <a:lnTo>
                        <a:pt x="141" y="173332"/>
                      </a:lnTo>
                      <a:lnTo>
                        <a:pt x="281" y="173892"/>
                      </a:lnTo>
                      <a:lnTo>
                        <a:pt x="477" y="174425"/>
                      </a:lnTo>
                      <a:lnTo>
                        <a:pt x="729" y="174957"/>
                      </a:lnTo>
                      <a:lnTo>
                        <a:pt x="1009" y="175433"/>
                      </a:lnTo>
                      <a:lnTo>
                        <a:pt x="1345" y="175881"/>
                      </a:lnTo>
                      <a:lnTo>
                        <a:pt x="1709" y="176301"/>
                      </a:lnTo>
                      <a:lnTo>
                        <a:pt x="2129" y="176665"/>
                      </a:lnTo>
                      <a:lnTo>
                        <a:pt x="2577" y="177002"/>
                      </a:lnTo>
                      <a:lnTo>
                        <a:pt x="3082" y="177310"/>
                      </a:lnTo>
                      <a:lnTo>
                        <a:pt x="3586" y="177534"/>
                      </a:lnTo>
                      <a:lnTo>
                        <a:pt x="4118" y="177730"/>
                      </a:lnTo>
                      <a:lnTo>
                        <a:pt x="4678" y="177898"/>
                      </a:lnTo>
                      <a:lnTo>
                        <a:pt x="5267" y="177982"/>
                      </a:lnTo>
                      <a:lnTo>
                        <a:pt x="5855" y="178010"/>
                      </a:lnTo>
                      <a:lnTo>
                        <a:pt x="87815" y="178010"/>
                      </a:lnTo>
                      <a:lnTo>
                        <a:pt x="88403" y="177982"/>
                      </a:lnTo>
                      <a:lnTo>
                        <a:pt x="88991" y="177898"/>
                      </a:lnTo>
                      <a:lnTo>
                        <a:pt x="89551" y="177730"/>
                      </a:lnTo>
                      <a:lnTo>
                        <a:pt x="90084" y="177534"/>
                      </a:lnTo>
                      <a:lnTo>
                        <a:pt x="90588" y="177310"/>
                      </a:lnTo>
                      <a:lnTo>
                        <a:pt x="91064" y="177002"/>
                      </a:lnTo>
                      <a:lnTo>
                        <a:pt x="91512" y="176665"/>
                      </a:lnTo>
                      <a:lnTo>
                        <a:pt x="91932" y="176301"/>
                      </a:lnTo>
                      <a:lnTo>
                        <a:pt x="92325" y="175881"/>
                      </a:lnTo>
                      <a:lnTo>
                        <a:pt x="92661" y="175433"/>
                      </a:lnTo>
                      <a:lnTo>
                        <a:pt x="92941" y="174957"/>
                      </a:lnTo>
                      <a:lnTo>
                        <a:pt x="93193" y="174425"/>
                      </a:lnTo>
                      <a:lnTo>
                        <a:pt x="93389" y="173892"/>
                      </a:lnTo>
                      <a:lnTo>
                        <a:pt x="93529" y="173332"/>
                      </a:lnTo>
                      <a:lnTo>
                        <a:pt x="93613" y="172744"/>
                      </a:lnTo>
                      <a:lnTo>
                        <a:pt x="93641" y="172156"/>
                      </a:lnTo>
                      <a:lnTo>
                        <a:pt x="93641" y="5855"/>
                      </a:lnTo>
                      <a:lnTo>
                        <a:pt x="93613" y="5266"/>
                      </a:lnTo>
                      <a:lnTo>
                        <a:pt x="93529" y="4678"/>
                      </a:lnTo>
                      <a:lnTo>
                        <a:pt x="93389" y="4118"/>
                      </a:lnTo>
                      <a:lnTo>
                        <a:pt x="93193" y="3586"/>
                      </a:lnTo>
                      <a:lnTo>
                        <a:pt x="92941" y="3082"/>
                      </a:lnTo>
                      <a:lnTo>
                        <a:pt x="92661" y="2577"/>
                      </a:lnTo>
                      <a:lnTo>
                        <a:pt x="92325" y="2129"/>
                      </a:lnTo>
                      <a:lnTo>
                        <a:pt x="91932" y="1709"/>
                      </a:lnTo>
                      <a:lnTo>
                        <a:pt x="91512" y="1345"/>
                      </a:lnTo>
                      <a:lnTo>
                        <a:pt x="91064" y="1009"/>
                      </a:lnTo>
                      <a:lnTo>
                        <a:pt x="90588" y="701"/>
                      </a:lnTo>
                      <a:lnTo>
                        <a:pt x="90084" y="477"/>
                      </a:lnTo>
                      <a:lnTo>
                        <a:pt x="89551" y="280"/>
                      </a:lnTo>
                      <a:lnTo>
                        <a:pt x="88991" y="140"/>
                      </a:lnTo>
                      <a:lnTo>
                        <a:pt x="88403" y="28"/>
                      </a:lnTo>
                      <a:lnTo>
                        <a:pt x="878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9" name="Google Shape;1362;p57">
                  <a:extLst>
                    <a:ext uri="{FF2B5EF4-FFF2-40B4-BE49-F238E27FC236}">
                      <a16:creationId xmlns:a16="http://schemas.microsoft.com/office/drawing/2014/main" id="{D8B11950-15DB-DDDF-1B82-B02CCEA92662}"/>
                    </a:ext>
                  </a:extLst>
                </p:cNvPr>
                <p:cNvSpPr/>
                <p:nvPr/>
              </p:nvSpPr>
              <p:spPr>
                <a:xfrm>
                  <a:off x="1738582" y="1159255"/>
                  <a:ext cx="1381024" cy="2701819"/>
                </a:xfrm>
                <a:custGeom>
                  <a:avLst/>
                  <a:gdLst/>
                  <a:ahLst/>
                  <a:cxnLst/>
                  <a:rect l="l" t="t" r="r" b="b"/>
                  <a:pathLst>
                    <a:path w="87339" h="170812" extrusionOk="0">
                      <a:moveTo>
                        <a:pt x="1793" y="1"/>
                      </a:moveTo>
                      <a:lnTo>
                        <a:pt x="1597" y="29"/>
                      </a:lnTo>
                      <a:lnTo>
                        <a:pt x="1401" y="57"/>
                      </a:lnTo>
                      <a:lnTo>
                        <a:pt x="1233" y="113"/>
                      </a:lnTo>
                      <a:lnTo>
                        <a:pt x="1065" y="169"/>
                      </a:lnTo>
                      <a:lnTo>
                        <a:pt x="925" y="253"/>
                      </a:lnTo>
                      <a:lnTo>
                        <a:pt x="757" y="365"/>
                      </a:lnTo>
                      <a:lnTo>
                        <a:pt x="617" y="477"/>
                      </a:lnTo>
                      <a:lnTo>
                        <a:pt x="505" y="589"/>
                      </a:lnTo>
                      <a:lnTo>
                        <a:pt x="393" y="729"/>
                      </a:lnTo>
                      <a:lnTo>
                        <a:pt x="281" y="869"/>
                      </a:lnTo>
                      <a:lnTo>
                        <a:pt x="197" y="1037"/>
                      </a:lnTo>
                      <a:lnTo>
                        <a:pt x="141" y="1205"/>
                      </a:lnTo>
                      <a:lnTo>
                        <a:pt x="85" y="1373"/>
                      </a:lnTo>
                      <a:lnTo>
                        <a:pt x="29" y="1541"/>
                      </a:lnTo>
                      <a:lnTo>
                        <a:pt x="1" y="1737"/>
                      </a:lnTo>
                      <a:lnTo>
                        <a:pt x="1" y="1933"/>
                      </a:lnTo>
                      <a:lnTo>
                        <a:pt x="1" y="168711"/>
                      </a:lnTo>
                      <a:lnTo>
                        <a:pt x="1" y="168795"/>
                      </a:lnTo>
                      <a:lnTo>
                        <a:pt x="29" y="169019"/>
                      </a:lnTo>
                      <a:lnTo>
                        <a:pt x="57" y="169215"/>
                      </a:lnTo>
                      <a:lnTo>
                        <a:pt x="113" y="169411"/>
                      </a:lnTo>
                      <a:lnTo>
                        <a:pt x="197" y="169607"/>
                      </a:lnTo>
                      <a:lnTo>
                        <a:pt x="281" y="169775"/>
                      </a:lnTo>
                      <a:lnTo>
                        <a:pt x="365" y="169943"/>
                      </a:lnTo>
                      <a:lnTo>
                        <a:pt x="505" y="170111"/>
                      </a:lnTo>
                      <a:lnTo>
                        <a:pt x="617" y="170251"/>
                      </a:lnTo>
                      <a:lnTo>
                        <a:pt x="785" y="170363"/>
                      </a:lnTo>
                      <a:lnTo>
                        <a:pt x="925" y="170475"/>
                      </a:lnTo>
                      <a:lnTo>
                        <a:pt x="1121" y="170587"/>
                      </a:lnTo>
                      <a:lnTo>
                        <a:pt x="1289" y="170672"/>
                      </a:lnTo>
                      <a:lnTo>
                        <a:pt x="1485" y="170728"/>
                      </a:lnTo>
                      <a:lnTo>
                        <a:pt x="1681" y="170784"/>
                      </a:lnTo>
                      <a:lnTo>
                        <a:pt x="1877" y="170812"/>
                      </a:lnTo>
                      <a:lnTo>
                        <a:pt x="85266" y="170812"/>
                      </a:lnTo>
                      <a:lnTo>
                        <a:pt x="85518" y="170784"/>
                      </a:lnTo>
                      <a:lnTo>
                        <a:pt x="85714" y="170728"/>
                      </a:lnTo>
                      <a:lnTo>
                        <a:pt x="85938" y="170644"/>
                      </a:lnTo>
                      <a:lnTo>
                        <a:pt x="86134" y="170531"/>
                      </a:lnTo>
                      <a:lnTo>
                        <a:pt x="86330" y="170419"/>
                      </a:lnTo>
                      <a:lnTo>
                        <a:pt x="86499" y="170307"/>
                      </a:lnTo>
                      <a:lnTo>
                        <a:pt x="86667" y="170139"/>
                      </a:lnTo>
                      <a:lnTo>
                        <a:pt x="86807" y="169999"/>
                      </a:lnTo>
                      <a:lnTo>
                        <a:pt x="86947" y="169803"/>
                      </a:lnTo>
                      <a:lnTo>
                        <a:pt x="87059" y="169635"/>
                      </a:lnTo>
                      <a:lnTo>
                        <a:pt x="87143" y="169411"/>
                      </a:lnTo>
                      <a:lnTo>
                        <a:pt x="87227" y="169215"/>
                      </a:lnTo>
                      <a:lnTo>
                        <a:pt x="87283" y="168991"/>
                      </a:lnTo>
                      <a:lnTo>
                        <a:pt x="87311" y="168767"/>
                      </a:lnTo>
                      <a:lnTo>
                        <a:pt x="87339" y="168543"/>
                      </a:lnTo>
                      <a:lnTo>
                        <a:pt x="87339" y="2130"/>
                      </a:lnTo>
                      <a:lnTo>
                        <a:pt x="87339" y="1905"/>
                      </a:lnTo>
                      <a:lnTo>
                        <a:pt x="87283" y="1709"/>
                      </a:lnTo>
                      <a:lnTo>
                        <a:pt x="87255" y="1513"/>
                      </a:lnTo>
                      <a:lnTo>
                        <a:pt x="87171" y="1317"/>
                      </a:lnTo>
                      <a:lnTo>
                        <a:pt x="87087" y="1121"/>
                      </a:lnTo>
                      <a:lnTo>
                        <a:pt x="87003" y="953"/>
                      </a:lnTo>
                      <a:lnTo>
                        <a:pt x="86863" y="785"/>
                      </a:lnTo>
                      <a:lnTo>
                        <a:pt x="86751" y="645"/>
                      </a:lnTo>
                      <a:lnTo>
                        <a:pt x="86611" y="505"/>
                      </a:lnTo>
                      <a:lnTo>
                        <a:pt x="86443" y="393"/>
                      </a:lnTo>
                      <a:lnTo>
                        <a:pt x="86274" y="281"/>
                      </a:lnTo>
                      <a:lnTo>
                        <a:pt x="86078" y="197"/>
                      </a:lnTo>
                      <a:lnTo>
                        <a:pt x="85910" y="113"/>
                      </a:lnTo>
                      <a:lnTo>
                        <a:pt x="85686" y="57"/>
                      </a:lnTo>
                      <a:lnTo>
                        <a:pt x="85490" y="29"/>
                      </a:lnTo>
                      <a:lnTo>
                        <a:pt x="85294" y="1"/>
                      </a:lnTo>
                      <a:lnTo>
                        <a:pt x="64874" y="1"/>
                      </a:lnTo>
                      <a:lnTo>
                        <a:pt x="64650" y="29"/>
                      </a:lnTo>
                      <a:lnTo>
                        <a:pt x="64426" y="85"/>
                      </a:lnTo>
                      <a:lnTo>
                        <a:pt x="64230" y="169"/>
                      </a:lnTo>
                      <a:lnTo>
                        <a:pt x="64062" y="281"/>
                      </a:lnTo>
                      <a:lnTo>
                        <a:pt x="63894" y="393"/>
                      </a:lnTo>
                      <a:lnTo>
                        <a:pt x="63754" y="561"/>
                      </a:lnTo>
                      <a:lnTo>
                        <a:pt x="63642" y="757"/>
                      </a:lnTo>
                      <a:lnTo>
                        <a:pt x="63530" y="953"/>
                      </a:lnTo>
                      <a:lnTo>
                        <a:pt x="62689" y="3054"/>
                      </a:lnTo>
                      <a:lnTo>
                        <a:pt x="62577" y="3250"/>
                      </a:lnTo>
                      <a:lnTo>
                        <a:pt x="62465" y="3446"/>
                      </a:lnTo>
                      <a:lnTo>
                        <a:pt x="62325" y="3586"/>
                      </a:lnTo>
                      <a:lnTo>
                        <a:pt x="62157" y="3726"/>
                      </a:lnTo>
                      <a:lnTo>
                        <a:pt x="61961" y="3838"/>
                      </a:lnTo>
                      <a:lnTo>
                        <a:pt x="61765" y="3922"/>
                      </a:lnTo>
                      <a:lnTo>
                        <a:pt x="61569" y="3950"/>
                      </a:lnTo>
                      <a:lnTo>
                        <a:pt x="61345" y="3978"/>
                      </a:lnTo>
                      <a:lnTo>
                        <a:pt x="26051" y="3978"/>
                      </a:lnTo>
                      <a:lnTo>
                        <a:pt x="25827" y="3950"/>
                      </a:lnTo>
                      <a:lnTo>
                        <a:pt x="25631" y="3894"/>
                      </a:lnTo>
                      <a:lnTo>
                        <a:pt x="25435" y="3838"/>
                      </a:lnTo>
                      <a:lnTo>
                        <a:pt x="25239" y="3726"/>
                      </a:lnTo>
                      <a:lnTo>
                        <a:pt x="25071" y="3586"/>
                      </a:lnTo>
                      <a:lnTo>
                        <a:pt x="24930" y="3418"/>
                      </a:lnTo>
                      <a:lnTo>
                        <a:pt x="24818" y="3250"/>
                      </a:lnTo>
                      <a:lnTo>
                        <a:pt x="24706" y="3054"/>
                      </a:lnTo>
                      <a:lnTo>
                        <a:pt x="23866" y="953"/>
                      </a:lnTo>
                      <a:lnTo>
                        <a:pt x="23754" y="729"/>
                      </a:lnTo>
                      <a:lnTo>
                        <a:pt x="23642" y="561"/>
                      </a:lnTo>
                      <a:lnTo>
                        <a:pt x="23502" y="393"/>
                      </a:lnTo>
                      <a:lnTo>
                        <a:pt x="23334" y="281"/>
                      </a:lnTo>
                      <a:lnTo>
                        <a:pt x="23138" y="169"/>
                      </a:lnTo>
                      <a:lnTo>
                        <a:pt x="22942" y="85"/>
                      </a:lnTo>
                      <a:lnTo>
                        <a:pt x="22746" y="29"/>
                      </a:lnTo>
                      <a:lnTo>
                        <a:pt x="225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0" name="Google Shape;1363;p57">
                  <a:extLst>
                    <a:ext uri="{FF2B5EF4-FFF2-40B4-BE49-F238E27FC236}">
                      <a16:creationId xmlns:a16="http://schemas.microsoft.com/office/drawing/2014/main" id="{A2545A6E-3DDC-393A-BDEC-F52E9B3D4CDE}"/>
                    </a:ext>
                  </a:extLst>
                </p:cNvPr>
                <p:cNvSpPr/>
                <p:nvPr/>
              </p:nvSpPr>
              <p:spPr>
                <a:xfrm>
                  <a:off x="1738582" y="1159255"/>
                  <a:ext cx="1381024" cy="2701819"/>
                </a:xfrm>
                <a:custGeom>
                  <a:avLst/>
                  <a:gdLst/>
                  <a:ahLst/>
                  <a:cxnLst/>
                  <a:rect l="l" t="t" r="r" b="b"/>
                  <a:pathLst>
                    <a:path w="87339" h="170812" fill="none" extrusionOk="0">
                      <a:moveTo>
                        <a:pt x="87339" y="2130"/>
                      </a:moveTo>
                      <a:lnTo>
                        <a:pt x="87339" y="168543"/>
                      </a:lnTo>
                      <a:lnTo>
                        <a:pt x="87339" y="168543"/>
                      </a:lnTo>
                      <a:lnTo>
                        <a:pt x="87311" y="168767"/>
                      </a:lnTo>
                      <a:lnTo>
                        <a:pt x="87283" y="168991"/>
                      </a:lnTo>
                      <a:lnTo>
                        <a:pt x="87227" y="169215"/>
                      </a:lnTo>
                      <a:lnTo>
                        <a:pt x="87143" y="169411"/>
                      </a:lnTo>
                      <a:lnTo>
                        <a:pt x="87059" y="169635"/>
                      </a:lnTo>
                      <a:lnTo>
                        <a:pt x="86947" y="169803"/>
                      </a:lnTo>
                      <a:lnTo>
                        <a:pt x="86807" y="169999"/>
                      </a:lnTo>
                      <a:lnTo>
                        <a:pt x="86667" y="170139"/>
                      </a:lnTo>
                      <a:lnTo>
                        <a:pt x="86499" y="170307"/>
                      </a:lnTo>
                      <a:lnTo>
                        <a:pt x="86330" y="170419"/>
                      </a:lnTo>
                      <a:lnTo>
                        <a:pt x="86134" y="170531"/>
                      </a:lnTo>
                      <a:lnTo>
                        <a:pt x="85938" y="170644"/>
                      </a:lnTo>
                      <a:lnTo>
                        <a:pt x="85714" y="170728"/>
                      </a:lnTo>
                      <a:lnTo>
                        <a:pt x="85518" y="170784"/>
                      </a:lnTo>
                      <a:lnTo>
                        <a:pt x="85266" y="170812"/>
                      </a:lnTo>
                      <a:lnTo>
                        <a:pt x="85042" y="170812"/>
                      </a:lnTo>
                      <a:lnTo>
                        <a:pt x="85042" y="170812"/>
                      </a:lnTo>
                      <a:lnTo>
                        <a:pt x="85014" y="170812"/>
                      </a:lnTo>
                      <a:lnTo>
                        <a:pt x="2074" y="170812"/>
                      </a:lnTo>
                      <a:lnTo>
                        <a:pt x="2074" y="170812"/>
                      </a:lnTo>
                      <a:lnTo>
                        <a:pt x="1877" y="170812"/>
                      </a:lnTo>
                      <a:lnTo>
                        <a:pt x="1681" y="170784"/>
                      </a:lnTo>
                      <a:lnTo>
                        <a:pt x="1485" y="170728"/>
                      </a:lnTo>
                      <a:lnTo>
                        <a:pt x="1289" y="170672"/>
                      </a:lnTo>
                      <a:lnTo>
                        <a:pt x="1121" y="170587"/>
                      </a:lnTo>
                      <a:lnTo>
                        <a:pt x="925" y="170475"/>
                      </a:lnTo>
                      <a:lnTo>
                        <a:pt x="785" y="170363"/>
                      </a:lnTo>
                      <a:lnTo>
                        <a:pt x="617" y="170251"/>
                      </a:lnTo>
                      <a:lnTo>
                        <a:pt x="505" y="170111"/>
                      </a:lnTo>
                      <a:lnTo>
                        <a:pt x="365" y="169943"/>
                      </a:lnTo>
                      <a:lnTo>
                        <a:pt x="281" y="169775"/>
                      </a:lnTo>
                      <a:lnTo>
                        <a:pt x="197" y="169607"/>
                      </a:lnTo>
                      <a:lnTo>
                        <a:pt x="113" y="169411"/>
                      </a:lnTo>
                      <a:lnTo>
                        <a:pt x="57" y="169215"/>
                      </a:lnTo>
                      <a:lnTo>
                        <a:pt x="29" y="169019"/>
                      </a:lnTo>
                      <a:lnTo>
                        <a:pt x="1" y="168795"/>
                      </a:lnTo>
                      <a:lnTo>
                        <a:pt x="1" y="168795"/>
                      </a:lnTo>
                      <a:lnTo>
                        <a:pt x="1" y="168711"/>
                      </a:lnTo>
                      <a:lnTo>
                        <a:pt x="1" y="1933"/>
                      </a:lnTo>
                      <a:lnTo>
                        <a:pt x="1" y="1933"/>
                      </a:lnTo>
                      <a:lnTo>
                        <a:pt x="1" y="1737"/>
                      </a:lnTo>
                      <a:lnTo>
                        <a:pt x="29" y="1541"/>
                      </a:lnTo>
                      <a:lnTo>
                        <a:pt x="85" y="1373"/>
                      </a:lnTo>
                      <a:lnTo>
                        <a:pt x="141" y="1205"/>
                      </a:lnTo>
                      <a:lnTo>
                        <a:pt x="197" y="1037"/>
                      </a:lnTo>
                      <a:lnTo>
                        <a:pt x="281" y="869"/>
                      </a:lnTo>
                      <a:lnTo>
                        <a:pt x="393" y="729"/>
                      </a:lnTo>
                      <a:lnTo>
                        <a:pt x="505" y="589"/>
                      </a:lnTo>
                      <a:lnTo>
                        <a:pt x="617" y="477"/>
                      </a:lnTo>
                      <a:lnTo>
                        <a:pt x="757" y="365"/>
                      </a:lnTo>
                      <a:lnTo>
                        <a:pt x="925" y="253"/>
                      </a:lnTo>
                      <a:lnTo>
                        <a:pt x="1065" y="169"/>
                      </a:lnTo>
                      <a:lnTo>
                        <a:pt x="1233" y="113"/>
                      </a:lnTo>
                      <a:lnTo>
                        <a:pt x="1401" y="57"/>
                      </a:lnTo>
                      <a:lnTo>
                        <a:pt x="1597" y="29"/>
                      </a:lnTo>
                      <a:lnTo>
                        <a:pt x="1793" y="1"/>
                      </a:lnTo>
                      <a:lnTo>
                        <a:pt x="1793" y="1"/>
                      </a:lnTo>
                      <a:lnTo>
                        <a:pt x="22522" y="1"/>
                      </a:lnTo>
                      <a:lnTo>
                        <a:pt x="22522" y="1"/>
                      </a:lnTo>
                      <a:lnTo>
                        <a:pt x="22746" y="29"/>
                      </a:lnTo>
                      <a:lnTo>
                        <a:pt x="22942" y="85"/>
                      </a:lnTo>
                      <a:lnTo>
                        <a:pt x="23138" y="169"/>
                      </a:lnTo>
                      <a:lnTo>
                        <a:pt x="23334" y="281"/>
                      </a:lnTo>
                      <a:lnTo>
                        <a:pt x="23502" y="393"/>
                      </a:lnTo>
                      <a:lnTo>
                        <a:pt x="23642" y="561"/>
                      </a:lnTo>
                      <a:lnTo>
                        <a:pt x="23754" y="729"/>
                      </a:lnTo>
                      <a:lnTo>
                        <a:pt x="23866" y="953"/>
                      </a:lnTo>
                      <a:lnTo>
                        <a:pt x="24706" y="3054"/>
                      </a:lnTo>
                      <a:lnTo>
                        <a:pt x="24706" y="3054"/>
                      </a:lnTo>
                      <a:lnTo>
                        <a:pt x="24818" y="3250"/>
                      </a:lnTo>
                      <a:lnTo>
                        <a:pt x="24930" y="3418"/>
                      </a:lnTo>
                      <a:lnTo>
                        <a:pt x="25071" y="3586"/>
                      </a:lnTo>
                      <a:lnTo>
                        <a:pt x="25239" y="3726"/>
                      </a:lnTo>
                      <a:lnTo>
                        <a:pt x="25435" y="3838"/>
                      </a:lnTo>
                      <a:lnTo>
                        <a:pt x="25631" y="3894"/>
                      </a:lnTo>
                      <a:lnTo>
                        <a:pt x="25827" y="3950"/>
                      </a:lnTo>
                      <a:lnTo>
                        <a:pt x="26051" y="3978"/>
                      </a:lnTo>
                      <a:lnTo>
                        <a:pt x="61345" y="3978"/>
                      </a:lnTo>
                      <a:lnTo>
                        <a:pt x="61345" y="3978"/>
                      </a:lnTo>
                      <a:lnTo>
                        <a:pt x="61569" y="3950"/>
                      </a:lnTo>
                      <a:lnTo>
                        <a:pt x="61765" y="3922"/>
                      </a:lnTo>
                      <a:lnTo>
                        <a:pt x="61961" y="3838"/>
                      </a:lnTo>
                      <a:lnTo>
                        <a:pt x="62157" y="3726"/>
                      </a:lnTo>
                      <a:lnTo>
                        <a:pt x="62325" y="3586"/>
                      </a:lnTo>
                      <a:lnTo>
                        <a:pt x="62465" y="3446"/>
                      </a:lnTo>
                      <a:lnTo>
                        <a:pt x="62577" y="3250"/>
                      </a:lnTo>
                      <a:lnTo>
                        <a:pt x="62689" y="3054"/>
                      </a:lnTo>
                      <a:lnTo>
                        <a:pt x="63530" y="953"/>
                      </a:lnTo>
                      <a:lnTo>
                        <a:pt x="63530" y="953"/>
                      </a:lnTo>
                      <a:lnTo>
                        <a:pt x="63642" y="757"/>
                      </a:lnTo>
                      <a:lnTo>
                        <a:pt x="63754" y="561"/>
                      </a:lnTo>
                      <a:lnTo>
                        <a:pt x="63894" y="393"/>
                      </a:lnTo>
                      <a:lnTo>
                        <a:pt x="64062" y="281"/>
                      </a:lnTo>
                      <a:lnTo>
                        <a:pt x="64230" y="169"/>
                      </a:lnTo>
                      <a:lnTo>
                        <a:pt x="64426" y="85"/>
                      </a:lnTo>
                      <a:lnTo>
                        <a:pt x="64650" y="29"/>
                      </a:lnTo>
                      <a:lnTo>
                        <a:pt x="64874" y="1"/>
                      </a:lnTo>
                      <a:lnTo>
                        <a:pt x="85294" y="1"/>
                      </a:lnTo>
                      <a:lnTo>
                        <a:pt x="85294" y="1"/>
                      </a:lnTo>
                      <a:lnTo>
                        <a:pt x="85490" y="29"/>
                      </a:lnTo>
                      <a:lnTo>
                        <a:pt x="85686" y="57"/>
                      </a:lnTo>
                      <a:lnTo>
                        <a:pt x="85910" y="113"/>
                      </a:lnTo>
                      <a:lnTo>
                        <a:pt x="86078" y="197"/>
                      </a:lnTo>
                      <a:lnTo>
                        <a:pt x="86274" y="281"/>
                      </a:lnTo>
                      <a:lnTo>
                        <a:pt x="86443" y="393"/>
                      </a:lnTo>
                      <a:lnTo>
                        <a:pt x="86611" y="505"/>
                      </a:lnTo>
                      <a:lnTo>
                        <a:pt x="86751" y="645"/>
                      </a:lnTo>
                      <a:lnTo>
                        <a:pt x="86863" y="785"/>
                      </a:lnTo>
                      <a:lnTo>
                        <a:pt x="87003" y="953"/>
                      </a:lnTo>
                      <a:lnTo>
                        <a:pt x="87087" y="1121"/>
                      </a:lnTo>
                      <a:lnTo>
                        <a:pt x="87171" y="1317"/>
                      </a:lnTo>
                      <a:lnTo>
                        <a:pt x="87255" y="1513"/>
                      </a:lnTo>
                      <a:lnTo>
                        <a:pt x="87283" y="1709"/>
                      </a:lnTo>
                      <a:lnTo>
                        <a:pt x="87339" y="1905"/>
                      </a:lnTo>
                      <a:lnTo>
                        <a:pt x="87339"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1364;p57">
                  <a:extLst>
                    <a:ext uri="{FF2B5EF4-FFF2-40B4-BE49-F238E27FC236}">
                      <a16:creationId xmlns:a16="http://schemas.microsoft.com/office/drawing/2014/main" id="{90B5F6F1-C63E-DE83-393D-5F7C3C4B6343}"/>
                    </a:ext>
                  </a:extLst>
                </p:cNvPr>
                <p:cNvSpPr/>
                <p:nvPr/>
              </p:nvSpPr>
              <p:spPr>
                <a:xfrm>
                  <a:off x="1738582" y="1269139"/>
                  <a:ext cx="16" cy="2483379"/>
                </a:xfrm>
                <a:custGeom>
                  <a:avLst/>
                  <a:gdLst/>
                  <a:ahLst/>
                  <a:cxnLst/>
                  <a:rect l="l" t="t" r="r" b="b"/>
                  <a:pathLst>
                    <a:path w="1" h="157002" extrusionOk="0">
                      <a:moveTo>
                        <a:pt x="1" y="72717"/>
                      </a:moveTo>
                      <a:lnTo>
                        <a:pt x="1" y="72717"/>
                      </a:lnTo>
                      <a:lnTo>
                        <a:pt x="1" y="72717"/>
                      </a:lnTo>
                      <a:lnTo>
                        <a:pt x="1" y="157002"/>
                      </a:lnTo>
                      <a:lnTo>
                        <a:pt x="1" y="157002"/>
                      </a:lnTo>
                      <a:lnTo>
                        <a:pt x="1" y="72717"/>
                      </a:lnTo>
                      <a:close/>
                      <a:moveTo>
                        <a:pt x="1" y="14174"/>
                      </a:moveTo>
                      <a:lnTo>
                        <a:pt x="1" y="14174"/>
                      </a:lnTo>
                      <a:lnTo>
                        <a:pt x="1" y="56639"/>
                      </a:lnTo>
                      <a:lnTo>
                        <a:pt x="1" y="56639"/>
                      </a:lnTo>
                      <a:lnTo>
                        <a:pt x="1" y="56667"/>
                      </a:lnTo>
                      <a:lnTo>
                        <a:pt x="1" y="14174"/>
                      </a:lnTo>
                      <a:close/>
                      <a:moveTo>
                        <a:pt x="1" y="0"/>
                      </a:moveTo>
                      <a:lnTo>
                        <a:pt x="1" y="0"/>
                      </a:lnTo>
                      <a:lnTo>
                        <a:pt x="1" y="0"/>
                      </a:lnTo>
                      <a:lnTo>
                        <a:pt x="1" y="0"/>
                      </a:lnTo>
                      <a:lnTo>
                        <a:pt x="1" y="0"/>
                      </a:lnTo>
                      <a:close/>
                    </a:path>
                  </a:pathLst>
                </a:custGeom>
                <a:solidFill>
                  <a:srgbClr val="BEC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1365;p57">
                  <a:extLst>
                    <a:ext uri="{FF2B5EF4-FFF2-40B4-BE49-F238E27FC236}">
                      <a16:creationId xmlns:a16="http://schemas.microsoft.com/office/drawing/2014/main" id="{01D5FA40-A2E1-1C87-B96A-D636C57FBA33}"/>
                    </a:ext>
                  </a:extLst>
                </p:cNvPr>
                <p:cNvSpPr/>
                <p:nvPr/>
              </p:nvSpPr>
              <p:spPr>
                <a:xfrm>
                  <a:off x="1738582" y="2419325"/>
                  <a:ext cx="16" cy="1333194"/>
                </a:xfrm>
                <a:custGeom>
                  <a:avLst/>
                  <a:gdLst/>
                  <a:ahLst/>
                  <a:cxnLst/>
                  <a:rect l="l" t="t" r="r" b="b"/>
                  <a:pathLst>
                    <a:path w="1" h="84286" fill="none" extrusionOk="0">
                      <a:moveTo>
                        <a:pt x="1" y="1"/>
                      </a:moveTo>
                      <a:lnTo>
                        <a:pt x="1" y="1"/>
                      </a:lnTo>
                      <a:lnTo>
                        <a:pt x="1" y="1"/>
                      </a:lnTo>
                      <a:lnTo>
                        <a:pt x="1" y="84286"/>
                      </a:lnTo>
                      <a:lnTo>
                        <a:pt x="1" y="8428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1366;p57">
                  <a:extLst>
                    <a:ext uri="{FF2B5EF4-FFF2-40B4-BE49-F238E27FC236}">
                      <a16:creationId xmlns:a16="http://schemas.microsoft.com/office/drawing/2014/main" id="{41707DDC-4721-F30F-1948-21EF036A2168}"/>
                    </a:ext>
                  </a:extLst>
                </p:cNvPr>
                <p:cNvSpPr/>
                <p:nvPr/>
              </p:nvSpPr>
              <p:spPr>
                <a:xfrm>
                  <a:off x="1738582" y="1493321"/>
                  <a:ext cx="16" cy="672149"/>
                </a:xfrm>
                <a:custGeom>
                  <a:avLst/>
                  <a:gdLst/>
                  <a:ahLst/>
                  <a:cxnLst/>
                  <a:rect l="l" t="t" r="r" b="b"/>
                  <a:pathLst>
                    <a:path w="1" h="42494" fill="none" extrusionOk="0">
                      <a:moveTo>
                        <a:pt x="1" y="1"/>
                      </a:moveTo>
                      <a:lnTo>
                        <a:pt x="1" y="1"/>
                      </a:lnTo>
                      <a:lnTo>
                        <a:pt x="1" y="42466"/>
                      </a:lnTo>
                      <a:lnTo>
                        <a:pt x="1" y="42466"/>
                      </a:lnTo>
                      <a:lnTo>
                        <a:pt x="1" y="4249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1367;p57">
                  <a:extLst>
                    <a:ext uri="{FF2B5EF4-FFF2-40B4-BE49-F238E27FC236}">
                      <a16:creationId xmlns:a16="http://schemas.microsoft.com/office/drawing/2014/main" id="{9FAA4819-9E12-8A74-EFFF-6B1DC8F2B494}"/>
                    </a:ext>
                  </a:extLst>
                </p:cNvPr>
                <p:cNvSpPr/>
                <p:nvPr/>
              </p:nvSpPr>
              <p:spPr>
                <a:xfrm>
                  <a:off x="1738582" y="1269139"/>
                  <a:ext cx="16" cy="1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1368;p57">
                  <a:extLst>
                    <a:ext uri="{FF2B5EF4-FFF2-40B4-BE49-F238E27FC236}">
                      <a16:creationId xmlns:a16="http://schemas.microsoft.com/office/drawing/2014/main" id="{168E78BF-5ADA-FD3A-063A-A59DF8F9C81A}"/>
                    </a:ext>
                  </a:extLst>
                </p:cNvPr>
                <p:cNvSpPr/>
                <p:nvPr/>
              </p:nvSpPr>
              <p:spPr>
                <a:xfrm>
                  <a:off x="1738582" y="1493321"/>
                  <a:ext cx="1381024" cy="2259198"/>
                </a:xfrm>
                <a:custGeom>
                  <a:avLst/>
                  <a:gdLst/>
                  <a:ahLst/>
                  <a:cxnLst/>
                  <a:rect l="l" t="t" r="r" b="b"/>
                  <a:pathLst>
                    <a:path w="87339" h="142829" extrusionOk="0">
                      <a:moveTo>
                        <a:pt x="79972" y="89832"/>
                      </a:moveTo>
                      <a:lnTo>
                        <a:pt x="80140" y="89860"/>
                      </a:lnTo>
                      <a:lnTo>
                        <a:pt x="80448" y="89944"/>
                      </a:lnTo>
                      <a:lnTo>
                        <a:pt x="80728" y="90112"/>
                      </a:lnTo>
                      <a:lnTo>
                        <a:pt x="80980" y="90308"/>
                      </a:lnTo>
                      <a:lnTo>
                        <a:pt x="81176" y="90560"/>
                      </a:lnTo>
                      <a:lnTo>
                        <a:pt x="81345" y="90841"/>
                      </a:lnTo>
                      <a:lnTo>
                        <a:pt x="81429" y="91149"/>
                      </a:lnTo>
                      <a:lnTo>
                        <a:pt x="81457" y="91317"/>
                      </a:lnTo>
                      <a:lnTo>
                        <a:pt x="81485" y="91485"/>
                      </a:lnTo>
                      <a:lnTo>
                        <a:pt x="81485" y="100112"/>
                      </a:lnTo>
                      <a:lnTo>
                        <a:pt x="81457" y="100280"/>
                      </a:lnTo>
                      <a:lnTo>
                        <a:pt x="81429" y="100448"/>
                      </a:lnTo>
                      <a:lnTo>
                        <a:pt x="81345" y="100784"/>
                      </a:lnTo>
                      <a:lnTo>
                        <a:pt x="81176" y="101065"/>
                      </a:lnTo>
                      <a:lnTo>
                        <a:pt x="80980" y="101317"/>
                      </a:lnTo>
                      <a:lnTo>
                        <a:pt x="80728" y="101513"/>
                      </a:lnTo>
                      <a:lnTo>
                        <a:pt x="80448" y="101653"/>
                      </a:lnTo>
                      <a:lnTo>
                        <a:pt x="80140" y="101765"/>
                      </a:lnTo>
                      <a:lnTo>
                        <a:pt x="79972" y="101793"/>
                      </a:lnTo>
                      <a:lnTo>
                        <a:pt x="7312" y="101793"/>
                      </a:lnTo>
                      <a:lnTo>
                        <a:pt x="7143" y="101765"/>
                      </a:lnTo>
                      <a:lnTo>
                        <a:pt x="6835" y="101653"/>
                      </a:lnTo>
                      <a:lnTo>
                        <a:pt x="6555" y="101513"/>
                      </a:lnTo>
                      <a:lnTo>
                        <a:pt x="6303" y="101317"/>
                      </a:lnTo>
                      <a:lnTo>
                        <a:pt x="6107" y="101065"/>
                      </a:lnTo>
                      <a:lnTo>
                        <a:pt x="5939" y="100784"/>
                      </a:lnTo>
                      <a:lnTo>
                        <a:pt x="5855" y="100448"/>
                      </a:lnTo>
                      <a:lnTo>
                        <a:pt x="5827" y="100280"/>
                      </a:lnTo>
                      <a:lnTo>
                        <a:pt x="5827" y="100112"/>
                      </a:lnTo>
                      <a:lnTo>
                        <a:pt x="5827" y="91485"/>
                      </a:lnTo>
                      <a:lnTo>
                        <a:pt x="5827" y="91317"/>
                      </a:lnTo>
                      <a:lnTo>
                        <a:pt x="5855" y="91149"/>
                      </a:lnTo>
                      <a:lnTo>
                        <a:pt x="5939" y="90841"/>
                      </a:lnTo>
                      <a:lnTo>
                        <a:pt x="6107" y="90560"/>
                      </a:lnTo>
                      <a:lnTo>
                        <a:pt x="6303" y="90308"/>
                      </a:lnTo>
                      <a:lnTo>
                        <a:pt x="6555" y="90112"/>
                      </a:lnTo>
                      <a:lnTo>
                        <a:pt x="6835" y="89944"/>
                      </a:lnTo>
                      <a:lnTo>
                        <a:pt x="7143" y="89860"/>
                      </a:lnTo>
                      <a:lnTo>
                        <a:pt x="7312" y="89832"/>
                      </a:lnTo>
                      <a:close/>
                      <a:moveTo>
                        <a:pt x="79972" y="106135"/>
                      </a:moveTo>
                      <a:lnTo>
                        <a:pt x="80140" y="106163"/>
                      </a:lnTo>
                      <a:lnTo>
                        <a:pt x="80448" y="106275"/>
                      </a:lnTo>
                      <a:lnTo>
                        <a:pt x="80728" y="106415"/>
                      </a:lnTo>
                      <a:lnTo>
                        <a:pt x="80980" y="106611"/>
                      </a:lnTo>
                      <a:lnTo>
                        <a:pt x="81176" y="106863"/>
                      </a:lnTo>
                      <a:lnTo>
                        <a:pt x="81345" y="107143"/>
                      </a:lnTo>
                      <a:lnTo>
                        <a:pt x="81429" y="107479"/>
                      </a:lnTo>
                      <a:lnTo>
                        <a:pt x="81457" y="107647"/>
                      </a:lnTo>
                      <a:lnTo>
                        <a:pt x="81485" y="107815"/>
                      </a:lnTo>
                      <a:lnTo>
                        <a:pt x="81485" y="116443"/>
                      </a:lnTo>
                      <a:lnTo>
                        <a:pt x="81457" y="116611"/>
                      </a:lnTo>
                      <a:lnTo>
                        <a:pt x="81429" y="116779"/>
                      </a:lnTo>
                      <a:lnTo>
                        <a:pt x="81345" y="117087"/>
                      </a:lnTo>
                      <a:lnTo>
                        <a:pt x="81176" y="117367"/>
                      </a:lnTo>
                      <a:lnTo>
                        <a:pt x="80980" y="117619"/>
                      </a:lnTo>
                      <a:lnTo>
                        <a:pt x="80728" y="117815"/>
                      </a:lnTo>
                      <a:lnTo>
                        <a:pt x="80448" y="117983"/>
                      </a:lnTo>
                      <a:lnTo>
                        <a:pt x="80140" y="118067"/>
                      </a:lnTo>
                      <a:lnTo>
                        <a:pt x="79972" y="118095"/>
                      </a:lnTo>
                      <a:lnTo>
                        <a:pt x="7312" y="118095"/>
                      </a:lnTo>
                      <a:lnTo>
                        <a:pt x="7143" y="118067"/>
                      </a:lnTo>
                      <a:lnTo>
                        <a:pt x="6835" y="117983"/>
                      </a:lnTo>
                      <a:lnTo>
                        <a:pt x="6555" y="117815"/>
                      </a:lnTo>
                      <a:lnTo>
                        <a:pt x="6303" y="117619"/>
                      </a:lnTo>
                      <a:lnTo>
                        <a:pt x="6107" y="117367"/>
                      </a:lnTo>
                      <a:lnTo>
                        <a:pt x="5939" y="117087"/>
                      </a:lnTo>
                      <a:lnTo>
                        <a:pt x="5855" y="116779"/>
                      </a:lnTo>
                      <a:lnTo>
                        <a:pt x="5827" y="116611"/>
                      </a:lnTo>
                      <a:lnTo>
                        <a:pt x="5827" y="116443"/>
                      </a:lnTo>
                      <a:lnTo>
                        <a:pt x="5827" y="107815"/>
                      </a:lnTo>
                      <a:lnTo>
                        <a:pt x="5827" y="107647"/>
                      </a:lnTo>
                      <a:lnTo>
                        <a:pt x="5855" y="107479"/>
                      </a:lnTo>
                      <a:lnTo>
                        <a:pt x="5939" y="107143"/>
                      </a:lnTo>
                      <a:lnTo>
                        <a:pt x="6107" y="106863"/>
                      </a:lnTo>
                      <a:lnTo>
                        <a:pt x="6303" y="106611"/>
                      </a:lnTo>
                      <a:lnTo>
                        <a:pt x="6555" y="106415"/>
                      </a:lnTo>
                      <a:lnTo>
                        <a:pt x="6835" y="106275"/>
                      </a:lnTo>
                      <a:lnTo>
                        <a:pt x="7143" y="106163"/>
                      </a:lnTo>
                      <a:lnTo>
                        <a:pt x="7312" y="106135"/>
                      </a:lnTo>
                      <a:close/>
                      <a:moveTo>
                        <a:pt x="79804" y="122437"/>
                      </a:moveTo>
                      <a:lnTo>
                        <a:pt x="79972" y="122465"/>
                      </a:lnTo>
                      <a:lnTo>
                        <a:pt x="80140" y="122465"/>
                      </a:lnTo>
                      <a:lnTo>
                        <a:pt x="80448" y="122577"/>
                      </a:lnTo>
                      <a:lnTo>
                        <a:pt x="80728" y="122717"/>
                      </a:lnTo>
                      <a:lnTo>
                        <a:pt x="80980" y="122941"/>
                      </a:lnTo>
                      <a:lnTo>
                        <a:pt x="81176" y="123193"/>
                      </a:lnTo>
                      <a:lnTo>
                        <a:pt x="81345" y="123473"/>
                      </a:lnTo>
                      <a:lnTo>
                        <a:pt x="81429" y="123781"/>
                      </a:lnTo>
                      <a:lnTo>
                        <a:pt x="81457" y="123950"/>
                      </a:lnTo>
                      <a:lnTo>
                        <a:pt x="81485" y="124118"/>
                      </a:lnTo>
                      <a:lnTo>
                        <a:pt x="81485" y="132745"/>
                      </a:lnTo>
                      <a:lnTo>
                        <a:pt x="81457" y="132913"/>
                      </a:lnTo>
                      <a:lnTo>
                        <a:pt x="81429" y="133081"/>
                      </a:lnTo>
                      <a:lnTo>
                        <a:pt x="81345" y="133389"/>
                      </a:lnTo>
                      <a:lnTo>
                        <a:pt x="81176" y="133669"/>
                      </a:lnTo>
                      <a:lnTo>
                        <a:pt x="80980" y="133921"/>
                      </a:lnTo>
                      <a:lnTo>
                        <a:pt x="80728" y="134145"/>
                      </a:lnTo>
                      <a:lnTo>
                        <a:pt x="80448" y="134286"/>
                      </a:lnTo>
                      <a:lnTo>
                        <a:pt x="80140" y="134398"/>
                      </a:lnTo>
                      <a:lnTo>
                        <a:pt x="79972" y="134398"/>
                      </a:lnTo>
                      <a:lnTo>
                        <a:pt x="79804" y="134426"/>
                      </a:lnTo>
                      <a:lnTo>
                        <a:pt x="7480" y="134426"/>
                      </a:lnTo>
                      <a:lnTo>
                        <a:pt x="7312" y="134398"/>
                      </a:lnTo>
                      <a:lnTo>
                        <a:pt x="7143" y="134398"/>
                      </a:lnTo>
                      <a:lnTo>
                        <a:pt x="6835" y="134286"/>
                      </a:lnTo>
                      <a:lnTo>
                        <a:pt x="6555" y="134145"/>
                      </a:lnTo>
                      <a:lnTo>
                        <a:pt x="6303" y="133921"/>
                      </a:lnTo>
                      <a:lnTo>
                        <a:pt x="6107" y="133669"/>
                      </a:lnTo>
                      <a:lnTo>
                        <a:pt x="5939" y="133389"/>
                      </a:lnTo>
                      <a:lnTo>
                        <a:pt x="5855" y="133081"/>
                      </a:lnTo>
                      <a:lnTo>
                        <a:pt x="5827" y="132913"/>
                      </a:lnTo>
                      <a:lnTo>
                        <a:pt x="5827" y="132745"/>
                      </a:lnTo>
                      <a:lnTo>
                        <a:pt x="5827" y="124118"/>
                      </a:lnTo>
                      <a:lnTo>
                        <a:pt x="5827" y="123950"/>
                      </a:lnTo>
                      <a:lnTo>
                        <a:pt x="5855" y="123781"/>
                      </a:lnTo>
                      <a:lnTo>
                        <a:pt x="5939" y="123473"/>
                      </a:lnTo>
                      <a:lnTo>
                        <a:pt x="6107" y="123193"/>
                      </a:lnTo>
                      <a:lnTo>
                        <a:pt x="6303" y="122941"/>
                      </a:lnTo>
                      <a:lnTo>
                        <a:pt x="6555" y="122717"/>
                      </a:lnTo>
                      <a:lnTo>
                        <a:pt x="6835" y="122577"/>
                      </a:lnTo>
                      <a:lnTo>
                        <a:pt x="7143" y="122465"/>
                      </a:lnTo>
                      <a:lnTo>
                        <a:pt x="7312" y="122465"/>
                      </a:lnTo>
                      <a:lnTo>
                        <a:pt x="7480" y="122437"/>
                      </a:lnTo>
                      <a:close/>
                      <a:moveTo>
                        <a:pt x="1" y="1"/>
                      </a:moveTo>
                      <a:lnTo>
                        <a:pt x="1" y="42494"/>
                      </a:lnTo>
                      <a:lnTo>
                        <a:pt x="393" y="43278"/>
                      </a:lnTo>
                      <a:lnTo>
                        <a:pt x="729" y="44090"/>
                      </a:lnTo>
                      <a:lnTo>
                        <a:pt x="1065" y="44903"/>
                      </a:lnTo>
                      <a:lnTo>
                        <a:pt x="1373" y="45715"/>
                      </a:lnTo>
                      <a:lnTo>
                        <a:pt x="1653" y="46527"/>
                      </a:lnTo>
                      <a:lnTo>
                        <a:pt x="1933" y="47340"/>
                      </a:lnTo>
                      <a:lnTo>
                        <a:pt x="2158" y="48124"/>
                      </a:lnTo>
                      <a:lnTo>
                        <a:pt x="2354" y="48908"/>
                      </a:lnTo>
                      <a:lnTo>
                        <a:pt x="2522" y="49664"/>
                      </a:lnTo>
                      <a:lnTo>
                        <a:pt x="2634" y="50421"/>
                      </a:lnTo>
                      <a:lnTo>
                        <a:pt x="2718" y="51149"/>
                      </a:lnTo>
                      <a:lnTo>
                        <a:pt x="2774" y="51821"/>
                      </a:lnTo>
                      <a:lnTo>
                        <a:pt x="2774" y="52494"/>
                      </a:lnTo>
                      <a:lnTo>
                        <a:pt x="2746" y="53110"/>
                      </a:lnTo>
                      <a:lnTo>
                        <a:pt x="2662" y="53670"/>
                      </a:lnTo>
                      <a:lnTo>
                        <a:pt x="2522" y="54230"/>
                      </a:lnTo>
                      <a:lnTo>
                        <a:pt x="2326" y="54706"/>
                      </a:lnTo>
                      <a:lnTo>
                        <a:pt x="2102" y="55239"/>
                      </a:lnTo>
                      <a:lnTo>
                        <a:pt x="1821" y="55771"/>
                      </a:lnTo>
                      <a:lnTo>
                        <a:pt x="1513" y="56303"/>
                      </a:lnTo>
                      <a:lnTo>
                        <a:pt x="1177" y="56863"/>
                      </a:lnTo>
                      <a:lnTo>
                        <a:pt x="813" y="57395"/>
                      </a:lnTo>
                      <a:lnTo>
                        <a:pt x="421" y="57984"/>
                      </a:lnTo>
                      <a:lnTo>
                        <a:pt x="1" y="58544"/>
                      </a:lnTo>
                      <a:lnTo>
                        <a:pt x="1" y="142829"/>
                      </a:lnTo>
                      <a:lnTo>
                        <a:pt x="87339" y="142829"/>
                      </a:lnTo>
                      <a:lnTo>
                        <a:pt x="87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6" name="Google Shape;1369;p57">
                  <a:extLst>
                    <a:ext uri="{FF2B5EF4-FFF2-40B4-BE49-F238E27FC236}">
                      <a16:creationId xmlns:a16="http://schemas.microsoft.com/office/drawing/2014/main" id="{C2CAB65A-DA51-F8A7-D593-3E0D49B5D511}"/>
                    </a:ext>
                  </a:extLst>
                </p:cNvPr>
                <p:cNvSpPr/>
                <p:nvPr/>
              </p:nvSpPr>
              <p:spPr>
                <a:xfrm>
                  <a:off x="1830704" y="3429952"/>
                  <a:ext cx="1196337" cy="189652"/>
                </a:xfrm>
                <a:custGeom>
                  <a:avLst/>
                  <a:gdLst/>
                  <a:ahLst/>
                  <a:cxnLst/>
                  <a:rect l="l" t="t" r="r" b="b"/>
                  <a:pathLst>
                    <a:path w="75659" h="11990" fill="none" extrusionOk="0">
                      <a:moveTo>
                        <a:pt x="1654" y="11990"/>
                      </a:moveTo>
                      <a:lnTo>
                        <a:pt x="1654" y="11990"/>
                      </a:lnTo>
                      <a:lnTo>
                        <a:pt x="1486" y="11962"/>
                      </a:lnTo>
                      <a:lnTo>
                        <a:pt x="1317" y="11962"/>
                      </a:lnTo>
                      <a:lnTo>
                        <a:pt x="1009" y="11850"/>
                      </a:lnTo>
                      <a:lnTo>
                        <a:pt x="729" y="11709"/>
                      </a:lnTo>
                      <a:lnTo>
                        <a:pt x="477" y="11485"/>
                      </a:lnTo>
                      <a:lnTo>
                        <a:pt x="281" y="11233"/>
                      </a:lnTo>
                      <a:lnTo>
                        <a:pt x="113" y="10953"/>
                      </a:lnTo>
                      <a:lnTo>
                        <a:pt x="29" y="10645"/>
                      </a:lnTo>
                      <a:lnTo>
                        <a:pt x="1" y="10477"/>
                      </a:lnTo>
                      <a:lnTo>
                        <a:pt x="1" y="10309"/>
                      </a:lnTo>
                      <a:lnTo>
                        <a:pt x="1" y="1682"/>
                      </a:lnTo>
                      <a:lnTo>
                        <a:pt x="1" y="1682"/>
                      </a:lnTo>
                      <a:lnTo>
                        <a:pt x="1" y="1514"/>
                      </a:lnTo>
                      <a:lnTo>
                        <a:pt x="29" y="1345"/>
                      </a:lnTo>
                      <a:lnTo>
                        <a:pt x="113" y="1037"/>
                      </a:lnTo>
                      <a:lnTo>
                        <a:pt x="281" y="757"/>
                      </a:lnTo>
                      <a:lnTo>
                        <a:pt x="477" y="505"/>
                      </a:lnTo>
                      <a:lnTo>
                        <a:pt x="729" y="281"/>
                      </a:lnTo>
                      <a:lnTo>
                        <a:pt x="1009" y="141"/>
                      </a:lnTo>
                      <a:lnTo>
                        <a:pt x="1317" y="29"/>
                      </a:lnTo>
                      <a:lnTo>
                        <a:pt x="1486" y="29"/>
                      </a:lnTo>
                      <a:lnTo>
                        <a:pt x="1654" y="1"/>
                      </a:lnTo>
                      <a:lnTo>
                        <a:pt x="73978" y="1"/>
                      </a:lnTo>
                      <a:lnTo>
                        <a:pt x="73978" y="1"/>
                      </a:lnTo>
                      <a:lnTo>
                        <a:pt x="74146" y="29"/>
                      </a:lnTo>
                      <a:lnTo>
                        <a:pt x="74314" y="29"/>
                      </a:lnTo>
                      <a:lnTo>
                        <a:pt x="74622" y="141"/>
                      </a:lnTo>
                      <a:lnTo>
                        <a:pt x="74902" y="281"/>
                      </a:lnTo>
                      <a:lnTo>
                        <a:pt x="75154" y="505"/>
                      </a:lnTo>
                      <a:lnTo>
                        <a:pt x="75350" y="757"/>
                      </a:lnTo>
                      <a:lnTo>
                        <a:pt x="75519" y="1037"/>
                      </a:lnTo>
                      <a:lnTo>
                        <a:pt x="75603" y="1345"/>
                      </a:lnTo>
                      <a:lnTo>
                        <a:pt x="75631" y="1514"/>
                      </a:lnTo>
                      <a:lnTo>
                        <a:pt x="75659" y="1682"/>
                      </a:lnTo>
                      <a:lnTo>
                        <a:pt x="75659" y="10309"/>
                      </a:lnTo>
                      <a:lnTo>
                        <a:pt x="75659" y="10309"/>
                      </a:lnTo>
                      <a:lnTo>
                        <a:pt x="75631" y="10477"/>
                      </a:lnTo>
                      <a:lnTo>
                        <a:pt x="75603" y="10645"/>
                      </a:lnTo>
                      <a:lnTo>
                        <a:pt x="75519" y="10953"/>
                      </a:lnTo>
                      <a:lnTo>
                        <a:pt x="75350" y="11233"/>
                      </a:lnTo>
                      <a:lnTo>
                        <a:pt x="75154" y="11485"/>
                      </a:lnTo>
                      <a:lnTo>
                        <a:pt x="74902" y="11709"/>
                      </a:lnTo>
                      <a:lnTo>
                        <a:pt x="74622" y="11850"/>
                      </a:lnTo>
                      <a:lnTo>
                        <a:pt x="74314" y="11962"/>
                      </a:lnTo>
                      <a:lnTo>
                        <a:pt x="74146" y="11962"/>
                      </a:lnTo>
                      <a:lnTo>
                        <a:pt x="73978" y="11990"/>
                      </a:lnTo>
                      <a:lnTo>
                        <a:pt x="1654" y="11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1370;p57">
                  <a:extLst>
                    <a:ext uri="{FF2B5EF4-FFF2-40B4-BE49-F238E27FC236}">
                      <a16:creationId xmlns:a16="http://schemas.microsoft.com/office/drawing/2014/main" id="{1218EAAC-AB47-2028-F4B2-6C17C3BC21D3}"/>
                    </a:ext>
                  </a:extLst>
                </p:cNvPr>
                <p:cNvSpPr/>
                <p:nvPr/>
              </p:nvSpPr>
              <p:spPr>
                <a:xfrm>
                  <a:off x="1830704" y="3172095"/>
                  <a:ext cx="1196337" cy="189209"/>
                </a:xfrm>
                <a:custGeom>
                  <a:avLst/>
                  <a:gdLst/>
                  <a:ahLst/>
                  <a:cxnLst/>
                  <a:rect l="l" t="t" r="r" b="b"/>
                  <a:pathLst>
                    <a:path w="75659" h="11962" fill="none" extrusionOk="0">
                      <a:moveTo>
                        <a:pt x="1654" y="11961"/>
                      </a:moveTo>
                      <a:lnTo>
                        <a:pt x="1654" y="11961"/>
                      </a:lnTo>
                      <a:lnTo>
                        <a:pt x="1486" y="11961"/>
                      </a:lnTo>
                      <a:lnTo>
                        <a:pt x="1317" y="11933"/>
                      </a:lnTo>
                      <a:lnTo>
                        <a:pt x="1009" y="11849"/>
                      </a:lnTo>
                      <a:lnTo>
                        <a:pt x="729" y="11681"/>
                      </a:lnTo>
                      <a:lnTo>
                        <a:pt x="477" y="11485"/>
                      </a:lnTo>
                      <a:lnTo>
                        <a:pt x="281" y="11233"/>
                      </a:lnTo>
                      <a:lnTo>
                        <a:pt x="113" y="10953"/>
                      </a:lnTo>
                      <a:lnTo>
                        <a:pt x="29" y="10645"/>
                      </a:lnTo>
                      <a:lnTo>
                        <a:pt x="1" y="10477"/>
                      </a:lnTo>
                      <a:lnTo>
                        <a:pt x="1" y="10309"/>
                      </a:lnTo>
                      <a:lnTo>
                        <a:pt x="1" y="1681"/>
                      </a:lnTo>
                      <a:lnTo>
                        <a:pt x="1" y="1681"/>
                      </a:lnTo>
                      <a:lnTo>
                        <a:pt x="1" y="1513"/>
                      </a:lnTo>
                      <a:lnTo>
                        <a:pt x="29" y="1345"/>
                      </a:lnTo>
                      <a:lnTo>
                        <a:pt x="113" y="1009"/>
                      </a:lnTo>
                      <a:lnTo>
                        <a:pt x="281" y="729"/>
                      </a:lnTo>
                      <a:lnTo>
                        <a:pt x="477" y="477"/>
                      </a:lnTo>
                      <a:lnTo>
                        <a:pt x="729" y="281"/>
                      </a:lnTo>
                      <a:lnTo>
                        <a:pt x="1009" y="141"/>
                      </a:lnTo>
                      <a:lnTo>
                        <a:pt x="1317" y="29"/>
                      </a:lnTo>
                      <a:lnTo>
                        <a:pt x="1486" y="1"/>
                      </a:lnTo>
                      <a:lnTo>
                        <a:pt x="1654" y="1"/>
                      </a:lnTo>
                      <a:lnTo>
                        <a:pt x="73978" y="1"/>
                      </a:lnTo>
                      <a:lnTo>
                        <a:pt x="73978" y="1"/>
                      </a:lnTo>
                      <a:lnTo>
                        <a:pt x="74146" y="1"/>
                      </a:lnTo>
                      <a:lnTo>
                        <a:pt x="74314" y="29"/>
                      </a:lnTo>
                      <a:lnTo>
                        <a:pt x="74622" y="141"/>
                      </a:lnTo>
                      <a:lnTo>
                        <a:pt x="74902" y="281"/>
                      </a:lnTo>
                      <a:lnTo>
                        <a:pt x="75154" y="477"/>
                      </a:lnTo>
                      <a:lnTo>
                        <a:pt x="75350" y="729"/>
                      </a:lnTo>
                      <a:lnTo>
                        <a:pt x="75519" y="1009"/>
                      </a:lnTo>
                      <a:lnTo>
                        <a:pt x="75603" y="1345"/>
                      </a:lnTo>
                      <a:lnTo>
                        <a:pt x="75631" y="1513"/>
                      </a:lnTo>
                      <a:lnTo>
                        <a:pt x="75659" y="1681"/>
                      </a:lnTo>
                      <a:lnTo>
                        <a:pt x="75659" y="10309"/>
                      </a:lnTo>
                      <a:lnTo>
                        <a:pt x="75659" y="10309"/>
                      </a:lnTo>
                      <a:lnTo>
                        <a:pt x="75631" y="10477"/>
                      </a:lnTo>
                      <a:lnTo>
                        <a:pt x="75603" y="10645"/>
                      </a:lnTo>
                      <a:lnTo>
                        <a:pt x="75519" y="10953"/>
                      </a:lnTo>
                      <a:lnTo>
                        <a:pt x="75350" y="11233"/>
                      </a:lnTo>
                      <a:lnTo>
                        <a:pt x="75154" y="11485"/>
                      </a:lnTo>
                      <a:lnTo>
                        <a:pt x="74902" y="11681"/>
                      </a:lnTo>
                      <a:lnTo>
                        <a:pt x="74622" y="11849"/>
                      </a:lnTo>
                      <a:lnTo>
                        <a:pt x="74314" y="11933"/>
                      </a:lnTo>
                      <a:lnTo>
                        <a:pt x="74146" y="11961"/>
                      </a:lnTo>
                      <a:lnTo>
                        <a:pt x="73978" y="11961"/>
                      </a:lnTo>
                      <a:lnTo>
                        <a:pt x="1654" y="11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1371;p57">
                  <a:extLst>
                    <a:ext uri="{FF2B5EF4-FFF2-40B4-BE49-F238E27FC236}">
                      <a16:creationId xmlns:a16="http://schemas.microsoft.com/office/drawing/2014/main" id="{C8276147-A7B4-20E1-7D8B-72D66C8FF02B}"/>
                    </a:ext>
                  </a:extLst>
                </p:cNvPr>
                <p:cNvSpPr/>
                <p:nvPr/>
              </p:nvSpPr>
              <p:spPr>
                <a:xfrm>
                  <a:off x="1830704" y="2914238"/>
                  <a:ext cx="1196337" cy="189193"/>
                </a:xfrm>
                <a:custGeom>
                  <a:avLst/>
                  <a:gdLst/>
                  <a:ahLst/>
                  <a:cxnLst/>
                  <a:rect l="l" t="t" r="r" b="b"/>
                  <a:pathLst>
                    <a:path w="75659" h="11961" fill="none" extrusionOk="0">
                      <a:moveTo>
                        <a:pt x="1654" y="11961"/>
                      </a:moveTo>
                      <a:lnTo>
                        <a:pt x="1654" y="11961"/>
                      </a:lnTo>
                      <a:lnTo>
                        <a:pt x="1486" y="11961"/>
                      </a:lnTo>
                      <a:lnTo>
                        <a:pt x="1317" y="11933"/>
                      </a:lnTo>
                      <a:lnTo>
                        <a:pt x="1009" y="11821"/>
                      </a:lnTo>
                      <a:lnTo>
                        <a:pt x="729" y="11681"/>
                      </a:lnTo>
                      <a:lnTo>
                        <a:pt x="477" y="11485"/>
                      </a:lnTo>
                      <a:lnTo>
                        <a:pt x="281" y="11233"/>
                      </a:lnTo>
                      <a:lnTo>
                        <a:pt x="113" y="10952"/>
                      </a:lnTo>
                      <a:lnTo>
                        <a:pt x="29" y="10616"/>
                      </a:lnTo>
                      <a:lnTo>
                        <a:pt x="1" y="10448"/>
                      </a:lnTo>
                      <a:lnTo>
                        <a:pt x="1" y="10280"/>
                      </a:lnTo>
                      <a:lnTo>
                        <a:pt x="1" y="1653"/>
                      </a:lnTo>
                      <a:lnTo>
                        <a:pt x="1" y="1653"/>
                      </a:lnTo>
                      <a:lnTo>
                        <a:pt x="1" y="1485"/>
                      </a:lnTo>
                      <a:lnTo>
                        <a:pt x="29" y="1317"/>
                      </a:lnTo>
                      <a:lnTo>
                        <a:pt x="113" y="1009"/>
                      </a:lnTo>
                      <a:lnTo>
                        <a:pt x="281" y="728"/>
                      </a:lnTo>
                      <a:lnTo>
                        <a:pt x="477" y="476"/>
                      </a:lnTo>
                      <a:lnTo>
                        <a:pt x="729" y="280"/>
                      </a:lnTo>
                      <a:lnTo>
                        <a:pt x="1009" y="112"/>
                      </a:lnTo>
                      <a:lnTo>
                        <a:pt x="1317" y="28"/>
                      </a:lnTo>
                      <a:lnTo>
                        <a:pt x="1486" y="0"/>
                      </a:lnTo>
                      <a:lnTo>
                        <a:pt x="1654" y="0"/>
                      </a:lnTo>
                      <a:lnTo>
                        <a:pt x="73978" y="0"/>
                      </a:lnTo>
                      <a:lnTo>
                        <a:pt x="73978" y="0"/>
                      </a:lnTo>
                      <a:lnTo>
                        <a:pt x="74146" y="0"/>
                      </a:lnTo>
                      <a:lnTo>
                        <a:pt x="74314" y="28"/>
                      </a:lnTo>
                      <a:lnTo>
                        <a:pt x="74622" y="112"/>
                      </a:lnTo>
                      <a:lnTo>
                        <a:pt x="74902" y="280"/>
                      </a:lnTo>
                      <a:lnTo>
                        <a:pt x="75154" y="476"/>
                      </a:lnTo>
                      <a:lnTo>
                        <a:pt x="75350" y="728"/>
                      </a:lnTo>
                      <a:lnTo>
                        <a:pt x="75519" y="1009"/>
                      </a:lnTo>
                      <a:lnTo>
                        <a:pt x="75603" y="1317"/>
                      </a:lnTo>
                      <a:lnTo>
                        <a:pt x="75631" y="1485"/>
                      </a:lnTo>
                      <a:lnTo>
                        <a:pt x="75659" y="1653"/>
                      </a:lnTo>
                      <a:lnTo>
                        <a:pt x="75659" y="10280"/>
                      </a:lnTo>
                      <a:lnTo>
                        <a:pt x="75659" y="10280"/>
                      </a:lnTo>
                      <a:lnTo>
                        <a:pt x="75631" y="10448"/>
                      </a:lnTo>
                      <a:lnTo>
                        <a:pt x="75603" y="10616"/>
                      </a:lnTo>
                      <a:lnTo>
                        <a:pt x="75519" y="10952"/>
                      </a:lnTo>
                      <a:lnTo>
                        <a:pt x="75350" y="11233"/>
                      </a:lnTo>
                      <a:lnTo>
                        <a:pt x="75154" y="11485"/>
                      </a:lnTo>
                      <a:lnTo>
                        <a:pt x="74902" y="11681"/>
                      </a:lnTo>
                      <a:lnTo>
                        <a:pt x="74622" y="11821"/>
                      </a:lnTo>
                      <a:lnTo>
                        <a:pt x="74314" y="11933"/>
                      </a:lnTo>
                      <a:lnTo>
                        <a:pt x="74146" y="11961"/>
                      </a:lnTo>
                      <a:lnTo>
                        <a:pt x="73978" y="11961"/>
                      </a:lnTo>
                      <a:lnTo>
                        <a:pt x="1654" y="11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1372;p57">
                  <a:extLst>
                    <a:ext uri="{FF2B5EF4-FFF2-40B4-BE49-F238E27FC236}">
                      <a16:creationId xmlns:a16="http://schemas.microsoft.com/office/drawing/2014/main" id="{169CF073-8F2F-B027-5CAA-0701782E7F36}"/>
                    </a:ext>
                  </a:extLst>
                </p:cNvPr>
                <p:cNvSpPr/>
                <p:nvPr/>
              </p:nvSpPr>
              <p:spPr>
                <a:xfrm>
                  <a:off x="1738582" y="1493321"/>
                  <a:ext cx="1381024" cy="2259198"/>
                </a:xfrm>
                <a:custGeom>
                  <a:avLst/>
                  <a:gdLst/>
                  <a:ahLst/>
                  <a:cxnLst/>
                  <a:rect l="l" t="t" r="r" b="b"/>
                  <a:pathLst>
                    <a:path w="87339" h="142829" fill="none" extrusionOk="0">
                      <a:moveTo>
                        <a:pt x="87339" y="1"/>
                      </a:moveTo>
                      <a:lnTo>
                        <a:pt x="1" y="1"/>
                      </a:lnTo>
                      <a:lnTo>
                        <a:pt x="1" y="42494"/>
                      </a:lnTo>
                      <a:lnTo>
                        <a:pt x="1" y="42494"/>
                      </a:lnTo>
                      <a:lnTo>
                        <a:pt x="393" y="43278"/>
                      </a:lnTo>
                      <a:lnTo>
                        <a:pt x="729" y="44090"/>
                      </a:lnTo>
                      <a:lnTo>
                        <a:pt x="1065" y="44903"/>
                      </a:lnTo>
                      <a:lnTo>
                        <a:pt x="1373" y="45715"/>
                      </a:lnTo>
                      <a:lnTo>
                        <a:pt x="1653" y="46527"/>
                      </a:lnTo>
                      <a:lnTo>
                        <a:pt x="1933" y="47340"/>
                      </a:lnTo>
                      <a:lnTo>
                        <a:pt x="2158" y="48124"/>
                      </a:lnTo>
                      <a:lnTo>
                        <a:pt x="2354" y="48908"/>
                      </a:lnTo>
                      <a:lnTo>
                        <a:pt x="2522" y="49664"/>
                      </a:lnTo>
                      <a:lnTo>
                        <a:pt x="2634" y="50421"/>
                      </a:lnTo>
                      <a:lnTo>
                        <a:pt x="2718" y="51149"/>
                      </a:lnTo>
                      <a:lnTo>
                        <a:pt x="2774" y="51821"/>
                      </a:lnTo>
                      <a:lnTo>
                        <a:pt x="2774" y="52494"/>
                      </a:lnTo>
                      <a:lnTo>
                        <a:pt x="2746" y="53110"/>
                      </a:lnTo>
                      <a:lnTo>
                        <a:pt x="2662" y="53670"/>
                      </a:lnTo>
                      <a:lnTo>
                        <a:pt x="2522" y="54230"/>
                      </a:lnTo>
                      <a:lnTo>
                        <a:pt x="2522" y="54230"/>
                      </a:lnTo>
                      <a:lnTo>
                        <a:pt x="2326" y="54706"/>
                      </a:lnTo>
                      <a:lnTo>
                        <a:pt x="2102" y="55239"/>
                      </a:lnTo>
                      <a:lnTo>
                        <a:pt x="1821" y="55771"/>
                      </a:lnTo>
                      <a:lnTo>
                        <a:pt x="1513" y="56303"/>
                      </a:lnTo>
                      <a:lnTo>
                        <a:pt x="1177" y="56863"/>
                      </a:lnTo>
                      <a:lnTo>
                        <a:pt x="813" y="57395"/>
                      </a:lnTo>
                      <a:lnTo>
                        <a:pt x="421" y="57984"/>
                      </a:lnTo>
                      <a:lnTo>
                        <a:pt x="1" y="58544"/>
                      </a:lnTo>
                      <a:lnTo>
                        <a:pt x="1" y="142829"/>
                      </a:lnTo>
                      <a:lnTo>
                        <a:pt x="87339" y="142829"/>
                      </a:lnTo>
                      <a:lnTo>
                        <a:pt x="873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1373;p57">
                  <a:extLst>
                    <a:ext uri="{FF2B5EF4-FFF2-40B4-BE49-F238E27FC236}">
                      <a16:creationId xmlns:a16="http://schemas.microsoft.com/office/drawing/2014/main" id="{FF329D31-2A2D-BD10-B6A9-0BAB9FF0AF4C}"/>
                    </a:ext>
                  </a:extLst>
                </p:cNvPr>
                <p:cNvSpPr/>
                <p:nvPr/>
              </p:nvSpPr>
              <p:spPr>
                <a:xfrm>
                  <a:off x="1738582" y="1269139"/>
                  <a:ext cx="1381024" cy="16"/>
                </a:xfrm>
                <a:custGeom>
                  <a:avLst/>
                  <a:gdLst/>
                  <a:ahLst/>
                  <a:cxnLst/>
                  <a:rect l="l" t="t" r="r" b="b"/>
                  <a:pathLst>
                    <a:path w="87339" h="1" fill="none" extrusionOk="0">
                      <a:moveTo>
                        <a:pt x="87339" y="0"/>
                      </a:moveTo>
                      <a:lnTo>
                        <a:pt x="1" y="0"/>
                      </a:lnTo>
                      <a:lnTo>
                        <a:pt x="1" y="0"/>
                      </a:lnTo>
                      <a:lnTo>
                        <a:pt x="87339" y="0"/>
                      </a:lnTo>
                      <a:lnTo>
                        <a:pt x="873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1374;p57">
                  <a:extLst>
                    <a:ext uri="{FF2B5EF4-FFF2-40B4-BE49-F238E27FC236}">
                      <a16:creationId xmlns:a16="http://schemas.microsoft.com/office/drawing/2014/main" id="{936D4B99-F81A-BD39-C354-DD414D8EC3B5}"/>
                    </a:ext>
                  </a:extLst>
                </p:cNvPr>
                <p:cNvSpPr/>
                <p:nvPr/>
              </p:nvSpPr>
              <p:spPr>
                <a:xfrm>
                  <a:off x="2379040" y="1143754"/>
                  <a:ext cx="37665" cy="37677"/>
                </a:xfrm>
                <a:custGeom>
                  <a:avLst/>
                  <a:gdLst/>
                  <a:ahLst/>
                  <a:cxnLst/>
                  <a:rect l="l" t="t" r="r" b="b"/>
                  <a:pathLst>
                    <a:path w="2382" h="2382" extrusionOk="0">
                      <a:moveTo>
                        <a:pt x="1205" y="0"/>
                      </a:moveTo>
                      <a:lnTo>
                        <a:pt x="953" y="28"/>
                      </a:lnTo>
                      <a:lnTo>
                        <a:pt x="729" y="84"/>
                      </a:lnTo>
                      <a:lnTo>
                        <a:pt x="533" y="196"/>
                      </a:lnTo>
                      <a:lnTo>
                        <a:pt x="337" y="336"/>
                      </a:lnTo>
                      <a:lnTo>
                        <a:pt x="197" y="533"/>
                      </a:lnTo>
                      <a:lnTo>
                        <a:pt x="85" y="729"/>
                      </a:lnTo>
                      <a:lnTo>
                        <a:pt x="29" y="953"/>
                      </a:lnTo>
                      <a:lnTo>
                        <a:pt x="1" y="1205"/>
                      </a:lnTo>
                      <a:lnTo>
                        <a:pt x="29" y="1429"/>
                      </a:lnTo>
                      <a:lnTo>
                        <a:pt x="85" y="1653"/>
                      </a:lnTo>
                      <a:lnTo>
                        <a:pt x="197" y="1877"/>
                      </a:lnTo>
                      <a:lnTo>
                        <a:pt x="337" y="2045"/>
                      </a:lnTo>
                      <a:lnTo>
                        <a:pt x="533" y="2185"/>
                      </a:lnTo>
                      <a:lnTo>
                        <a:pt x="729" y="2297"/>
                      </a:lnTo>
                      <a:lnTo>
                        <a:pt x="953" y="2381"/>
                      </a:lnTo>
                      <a:lnTo>
                        <a:pt x="1429" y="2381"/>
                      </a:lnTo>
                      <a:lnTo>
                        <a:pt x="1653" y="2297"/>
                      </a:lnTo>
                      <a:lnTo>
                        <a:pt x="1849" y="2185"/>
                      </a:lnTo>
                      <a:lnTo>
                        <a:pt x="2045" y="2045"/>
                      </a:lnTo>
                      <a:lnTo>
                        <a:pt x="2185" y="1877"/>
                      </a:lnTo>
                      <a:lnTo>
                        <a:pt x="2297" y="1653"/>
                      </a:lnTo>
                      <a:lnTo>
                        <a:pt x="2353" y="1429"/>
                      </a:lnTo>
                      <a:lnTo>
                        <a:pt x="2381" y="1205"/>
                      </a:lnTo>
                      <a:lnTo>
                        <a:pt x="2353" y="953"/>
                      </a:lnTo>
                      <a:lnTo>
                        <a:pt x="2297" y="729"/>
                      </a:lnTo>
                      <a:lnTo>
                        <a:pt x="2185" y="533"/>
                      </a:lnTo>
                      <a:lnTo>
                        <a:pt x="2045" y="336"/>
                      </a:lnTo>
                      <a:lnTo>
                        <a:pt x="1849" y="196"/>
                      </a:lnTo>
                      <a:lnTo>
                        <a:pt x="1653" y="84"/>
                      </a:lnTo>
                      <a:lnTo>
                        <a:pt x="1429" y="28"/>
                      </a:lnTo>
                      <a:lnTo>
                        <a:pt x="1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1375;p57">
                  <a:extLst>
                    <a:ext uri="{FF2B5EF4-FFF2-40B4-BE49-F238E27FC236}">
                      <a16:creationId xmlns:a16="http://schemas.microsoft.com/office/drawing/2014/main" id="{C4889D13-7499-A0AE-DA2A-C91FB505EA2D}"/>
                    </a:ext>
                  </a:extLst>
                </p:cNvPr>
                <p:cNvSpPr/>
                <p:nvPr/>
              </p:nvSpPr>
              <p:spPr>
                <a:xfrm>
                  <a:off x="2431300" y="1150397"/>
                  <a:ext cx="24382" cy="24391"/>
                </a:xfrm>
                <a:custGeom>
                  <a:avLst/>
                  <a:gdLst/>
                  <a:ahLst/>
                  <a:cxnLst/>
                  <a:rect l="l" t="t" r="r" b="b"/>
                  <a:pathLst>
                    <a:path w="1542" h="1542" extrusionOk="0">
                      <a:moveTo>
                        <a:pt x="757" y="1"/>
                      </a:moveTo>
                      <a:lnTo>
                        <a:pt x="617" y="29"/>
                      </a:lnTo>
                      <a:lnTo>
                        <a:pt x="477" y="57"/>
                      </a:lnTo>
                      <a:lnTo>
                        <a:pt x="337" y="141"/>
                      </a:lnTo>
                      <a:lnTo>
                        <a:pt x="225" y="225"/>
                      </a:lnTo>
                      <a:lnTo>
                        <a:pt x="141" y="337"/>
                      </a:lnTo>
                      <a:lnTo>
                        <a:pt x="57" y="477"/>
                      </a:lnTo>
                      <a:lnTo>
                        <a:pt x="1" y="617"/>
                      </a:lnTo>
                      <a:lnTo>
                        <a:pt x="1" y="785"/>
                      </a:lnTo>
                      <a:lnTo>
                        <a:pt x="1" y="925"/>
                      </a:lnTo>
                      <a:lnTo>
                        <a:pt x="57" y="1065"/>
                      </a:lnTo>
                      <a:lnTo>
                        <a:pt x="141" y="1205"/>
                      </a:lnTo>
                      <a:lnTo>
                        <a:pt x="225" y="1317"/>
                      </a:lnTo>
                      <a:lnTo>
                        <a:pt x="337" y="1401"/>
                      </a:lnTo>
                      <a:lnTo>
                        <a:pt x="477" y="1485"/>
                      </a:lnTo>
                      <a:lnTo>
                        <a:pt x="617" y="1541"/>
                      </a:lnTo>
                      <a:lnTo>
                        <a:pt x="925" y="1541"/>
                      </a:lnTo>
                      <a:lnTo>
                        <a:pt x="1065" y="1485"/>
                      </a:lnTo>
                      <a:lnTo>
                        <a:pt x="1205" y="1401"/>
                      </a:lnTo>
                      <a:lnTo>
                        <a:pt x="1317" y="1317"/>
                      </a:lnTo>
                      <a:lnTo>
                        <a:pt x="1401" y="1205"/>
                      </a:lnTo>
                      <a:lnTo>
                        <a:pt x="1485" y="1065"/>
                      </a:lnTo>
                      <a:lnTo>
                        <a:pt x="1513" y="925"/>
                      </a:lnTo>
                      <a:lnTo>
                        <a:pt x="1541" y="785"/>
                      </a:lnTo>
                      <a:lnTo>
                        <a:pt x="1541" y="757"/>
                      </a:lnTo>
                      <a:lnTo>
                        <a:pt x="1513" y="617"/>
                      </a:lnTo>
                      <a:lnTo>
                        <a:pt x="1485" y="477"/>
                      </a:lnTo>
                      <a:lnTo>
                        <a:pt x="1401" y="337"/>
                      </a:lnTo>
                      <a:lnTo>
                        <a:pt x="1317" y="225"/>
                      </a:lnTo>
                      <a:lnTo>
                        <a:pt x="1205" y="141"/>
                      </a:lnTo>
                      <a:lnTo>
                        <a:pt x="1065" y="57"/>
                      </a:lnTo>
                      <a:lnTo>
                        <a:pt x="925" y="29"/>
                      </a:lnTo>
                      <a:lnTo>
                        <a:pt x="7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1376;p57">
                  <a:extLst>
                    <a:ext uri="{FF2B5EF4-FFF2-40B4-BE49-F238E27FC236}">
                      <a16:creationId xmlns:a16="http://schemas.microsoft.com/office/drawing/2014/main" id="{8623CB6A-2AF9-4AE9-6C1A-1E7FFCB3F8B8}"/>
                    </a:ext>
                  </a:extLst>
                </p:cNvPr>
                <p:cNvSpPr/>
                <p:nvPr/>
              </p:nvSpPr>
              <p:spPr>
                <a:xfrm>
                  <a:off x="1894490" y="1209760"/>
                  <a:ext cx="16840" cy="23062"/>
                </a:xfrm>
                <a:custGeom>
                  <a:avLst/>
                  <a:gdLst/>
                  <a:ahLst/>
                  <a:cxnLst/>
                  <a:rect l="l" t="t" r="r" b="b"/>
                  <a:pathLst>
                    <a:path w="1065" h="1458" extrusionOk="0">
                      <a:moveTo>
                        <a:pt x="1" y="1"/>
                      </a:moveTo>
                      <a:lnTo>
                        <a:pt x="1" y="1458"/>
                      </a:lnTo>
                      <a:lnTo>
                        <a:pt x="1065" y="1458"/>
                      </a:lnTo>
                      <a:lnTo>
                        <a:pt x="1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1377;p57">
                  <a:extLst>
                    <a:ext uri="{FF2B5EF4-FFF2-40B4-BE49-F238E27FC236}">
                      <a16:creationId xmlns:a16="http://schemas.microsoft.com/office/drawing/2014/main" id="{38021AD1-9746-A7EC-E87C-7234C290DEB7}"/>
                    </a:ext>
                  </a:extLst>
                </p:cNvPr>
                <p:cNvSpPr/>
                <p:nvPr/>
              </p:nvSpPr>
              <p:spPr>
                <a:xfrm>
                  <a:off x="1866582" y="1202231"/>
                  <a:ext cx="17299" cy="30591"/>
                </a:xfrm>
                <a:custGeom>
                  <a:avLst/>
                  <a:gdLst/>
                  <a:ahLst/>
                  <a:cxnLst/>
                  <a:rect l="l" t="t" r="r" b="b"/>
                  <a:pathLst>
                    <a:path w="1094" h="1934" extrusionOk="0">
                      <a:moveTo>
                        <a:pt x="1" y="1"/>
                      </a:moveTo>
                      <a:lnTo>
                        <a:pt x="1" y="1934"/>
                      </a:lnTo>
                      <a:lnTo>
                        <a:pt x="1093" y="1934"/>
                      </a:lnTo>
                      <a:lnTo>
                        <a:pt x="1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1378;p57">
                  <a:extLst>
                    <a:ext uri="{FF2B5EF4-FFF2-40B4-BE49-F238E27FC236}">
                      <a16:creationId xmlns:a16="http://schemas.microsoft.com/office/drawing/2014/main" id="{E7B0825C-B8CD-C3FB-1722-C915A63E3460}"/>
                    </a:ext>
                  </a:extLst>
                </p:cNvPr>
                <p:cNvSpPr/>
                <p:nvPr/>
              </p:nvSpPr>
              <p:spPr>
                <a:xfrm>
                  <a:off x="1866582" y="1202231"/>
                  <a:ext cx="17299" cy="30591"/>
                </a:xfrm>
                <a:custGeom>
                  <a:avLst/>
                  <a:gdLst/>
                  <a:ahLst/>
                  <a:cxnLst/>
                  <a:rect l="l" t="t" r="r" b="b"/>
                  <a:pathLst>
                    <a:path w="1094" h="1934" fill="none" extrusionOk="0">
                      <a:moveTo>
                        <a:pt x="1093" y="1"/>
                      </a:moveTo>
                      <a:lnTo>
                        <a:pt x="1" y="1"/>
                      </a:lnTo>
                      <a:lnTo>
                        <a:pt x="1" y="1934"/>
                      </a:lnTo>
                      <a:lnTo>
                        <a:pt x="1093" y="1934"/>
                      </a:lnTo>
                      <a:lnTo>
                        <a:pt x="1093"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1379;p57">
                  <a:extLst>
                    <a:ext uri="{FF2B5EF4-FFF2-40B4-BE49-F238E27FC236}">
                      <a16:creationId xmlns:a16="http://schemas.microsoft.com/office/drawing/2014/main" id="{9A9BBEB1-82D0-94A8-03F3-88A28FE848DB}"/>
                    </a:ext>
                  </a:extLst>
                </p:cNvPr>
                <p:cNvSpPr/>
                <p:nvPr/>
              </p:nvSpPr>
              <p:spPr>
                <a:xfrm>
                  <a:off x="1838689" y="1194702"/>
                  <a:ext cx="17283" cy="37677"/>
                </a:xfrm>
                <a:custGeom>
                  <a:avLst/>
                  <a:gdLst/>
                  <a:ahLst/>
                  <a:cxnLst/>
                  <a:rect l="l" t="t" r="r" b="b"/>
                  <a:pathLst>
                    <a:path w="1093" h="2382" extrusionOk="0">
                      <a:moveTo>
                        <a:pt x="0" y="1"/>
                      </a:moveTo>
                      <a:lnTo>
                        <a:pt x="0" y="2382"/>
                      </a:lnTo>
                      <a:lnTo>
                        <a:pt x="1093" y="2382"/>
                      </a:lnTo>
                      <a:lnTo>
                        <a:pt x="1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1380;p57">
                  <a:extLst>
                    <a:ext uri="{FF2B5EF4-FFF2-40B4-BE49-F238E27FC236}">
                      <a16:creationId xmlns:a16="http://schemas.microsoft.com/office/drawing/2014/main" id="{2B2D169C-C777-574E-16EB-557B86A3D11F}"/>
                    </a:ext>
                  </a:extLst>
                </p:cNvPr>
                <p:cNvSpPr/>
                <p:nvPr/>
              </p:nvSpPr>
              <p:spPr>
                <a:xfrm>
                  <a:off x="1811223" y="1187173"/>
                  <a:ext cx="16840" cy="45649"/>
                </a:xfrm>
                <a:custGeom>
                  <a:avLst/>
                  <a:gdLst/>
                  <a:ahLst/>
                  <a:cxnLst/>
                  <a:rect l="l" t="t" r="r" b="b"/>
                  <a:pathLst>
                    <a:path w="1065" h="2886" extrusionOk="0">
                      <a:moveTo>
                        <a:pt x="1" y="0"/>
                      </a:moveTo>
                      <a:lnTo>
                        <a:pt x="1" y="2886"/>
                      </a:lnTo>
                      <a:lnTo>
                        <a:pt x="1065" y="2886"/>
                      </a:lnTo>
                      <a:lnTo>
                        <a:pt x="10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1381;p57">
                  <a:extLst>
                    <a:ext uri="{FF2B5EF4-FFF2-40B4-BE49-F238E27FC236}">
                      <a16:creationId xmlns:a16="http://schemas.microsoft.com/office/drawing/2014/main" id="{DD57B145-D6B0-08EB-A4E2-3B88436D878B}"/>
                    </a:ext>
                  </a:extLst>
                </p:cNvPr>
                <p:cNvSpPr/>
                <p:nvPr/>
              </p:nvSpPr>
              <p:spPr>
                <a:xfrm>
                  <a:off x="2956598" y="1201788"/>
                  <a:ext cx="10215" cy="22619"/>
                </a:xfrm>
                <a:custGeom>
                  <a:avLst/>
                  <a:gdLst/>
                  <a:ahLst/>
                  <a:cxnLst/>
                  <a:rect l="l" t="t" r="r" b="b"/>
                  <a:pathLst>
                    <a:path w="646" h="1430" extrusionOk="0">
                      <a:moveTo>
                        <a:pt x="1" y="1"/>
                      </a:moveTo>
                      <a:lnTo>
                        <a:pt x="1" y="1429"/>
                      </a:lnTo>
                      <a:lnTo>
                        <a:pt x="645" y="1429"/>
                      </a:lnTo>
                      <a:lnTo>
                        <a:pt x="6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1382;p57">
                  <a:extLst>
                    <a:ext uri="{FF2B5EF4-FFF2-40B4-BE49-F238E27FC236}">
                      <a16:creationId xmlns:a16="http://schemas.microsoft.com/office/drawing/2014/main" id="{060DB204-2960-6AC8-7305-48D5FB958790}"/>
                    </a:ext>
                  </a:extLst>
                </p:cNvPr>
                <p:cNvSpPr/>
                <p:nvPr/>
              </p:nvSpPr>
              <p:spPr>
                <a:xfrm>
                  <a:off x="2973880" y="1193374"/>
                  <a:ext cx="80627" cy="39006"/>
                </a:xfrm>
                <a:custGeom>
                  <a:avLst/>
                  <a:gdLst/>
                  <a:ahLst/>
                  <a:cxnLst/>
                  <a:rect l="l" t="t" r="r" b="b"/>
                  <a:pathLst>
                    <a:path w="5099" h="2466" extrusionOk="0">
                      <a:moveTo>
                        <a:pt x="0" y="1"/>
                      </a:moveTo>
                      <a:lnTo>
                        <a:pt x="0" y="2466"/>
                      </a:lnTo>
                      <a:lnTo>
                        <a:pt x="5098" y="2466"/>
                      </a:lnTo>
                      <a:lnTo>
                        <a:pt x="50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1383;p57">
                  <a:extLst>
                    <a:ext uri="{FF2B5EF4-FFF2-40B4-BE49-F238E27FC236}">
                      <a16:creationId xmlns:a16="http://schemas.microsoft.com/office/drawing/2014/main" id="{D476A4E2-4229-7A38-83B0-399BEADAC30F}"/>
                    </a:ext>
                  </a:extLst>
                </p:cNvPr>
                <p:cNvSpPr/>
                <p:nvPr/>
              </p:nvSpPr>
              <p:spPr>
                <a:xfrm>
                  <a:off x="2973880" y="1193374"/>
                  <a:ext cx="80627" cy="39006"/>
                </a:xfrm>
                <a:custGeom>
                  <a:avLst/>
                  <a:gdLst/>
                  <a:ahLst/>
                  <a:cxnLst/>
                  <a:rect l="l" t="t" r="r" b="b"/>
                  <a:pathLst>
                    <a:path w="5099" h="2466" fill="none" extrusionOk="0">
                      <a:moveTo>
                        <a:pt x="5098" y="1"/>
                      </a:moveTo>
                      <a:lnTo>
                        <a:pt x="0" y="1"/>
                      </a:lnTo>
                      <a:lnTo>
                        <a:pt x="0" y="2466"/>
                      </a:lnTo>
                      <a:lnTo>
                        <a:pt x="5098" y="2466"/>
                      </a:lnTo>
                      <a:lnTo>
                        <a:pt x="50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1384;p57">
                  <a:extLst>
                    <a:ext uri="{FF2B5EF4-FFF2-40B4-BE49-F238E27FC236}">
                      <a16:creationId xmlns:a16="http://schemas.microsoft.com/office/drawing/2014/main" id="{72827D9B-4A2D-A7EE-03BF-F25D3AEC5654}"/>
                    </a:ext>
                  </a:extLst>
                </p:cNvPr>
                <p:cNvSpPr/>
                <p:nvPr/>
              </p:nvSpPr>
              <p:spPr>
                <a:xfrm>
                  <a:off x="1736811" y="1269139"/>
                  <a:ext cx="1383238" cy="224197"/>
                </a:xfrm>
                <a:custGeom>
                  <a:avLst/>
                  <a:gdLst/>
                  <a:ahLst/>
                  <a:cxnLst/>
                  <a:rect l="l" t="t" r="r" b="b"/>
                  <a:pathLst>
                    <a:path w="87479" h="14174" extrusionOk="0">
                      <a:moveTo>
                        <a:pt x="1" y="0"/>
                      </a:moveTo>
                      <a:lnTo>
                        <a:pt x="1" y="14174"/>
                      </a:lnTo>
                      <a:lnTo>
                        <a:pt x="87479" y="14174"/>
                      </a:lnTo>
                      <a:lnTo>
                        <a:pt x="87479" y="0"/>
                      </a:lnTo>
                      <a:close/>
                    </a:path>
                  </a:pathLst>
                </a:custGeom>
                <a:solidFill>
                  <a:schemeClr val="bg1"/>
                </a:solidFill>
                <a:ln>
                  <a:solidFill>
                    <a:schemeClr val="bg2">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2" name="Google Shape;1385;p57">
                  <a:extLst>
                    <a:ext uri="{FF2B5EF4-FFF2-40B4-BE49-F238E27FC236}">
                      <a16:creationId xmlns:a16="http://schemas.microsoft.com/office/drawing/2014/main" id="{C9D3E99A-4306-86A3-2FFE-18F625149C7E}"/>
                    </a:ext>
                  </a:extLst>
                </p:cNvPr>
                <p:cNvSpPr/>
                <p:nvPr/>
              </p:nvSpPr>
              <p:spPr>
                <a:xfrm>
                  <a:off x="1736811" y="1269139"/>
                  <a:ext cx="1383238" cy="224197"/>
                </a:xfrm>
                <a:custGeom>
                  <a:avLst/>
                  <a:gdLst/>
                  <a:ahLst/>
                  <a:cxnLst/>
                  <a:rect l="l" t="t" r="r" b="b"/>
                  <a:pathLst>
                    <a:path w="87479" h="14174" fill="none" extrusionOk="0">
                      <a:moveTo>
                        <a:pt x="1" y="0"/>
                      </a:moveTo>
                      <a:lnTo>
                        <a:pt x="87479" y="0"/>
                      </a:lnTo>
                      <a:lnTo>
                        <a:pt x="87479" y="14174"/>
                      </a:lnTo>
                      <a:lnTo>
                        <a:pt x="1" y="141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1387;p57">
                  <a:extLst>
                    <a:ext uri="{FF2B5EF4-FFF2-40B4-BE49-F238E27FC236}">
                      <a16:creationId xmlns:a16="http://schemas.microsoft.com/office/drawing/2014/main" id="{EA20BDED-B927-7BF9-63D1-DB7E3A0EC58E}"/>
                    </a:ext>
                  </a:extLst>
                </p:cNvPr>
                <p:cNvSpPr/>
                <p:nvPr/>
              </p:nvSpPr>
              <p:spPr>
                <a:xfrm>
                  <a:off x="2072093" y="1337376"/>
                  <a:ext cx="54505" cy="74437"/>
                </a:xfrm>
                <a:custGeom>
                  <a:avLst/>
                  <a:gdLst/>
                  <a:ahLst/>
                  <a:cxnLst/>
                  <a:rect l="l" t="t" r="r" b="b"/>
                  <a:pathLst>
                    <a:path w="3447" h="4706" fill="none" extrusionOk="0">
                      <a:moveTo>
                        <a:pt x="3446" y="0"/>
                      </a:moveTo>
                      <a:lnTo>
                        <a:pt x="1" y="0"/>
                      </a:lnTo>
                      <a:lnTo>
                        <a:pt x="1" y="4706"/>
                      </a:lnTo>
                      <a:lnTo>
                        <a:pt x="869" y="4706"/>
                      </a:lnTo>
                      <a:lnTo>
                        <a:pt x="869" y="2913"/>
                      </a:lnTo>
                      <a:lnTo>
                        <a:pt x="3138" y="2913"/>
                      </a:lnTo>
                      <a:lnTo>
                        <a:pt x="3138" y="2157"/>
                      </a:lnTo>
                      <a:lnTo>
                        <a:pt x="869" y="2157"/>
                      </a:lnTo>
                      <a:lnTo>
                        <a:pt x="869" y="728"/>
                      </a:lnTo>
                      <a:lnTo>
                        <a:pt x="3446" y="728"/>
                      </a:lnTo>
                      <a:lnTo>
                        <a:pt x="3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1389;p57">
                  <a:extLst>
                    <a:ext uri="{FF2B5EF4-FFF2-40B4-BE49-F238E27FC236}">
                      <a16:creationId xmlns:a16="http://schemas.microsoft.com/office/drawing/2014/main" id="{F0048B6D-F7FD-145D-0F54-9EBC51502B61}"/>
                    </a:ext>
                  </a:extLst>
                </p:cNvPr>
                <p:cNvSpPr/>
                <p:nvPr/>
              </p:nvSpPr>
              <p:spPr>
                <a:xfrm>
                  <a:off x="2137208" y="1355535"/>
                  <a:ext cx="13298" cy="56722"/>
                </a:xfrm>
                <a:custGeom>
                  <a:avLst/>
                  <a:gdLst/>
                  <a:ahLst/>
                  <a:cxnLst/>
                  <a:rect l="l" t="t" r="r" b="b"/>
                  <a:pathLst>
                    <a:path w="841" h="3586" fill="none" extrusionOk="0">
                      <a:moveTo>
                        <a:pt x="841" y="1"/>
                      </a:moveTo>
                      <a:lnTo>
                        <a:pt x="1" y="1"/>
                      </a:lnTo>
                      <a:lnTo>
                        <a:pt x="1" y="3586"/>
                      </a:lnTo>
                      <a:lnTo>
                        <a:pt x="841" y="3586"/>
                      </a:lnTo>
                      <a:lnTo>
                        <a:pt x="8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1390;p57">
                  <a:extLst>
                    <a:ext uri="{FF2B5EF4-FFF2-40B4-BE49-F238E27FC236}">
                      <a16:creationId xmlns:a16="http://schemas.microsoft.com/office/drawing/2014/main" id="{F4616C29-04FF-3AF2-9C48-B47F4481404D}"/>
                    </a:ext>
                  </a:extLst>
                </p:cNvPr>
                <p:cNvSpPr/>
                <p:nvPr/>
              </p:nvSpPr>
              <p:spPr>
                <a:xfrm>
                  <a:off x="2135437" y="1329388"/>
                  <a:ext cx="17726" cy="14204"/>
                </a:xfrm>
                <a:custGeom>
                  <a:avLst/>
                  <a:gdLst/>
                  <a:ahLst/>
                  <a:cxnLst/>
                  <a:rect l="l" t="t" r="r" b="b"/>
                  <a:pathLst>
                    <a:path w="1121" h="898" fill="none" extrusionOk="0">
                      <a:moveTo>
                        <a:pt x="617" y="1"/>
                      </a:moveTo>
                      <a:lnTo>
                        <a:pt x="617" y="1"/>
                      </a:lnTo>
                      <a:lnTo>
                        <a:pt x="561" y="1"/>
                      </a:lnTo>
                      <a:lnTo>
                        <a:pt x="561" y="1"/>
                      </a:lnTo>
                      <a:lnTo>
                        <a:pt x="533" y="1"/>
                      </a:lnTo>
                      <a:lnTo>
                        <a:pt x="533" y="1"/>
                      </a:lnTo>
                      <a:lnTo>
                        <a:pt x="505" y="1"/>
                      </a:lnTo>
                      <a:lnTo>
                        <a:pt x="505" y="1"/>
                      </a:lnTo>
                      <a:lnTo>
                        <a:pt x="421" y="29"/>
                      </a:lnTo>
                      <a:lnTo>
                        <a:pt x="309" y="57"/>
                      </a:lnTo>
                      <a:lnTo>
                        <a:pt x="225" y="85"/>
                      </a:lnTo>
                      <a:lnTo>
                        <a:pt x="141" y="169"/>
                      </a:lnTo>
                      <a:lnTo>
                        <a:pt x="85" y="225"/>
                      </a:lnTo>
                      <a:lnTo>
                        <a:pt x="57" y="309"/>
                      </a:lnTo>
                      <a:lnTo>
                        <a:pt x="1" y="421"/>
                      </a:lnTo>
                      <a:lnTo>
                        <a:pt x="1" y="505"/>
                      </a:lnTo>
                      <a:lnTo>
                        <a:pt x="57" y="505"/>
                      </a:lnTo>
                      <a:lnTo>
                        <a:pt x="57" y="505"/>
                      </a:lnTo>
                      <a:lnTo>
                        <a:pt x="113" y="617"/>
                      </a:lnTo>
                      <a:lnTo>
                        <a:pt x="197" y="729"/>
                      </a:lnTo>
                      <a:lnTo>
                        <a:pt x="309" y="813"/>
                      </a:lnTo>
                      <a:lnTo>
                        <a:pt x="421" y="869"/>
                      </a:lnTo>
                      <a:lnTo>
                        <a:pt x="421" y="869"/>
                      </a:lnTo>
                      <a:lnTo>
                        <a:pt x="589" y="897"/>
                      </a:lnTo>
                      <a:lnTo>
                        <a:pt x="589" y="897"/>
                      </a:lnTo>
                      <a:lnTo>
                        <a:pt x="757" y="869"/>
                      </a:lnTo>
                      <a:lnTo>
                        <a:pt x="925" y="785"/>
                      </a:lnTo>
                      <a:lnTo>
                        <a:pt x="1037" y="673"/>
                      </a:lnTo>
                      <a:lnTo>
                        <a:pt x="1121" y="505"/>
                      </a:lnTo>
                      <a:lnTo>
                        <a:pt x="1121" y="505"/>
                      </a:lnTo>
                      <a:lnTo>
                        <a:pt x="1121" y="449"/>
                      </a:lnTo>
                      <a:lnTo>
                        <a:pt x="1121" y="449"/>
                      </a:lnTo>
                      <a:lnTo>
                        <a:pt x="1093" y="365"/>
                      </a:lnTo>
                      <a:lnTo>
                        <a:pt x="1065" y="281"/>
                      </a:lnTo>
                      <a:lnTo>
                        <a:pt x="953" y="141"/>
                      </a:lnTo>
                      <a:lnTo>
                        <a:pt x="813" y="29"/>
                      </a:lnTo>
                      <a:lnTo>
                        <a:pt x="729" y="1"/>
                      </a:lnTo>
                      <a:lnTo>
                        <a:pt x="6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1392;p57">
                  <a:extLst>
                    <a:ext uri="{FF2B5EF4-FFF2-40B4-BE49-F238E27FC236}">
                      <a16:creationId xmlns:a16="http://schemas.microsoft.com/office/drawing/2014/main" id="{B4DB6056-3FDC-6886-D6E8-B4B091FAB739}"/>
                    </a:ext>
                  </a:extLst>
                </p:cNvPr>
                <p:cNvSpPr/>
                <p:nvPr/>
              </p:nvSpPr>
              <p:spPr>
                <a:xfrm>
                  <a:off x="2168216" y="1354206"/>
                  <a:ext cx="56260" cy="57607"/>
                </a:xfrm>
                <a:custGeom>
                  <a:avLst/>
                  <a:gdLst/>
                  <a:ahLst/>
                  <a:cxnLst/>
                  <a:rect l="l" t="t" r="r" b="b"/>
                  <a:pathLst>
                    <a:path w="3558" h="3642" fill="none" extrusionOk="0">
                      <a:moveTo>
                        <a:pt x="2157" y="1"/>
                      </a:moveTo>
                      <a:lnTo>
                        <a:pt x="2157" y="1"/>
                      </a:lnTo>
                      <a:lnTo>
                        <a:pt x="2045" y="1"/>
                      </a:lnTo>
                      <a:lnTo>
                        <a:pt x="2045" y="1"/>
                      </a:lnTo>
                      <a:lnTo>
                        <a:pt x="1961" y="1"/>
                      </a:lnTo>
                      <a:lnTo>
                        <a:pt x="1961" y="1"/>
                      </a:lnTo>
                      <a:lnTo>
                        <a:pt x="1793" y="1"/>
                      </a:lnTo>
                      <a:lnTo>
                        <a:pt x="1625" y="29"/>
                      </a:lnTo>
                      <a:lnTo>
                        <a:pt x="1317" y="141"/>
                      </a:lnTo>
                      <a:lnTo>
                        <a:pt x="1037" y="281"/>
                      </a:lnTo>
                      <a:lnTo>
                        <a:pt x="925" y="393"/>
                      </a:lnTo>
                      <a:lnTo>
                        <a:pt x="813" y="505"/>
                      </a:lnTo>
                      <a:lnTo>
                        <a:pt x="813" y="57"/>
                      </a:lnTo>
                      <a:lnTo>
                        <a:pt x="0" y="57"/>
                      </a:lnTo>
                      <a:lnTo>
                        <a:pt x="0" y="3642"/>
                      </a:lnTo>
                      <a:lnTo>
                        <a:pt x="841" y="3642"/>
                      </a:lnTo>
                      <a:lnTo>
                        <a:pt x="841" y="1821"/>
                      </a:lnTo>
                      <a:lnTo>
                        <a:pt x="841" y="1821"/>
                      </a:lnTo>
                      <a:lnTo>
                        <a:pt x="841" y="1625"/>
                      </a:lnTo>
                      <a:lnTo>
                        <a:pt x="841" y="1625"/>
                      </a:lnTo>
                      <a:lnTo>
                        <a:pt x="869" y="1457"/>
                      </a:lnTo>
                      <a:lnTo>
                        <a:pt x="925" y="1289"/>
                      </a:lnTo>
                      <a:lnTo>
                        <a:pt x="1009" y="1121"/>
                      </a:lnTo>
                      <a:lnTo>
                        <a:pt x="1149" y="1009"/>
                      </a:lnTo>
                      <a:lnTo>
                        <a:pt x="1289" y="897"/>
                      </a:lnTo>
                      <a:lnTo>
                        <a:pt x="1429" y="813"/>
                      </a:lnTo>
                      <a:lnTo>
                        <a:pt x="1597" y="757"/>
                      </a:lnTo>
                      <a:lnTo>
                        <a:pt x="1793" y="729"/>
                      </a:lnTo>
                      <a:lnTo>
                        <a:pt x="1793" y="729"/>
                      </a:lnTo>
                      <a:lnTo>
                        <a:pt x="1849" y="729"/>
                      </a:lnTo>
                      <a:lnTo>
                        <a:pt x="1849" y="729"/>
                      </a:lnTo>
                      <a:lnTo>
                        <a:pt x="2045" y="757"/>
                      </a:lnTo>
                      <a:lnTo>
                        <a:pt x="2213" y="813"/>
                      </a:lnTo>
                      <a:lnTo>
                        <a:pt x="2353" y="869"/>
                      </a:lnTo>
                      <a:lnTo>
                        <a:pt x="2493" y="981"/>
                      </a:lnTo>
                      <a:lnTo>
                        <a:pt x="2577" y="1121"/>
                      </a:lnTo>
                      <a:lnTo>
                        <a:pt x="2661" y="1261"/>
                      </a:lnTo>
                      <a:lnTo>
                        <a:pt x="2689" y="1457"/>
                      </a:lnTo>
                      <a:lnTo>
                        <a:pt x="2717" y="1681"/>
                      </a:lnTo>
                      <a:lnTo>
                        <a:pt x="2717" y="3642"/>
                      </a:lnTo>
                      <a:lnTo>
                        <a:pt x="3558" y="3642"/>
                      </a:lnTo>
                      <a:lnTo>
                        <a:pt x="3558" y="1597"/>
                      </a:lnTo>
                      <a:lnTo>
                        <a:pt x="3558" y="1597"/>
                      </a:lnTo>
                      <a:lnTo>
                        <a:pt x="3558" y="1317"/>
                      </a:lnTo>
                      <a:lnTo>
                        <a:pt x="3558" y="1317"/>
                      </a:lnTo>
                      <a:lnTo>
                        <a:pt x="3502" y="1037"/>
                      </a:lnTo>
                      <a:lnTo>
                        <a:pt x="3418" y="785"/>
                      </a:lnTo>
                      <a:lnTo>
                        <a:pt x="3278" y="561"/>
                      </a:lnTo>
                      <a:lnTo>
                        <a:pt x="3110" y="365"/>
                      </a:lnTo>
                      <a:lnTo>
                        <a:pt x="2913" y="225"/>
                      </a:lnTo>
                      <a:lnTo>
                        <a:pt x="2661" y="113"/>
                      </a:lnTo>
                      <a:lnTo>
                        <a:pt x="2409" y="29"/>
                      </a:lnTo>
                      <a:lnTo>
                        <a:pt x="2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1394;p57">
                  <a:extLst>
                    <a:ext uri="{FF2B5EF4-FFF2-40B4-BE49-F238E27FC236}">
                      <a16:creationId xmlns:a16="http://schemas.microsoft.com/office/drawing/2014/main" id="{F3FFA196-69C2-D809-6D7B-2718F7280F47}"/>
                    </a:ext>
                  </a:extLst>
                </p:cNvPr>
                <p:cNvSpPr/>
                <p:nvPr/>
              </p:nvSpPr>
              <p:spPr>
                <a:xfrm>
                  <a:off x="2250598" y="1387438"/>
                  <a:ext cx="25252" cy="15517"/>
                </a:xfrm>
                <a:custGeom>
                  <a:avLst/>
                  <a:gdLst/>
                  <a:ahLst/>
                  <a:cxnLst/>
                  <a:rect l="l" t="t" r="r" b="b"/>
                  <a:pathLst>
                    <a:path w="1597" h="981" fill="none" extrusionOk="0">
                      <a:moveTo>
                        <a:pt x="757" y="981"/>
                      </a:moveTo>
                      <a:lnTo>
                        <a:pt x="757" y="981"/>
                      </a:lnTo>
                      <a:lnTo>
                        <a:pt x="673" y="981"/>
                      </a:lnTo>
                      <a:lnTo>
                        <a:pt x="673" y="981"/>
                      </a:lnTo>
                      <a:lnTo>
                        <a:pt x="533" y="981"/>
                      </a:lnTo>
                      <a:lnTo>
                        <a:pt x="393" y="925"/>
                      </a:lnTo>
                      <a:lnTo>
                        <a:pt x="280" y="897"/>
                      </a:lnTo>
                      <a:lnTo>
                        <a:pt x="196" y="813"/>
                      </a:lnTo>
                      <a:lnTo>
                        <a:pt x="112" y="757"/>
                      </a:lnTo>
                      <a:lnTo>
                        <a:pt x="56" y="673"/>
                      </a:lnTo>
                      <a:lnTo>
                        <a:pt x="0" y="589"/>
                      </a:lnTo>
                      <a:lnTo>
                        <a:pt x="0" y="477"/>
                      </a:lnTo>
                      <a:lnTo>
                        <a:pt x="0" y="477"/>
                      </a:lnTo>
                      <a:lnTo>
                        <a:pt x="0" y="393"/>
                      </a:lnTo>
                      <a:lnTo>
                        <a:pt x="28" y="308"/>
                      </a:lnTo>
                      <a:lnTo>
                        <a:pt x="84" y="224"/>
                      </a:lnTo>
                      <a:lnTo>
                        <a:pt x="168" y="140"/>
                      </a:lnTo>
                      <a:lnTo>
                        <a:pt x="252" y="84"/>
                      </a:lnTo>
                      <a:lnTo>
                        <a:pt x="393" y="28"/>
                      </a:lnTo>
                      <a:lnTo>
                        <a:pt x="533" y="0"/>
                      </a:lnTo>
                      <a:lnTo>
                        <a:pt x="729" y="0"/>
                      </a:lnTo>
                      <a:lnTo>
                        <a:pt x="1597" y="0"/>
                      </a:lnTo>
                      <a:lnTo>
                        <a:pt x="1597" y="421"/>
                      </a:lnTo>
                      <a:lnTo>
                        <a:pt x="1597" y="421"/>
                      </a:lnTo>
                      <a:lnTo>
                        <a:pt x="1541" y="533"/>
                      </a:lnTo>
                      <a:lnTo>
                        <a:pt x="1457" y="645"/>
                      </a:lnTo>
                      <a:lnTo>
                        <a:pt x="1373" y="757"/>
                      </a:lnTo>
                      <a:lnTo>
                        <a:pt x="1261" y="841"/>
                      </a:lnTo>
                      <a:lnTo>
                        <a:pt x="1149" y="897"/>
                      </a:lnTo>
                      <a:lnTo>
                        <a:pt x="1009" y="953"/>
                      </a:lnTo>
                      <a:lnTo>
                        <a:pt x="897" y="981"/>
                      </a:lnTo>
                      <a:lnTo>
                        <a:pt x="757" y="9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1395;p57">
                  <a:extLst>
                    <a:ext uri="{FF2B5EF4-FFF2-40B4-BE49-F238E27FC236}">
                      <a16:creationId xmlns:a16="http://schemas.microsoft.com/office/drawing/2014/main" id="{CDF775F6-F9DD-D665-8179-B909F9F510E9}"/>
                    </a:ext>
                  </a:extLst>
                </p:cNvPr>
                <p:cNvSpPr/>
                <p:nvPr/>
              </p:nvSpPr>
              <p:spPr>
                <a:xfrm>
                  <a:off x="2237758" y="1354206"/>
                  <a:ext cx="51390" cy="58493"/>
                </a:xfrm>
                <a:custGeom>
                  <a:avLst/>
                  <a:gdLst/>
                  <a:ahLst/>
                  <a:cxnLst/>
                  <a:rect l="l" t="t" r="r" b="b"/>
                  <a:pathLst>
                    <a:path w="3250" h="3698" fill="none" extrusionOk="0">
                      <a:moveTo>
                        <a:pt x="1541" y="1"/>
                      </a:moveTo>
                      <a:lnTo>
                        <a:pt x="1541" y="1"/>
                      </a:lnTo>
                      <a:lnTo>
                        <a:pt x="1177" y="29"/>
                      </a:lnTo>
                      <a:lnTo>
                        <a:pt x="784" y="113"/>
                      </a:lnTo>
                      <a:lnTo>
                        <a:pt x="448" y="253"/>
                      </a:lnTo>
                      <a:lnTo>
                        <a:pt x="112" y="449"/>
                      </a:lnTo>
                      <a:lnTo>
                        <a:pt x="420" y="1065"/>
                      </a:lnTo>
                      <a:lnTo>
                        <a:pt x="420" y="1065"/>
                      </a:lnTo>
                      <a:lnTo>
                        <a:pt x="672" y="925"/>
                      </a:lnTo>
                      <a:lnTo>
                        <a:pt x="924" y="813"/>
                      </a:lnTo>
                      <a:lnTo>
                        <a:pt x="1205" y="729"/>
                      </a:lnTo>
                      <a:lnTo>
                        <a:pt x="1513" y="701"/>
                      </a:lnTo>
                      <a:lnTo>
                        <a:pt x="1513" y="701"/>
                      </a:lnTo>
                      <a:lnTo>
                        <a:pt x="1513" y="701"/>
                      </a:lnTo>
                      <a:lnTo>
                        <a:pt x="1513" y="701"/>
                      </a:lnTo>
                      <a:lnTo>
                        <a:pt x="1737" y="729"/>
                      </a:lnTo>
                      <a:lnTo>
                        <a:pt x="1933" y="757"/>
                      </a:lnTo>
                      <a:lnTo>
                        <a:pt x="2073" y="813"/>
                      </a:lnTo>
                      <a:lnTo>
                        <a:pt x="2213" y="925"/>
                      </a:lnTo>
                      <a:lnTo>
                        <a:pt x="2297" y="1037"/>
                      </a:lnTo>
                      <a:lnTo>
                        <a:pt x="2353" y="1149"/>
                      </a:lnTo>
                      <a:lnTo>
                        <a:pt x="2409" y="1317"/>
                      </a:lnTo>
                      <a:lnTo>
                        <a:pt x="2409" y="1485"/>
                      </a:lnTo>
                      <a:lnTo>
                        <a:pt x="2409" y="1541"/>
                      </a:lnTo>
                      <a:lnTo>
                        <a:pt x="1485" y="1541"/>
                      </a:lnTo>
                      <a:lnTo>
                        <a:pt x="1485" y="1541"/>
                      </a:lnTo>
                      <a:lnTo>
                        <a:pt x="1120" y="1569"/>
                      </a:lnTo>
                      <a:lnTo>
                        <a:pt x="784" y="1625"/>
                      </a:lnTo>
                      <a:lnTo>
                        <a:pt x="532" y="1709"/>
                      </a:lnTo>
                      <a:lnTo>
                        <a:pt x="336" y="1849"/>
                      </a:lnTo>
                      <a:lnTo>
                        <a:pt x="168" y="1989"/>
                      </a:lnTo>
                      <a:lnTo>
                        <a:pt x="84" y="2185"/>
                      </a:lnTo>
                      <a:lnTo>
                        <a:pt x="28" y="2381"/>
                      </a:lnTo>
                      <a:lnTo>
                        <a:pt x="0" y="2606"/>
                      </a:lnTo>
                      <a:lnTo>
                        <a:pt x="0" y="2606"/>
                      </a:lnTo>
                      <a:lnTo>
                        <a:pt x="28" y="2830"/>
                      </a:lnTo>
                      <a:lnTo>
                        <a:pt x="84" y="3054"/>
                      </a:lnTo>
                      <a:lnTo>
                        <a:pt x="196" y="3222"/>
                      </a:lnTo>
                      <a:lnTo>
                        <a:pt x="364" y="3390"/>
                      </a:lnTo>
                      <a:lnTo>
                        <a:pt x="560" y="3530"/>
                      </a:lnTo>
                      <a:lnTo>
                        <a:pt x="784" y="3614"/>
                      </a:lnTo>
                      <a:lnTo>
                        <a:pt x="1036" y="3670"/>
                      </a:lnTo>
                      <a:lnTo>
                        <a:pt x="1345" y="3698"/>
                      </a:lnTo>
                      <a:lnTo>
                        <a:pt x="1345" y="3698"/>
                      </a:lnTo>
                      <a:lnTo>
                        <a:pt x="1457" y="3698"/>
                      </a:lnTo>
                      <a:lnTo>
                        <a:pt x="1457" y="3698"/>
                      </a:lnTo>
                      <a:lnTo>
                        <a:pt x="1737" y="3670"/>
                      </a:lnTo>
                      <a:lnTo>
                        <a:pt x="2017" y="3558"/>
                      </a:lnTo>
                      <a:lnTo>
                        <a:pt x="2241" y="3418"/>
                      </a:lnTo>
                      <a:lnTo>
                        <a:pt x="2353" y="3334"/>
                      </a:lnTo>
                      <a:lnTo>
                        <a:pt x="2465" y="3222"/>
                      </a:lnTo>
                      <a:lnTo>
                        <a:pt x="2465" y="3642"/>
                      </a:lnTo>
                      <a:lnTo>
                        <a:pt x="3249" y="3642"/>
                      </a:lnTo>
                      <a:lnTo>
                        <a:pt x="3249" y="1541"/>
                      </a:lnTo>
                      <a:lnTo>
                        <a:pt x="3249" y="1541"/>
                      </a:lnTo>
                      <a:lnTo>
                        <a:pt x="3221" y="1177"/>
                      </a:lnTo>
                      <a:lnTo>
                        <a:pt x="3137" y="869"/>
                      </a:lnTo>
                      <a:lnTo>
                        <a:pt x="3081" y="729"/>
                      </a:lnTo>
                      <a:lnTo>
                        <a:pt x="2997" y="589"/>
                      </a:lnTo>
                      <a:lnTo>
                        <a:pt x="2913" y="477"/>
                      </a:lnTo>
                      <a:lnTo>
                        <a:pt x="2829" y="393"/>
                      </a:lnTo>
                      <a:lnTo>
                        <a:pt x="2605" y="225"/>
                      </a:lnTo>
                      <a:lnTo>
                        <a:pt x="2325" y="85"/>
                      </a:lnTo>
                      <a:lnTo>
                        <a:pt x="1989" y="29"/>
                      </a:lnTo>
                      <a:lnTo>
                        <a:pt x="1625" y="1"/>
                      </a:lnTo>
                      <a:lnTo>
                        <a:pt x="1625" y="1"/>
                      </a:lnTo>
                      <a:lnTo>
                        <a:pt x="15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1397;p57">
                  <a:extLst>
                    <a:ext uri="{FF2B5EF4-FFF2-40B4-BE49-F238E27FC236}">
                      <a16:creationId xmlns:a16="http://schemas.microsoft.com/office/drawing/2014/main" id="{D532E3BE-E3D9-2FD3-F1F6-64370553EF79}"/>
                    </a:ext>
                  </a:extLst>
                </p:cNvPr>
                <p:cNvSpPr/>
                <p:nvPr/>
              </p:nvSpPr>
              <p:spPr>
                <a:xfrm>
                  <a:off x="2305956" y="1354206"/>
                  <a:ext cx="56718" cy="57607"/>
                </a:xfrm>
                <a:custGeom>
                  <a:avLst/>
                  <a:gdLst/>
                  <a:ahLst/>
                  <a:cxnLst/>
                  <a:rect l="l" t="t" r="r" b="b"/>
                  <a:pathLst>
                    <a:path w="3587" h="3642" fill="none" extrusionOk="0">
                      <a:moveTo>
                        <a:pt x="2158" y="1"/>
                      </a:moveTo>
                      <a:lnTo>
                        <a:pt x="2158" y="1"/>
                      </a:lnTo>
                      <a:lnTo>
                        <a:pt x="2046" y="1"/>
                      </a:lnTo>
                      <a:lnTo>
                        <a:pt x="2046" y="1"/>
                      </a:lnTo>
                      <a:lnTo>
                        <a:pt x="1962" y="1"/>
                      </a:lnTo>
                      <a:lnTo>
                        <a:pt x="1962" y="1"/>
                      </a:lnTo>
                      <a:lnTo>
                        <a:pt x="1793" y="1"/>
                      </a:lnTo>
                      <a:lnTo>
                        <a:pt x="1653" y="29"/>
                      </a:lnTo>
                      <a:lnTo>
                        <a:pt x="1345" y="141"/>
                      </a:lnTo>
                      <a:lnTo>
                        <a:pt x="1065" y="281"/>
                      </a:lnTo>
                      <a:lnTo>
                        <a:pt x="925" y="393"/>
                      </a:lnTo>
                      <a:lnTo>
                        <a:pt x="813" y="505"/>
                      </a:lnTo>
                      <a:lnTo>
                        <a:pt x="813" y="57"/>
                      </a:lnTo>
                      <a:lnTo>
                        <a:pt x="1" y="57"/>
                      </a:lnTo>
                      <a:lnTo>
                        <a:pt x="1" y="3642"/>
                      </a:lnTo>
                      <a:lnTo>
                        <a:pt x="841" y="3642"/>
                      </a:lnTo>
                      <a:lnTo>
                        <a:pt x="841" y="1821"/>
                      </a:lnTo>
                      <a:lnTo>
                        <a:pt x="841" y="1821"/>
                      </a:lnTo>
                      <a:lnTo>
                        <a:pt x="841" y="1625"/>
                      </a:lnTo>
                      <a:lnTo>
                        <a:pt x="841" y="1625"/>
                      </a:lnTo>
                      <a:lnTo>
                        <a:pt x="869" y="1457"/>
                      </a:lnTo>
                      <a:lnTo>
                        <a:pt x="925" y="1289"/>
                      </a:lnTo>
                      <a:lnTo>
                        <a:pt x="1037" y="1121"/>
                      </a:lnTo>
                      <a:lnTo>
                        <a:pt x="1149" y="1009"/>
                      </a:lnTo>
                      <a:lnTo>
                        <a:pt x="1289" y="897"/>
                      </a:lnTo>
                      <a:lnTo>
                        <a:pt x="1429" y="813"/>
                      </a:lnTo>
                      <a:lnTo>
                        <a:pt x="1625" y="757"/>
                      </a:lnTo>
                      <a:lnTo>
                        <a:pt x="1793" y="729"/>
                      </a:lnTo>
                      <a:lnTo>
                        <a:pt x="1793" y="729"/>
                      </a:lnTo>
                      <a:lnTo>
                        <a:pt x="1849" y="729"/>
                      </a:lnTo>
                      <a:lnTo>
                        <a:pt x="1849" y="729"/>
                      </a:lnTo>
                      <a:lnTo>
                        <a:pt x="2046" y="757"/>
                      </a:lnTo>
                      <a:lnTo>
                        <a:pt x="2214" y="813"/>
                      </a:lnTo>
                      <a:lnTo>
                        <a:pt x="2354" y="869"/>
                      </a:lnTo>
                      <a:lnTo>
                        <a:pt x="2494" y="981"/>
                      </a:lnTo>
                      <a:lnTo>
                        <a:pt x="2578" y="1121"/>
                      </a:lnTo>
                      <a:lnTo>
                        <a:pt x="2662" y="1261"/>
                      </a:lnTo>
                      <a:lnTo>
                        <a:pt x="2690" y="1457"/>
                      </a:lnTo>
                      <a:lnTo>
                        <a:pt x="2718" y="1681"/>
                      </a:lnTo>
                      <a:lnTo>
                        <a:pt x="2718" y="3642"/>
                      </a:lnTo>
                      <a:lnTo>
                        <a:pt x="3558" y="3642"/>
                      </a:lnTo>
                      <a:lnTo>
                        <a:pt x="3558" y="1597"/>
                      </a:lnTo>
                      <a:lnTo>
                        <a:pt x="3558" y="1597"/>
                      </a:lnTo>
                      <a:lnTo>
                        <a:pt x="3586" y="1289"/>
                      </a:lnTo>
                      <a:lnTo>
                        <a:pt x="3586" y="1289"/>
                      </a:lnTo>
                      <a:lnTo>
                        <a:pt x="3530" y="1037"/>
                      </a:lnTo>
                      <a:lnTo>
                        <a:pt x="3446" y="785"/>
                      </a:lnTo>
                      <a:lnTo>
                        <a:pt x="3306" y="561"/>
                      </a:lnTo>
                      <a:lnTo>
                        <a:pt x="3110" y="365"/>
                      </a:lnTo>
                      <a:lnTo>
                        <a:pt x="2914" y="225"/>
                      </a:lnTo>
                      <a:lnTo>
                        <a:pt x="2690" y="113"/>
                      </a:lnTo>
                      <a:lnTo>
                        <a:pt x="2438" y="29"/>
                      </a:lnTo>
                      <a:lnTo>
                        <a:pt x="2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1399;p57">
                  <a:extLst>
                    <a:ext uri="{FF2B5EF4-FFF2-40B4-BE49-F238E27FC236}">
                      <a16:creationId xmlns:a16="http://schemas.microsoft.com/office/drawing/2014/main" id="{2ADAEA72-B6D2-9CC9-00CE-167338AC6C39}"/>
                    </a:ext>
                  </a:extLst>
                </p:cNvPr>
                <p:cNvSpPr/>
                <p:nvPr/>
              </p:nvSpPr>
              <p:spPr>
                <a:xfrm>
                  <a:off x="2375498" y="1354649"/>
                  <a:ext cx="55374" cy="58509"/>
                </a:xfrm>
                <a:custGeom>
                  <a:avLst/>
                  <a:gdLst/>
                  <a:ahLst/>
                  <a:cxnLst/>
                  <a:rect l="l" t="t" r="r" b="b"/>
                  <a:pathLst>
                    <a:path w="3502" h="3699" fill="none" extrusionOk="0">
                      <a:moveTo>
                        <a:pt x="1821" y="1"/>
                      </a:moveTo>
                      <a:lnTo>
                        <a:pt x="1821" y="1"/>
                      </a:lnTo>
                      <a:lnTo>
                        <a:pt x="1793" y="1"/>
                      </a:lnTo>
                      <a:lnTo>
                        <a:pt x="1793" y="1"/>
                      </a:lnTo>
                      <a:lnTo>
                        <a:pt x="1625" y="1"/>
                      </a:lnTo>
                      <a:lnTo>
                        <a:pt x="1429" y="29"/>
                      </a:lnTo>
                      <a:lnTo>
                        <a:pt x="1261" y="85"/>
                      </a:lnTo>
                      <a:lnTo>
                        <a:pt x="1093" y="141"/>
                      </a:lnTo>
                      <a:lnTo>
                        <a:pt x="925" y="225"/>
                      </a:lnTo>
                      <a:lnTo>
                        <a:pt x="785" y="309"/>
                      </a:lnTo>
                      <a:lnTo>
                        <a:pt x="505" y="561"/>
                      </a:lnTo>
                      <a:lnTo>
                        <a:pt x="309" y="813"/>
                      </a:lnTo>
                      <a:lnTo>
                        <a:pt x="225" y="981"/>
                      </a:lnTo>
                      <a:lnTo>
                        <a:pt x="141" y="1121"/>
                      </a:lnTo>
                      <a:lnTo>
                        <a:pt x="84" y="1289"/>
                      </a:lnTo>
                      <a:lnTo>
                        <a:pt x="28" y="1485"/>
                      </a:lnTo>
                      <a:lnTo>
                        <a:pt x="0" y="1653"/>
                      </a:lnTo>
                      <a:lnTo>
                        <a:pt x="0" y="1849"/>
                      </a:lnTo>
                      <a:lnTo>
                        <a:pt x="0" y="1849"/>
                      </a:lnTo>
                      <a:lnTo>
                        <a:pt x="0" y="1989"/>
                      </a:lnTo>
                      <a:lnTo>
                        <a:pt x="0" y="1989"/>
                      </a:lnTo>
                      <a:lnTo>
                        <a:pt x="28" y="2157"/>
                      </a:lnTo>
                      <a:lnTo>
                        <a:pt x="56" y="2325"/>
                      </a:lnTo>
                      <a:lnTo>
                        <a:pt x="197" y="2662"/>
                      </a:lnTo>
                      <a:lnTo>
                        <a:pt x="365" y="2942"/>
                      </a:lnTo>
                      <a:lnTo>
                        <a:pt x="589" y="3194"/>
                      </a:lnTo>
                      <a:lnTo>
                        <a:pt x="841" y="3390"/>
                      </a:lnTo>
                      <a:lnTo>
                        <a:pt x="1149" y="3558"/>
                      </a:lnTo>
                      <a:lnTo>
                        <a:pt x="1485" y="3642"/>
                      </a:lnTo>
                      <a:lnTo>
                        <a:pt x="1653" y="3670"/>
                      </a:lnTo>
                      <a:lnTo>
                        <a:pt x="1821" y="3698"/>
                      </a:lnTo>
                      <a:lnTo>
                        <a:pt x="1821" y="3698"/>
                      </a:lnTo>
                      <a:lnTo>
                        <a:pt x="1961" y="3670"/>
                      </a:lnTo>
                      <a:lnTo>
                        <a:pt x="1961" y="3670"/>
                      </a:lnTo>
                      <a:lnTo>
                        <a:pt x="2045" y="3698"/>
                      </a:lnTo>
                      <a:lnTo>
                        <a:pt x="2045" y="3698"/>
                      </a:lnTo>
                      <a:lnTo>
                        <a:pt x="2269" y="3670"/>
                      </a:lnTo>
                      <a:lnTo>
                        <a:pt x="2493" y="3614"/>
                      </a:lnTo>
                      <a:lnTo>
                        <a:pt x="2690" y="3558"/>
                      </a:lnTo>
                      <a:lnTo>
                        <a:pt x="2886" y="3446"/>
                      </a:lnTo>
                      <a:lnTo>
                        <a:pt x="3054" y="3334"/>
                      </a:lnTo>
                      <a:lnTo>
                        <a:pt x="3222" y="3194"/>
                      </a:lnTo>
                      <a:lnTo>
                        <a:pt x="3362" y="3026"/>
                      </a:lnTo>
                      <a:lnTo>
                        <a:pt x="3502" y="2830"/>
                      </a:lnTo>
                      <a:lnTo>
                        <a:pt x="2858" y="2466"/>
                      </a:lnTo>
                      <a:lnTo>
                        <a:pt x="2858" y="2466"/>
                      </a:lnTo>
                      <a:lnTo>
                        <a:pt x="2774" y="2578"/>
                      </a:lnTo>
                      <a:lnTo>
                        <a:pt x="2690" y="2662"/>
                      </a:lnTo>
                      <a:lnTo>
                        <a:pt x="2577" y="2746"/>
                      </a:lnTo>
                      <a:lnTo>
                        <a:pt x="2465" y="2830"/>
                      </a:lnTo>
                      <a:lnTo>
                        <a:pt x="2353" y="2886"/>
                      </a:lnTo>
                      <a:lnTo>
                        <a:pt x="2213" y="2942"/>
                      </a:lnTo>
                      <a:lnTo>
                        <a:pt x="2101" y="2942"/>
                      </a:lnTo>
                      <a:lnTo>
                        <a:pt x="1961" y="2970"/>
                      </a:lnTo>
                      <a:lnTo>
                        <a:pt x="1961" y="2970"/>
                      </a:lnTo>
                      <a:lnTo>
                        <a:pt x="1933" y="2970"/>
                      </a:lnTo>
                      <a:lnTo>
                        <a:pt x="1933" y="2970"/>
                      </a:lnTo>
                      <a:lnTo>
                        <a:pt x="1709" y="2942"/>
                      </a:lnTo>
                      <a:lnTo>
                        <a:pt x="1513" y="2886"/>
                      </a:lnTo>
                      <a:lnTo>
                        <a:pt x="1317" y="2774"/>
                      </a:lnTo>
                      <a:lnTo>
                        <a:pt x="1149" y="2634"/>
                      </a:lnTo>
                      <a:lnTo>
                        <a:pt x="1009" y="2466"/>
                      </a:lnTo>
                      <a:lnTo>
                        <a:pt x="897" y="2269"/>
                      </a:lnTo>
                      <a:lnTo>
                        <a:pt x="841" y="2073"/>
                      </a:lnTo>
                      <a:lnTo>
                        <a:pt x="813" y="1849"/>
                      </a:lnTo>
                      <a:lnTo>
                        <a:pt x="813" y="1849"/>
                      </a:lnTo>
                      <a:lnTo>
                        <a:pt x="841" y="1625"/>
                      </a:lnTo>
                      <a:lnTo>
                        <a:pt x="897" y="1401"/>
                      </a:lnTo>
                      <a:lnTo>
                        <a:pt x="1009" y="1205"/>
                      </a:lnTo>
                      <a:lnTo>
                        <a:pt x="1149" y="1037"/>
                      </a:lnTo>
                      <a:lnTo>
                        <a:pt x="1317" y="897"/>
                      </a:lnTo>
                      <a:lnTo>
                        <a:pt x="1513" y="813"/>
                      </a:lnTo>
                      <a:lnTo>
                        <a:pt x="1709" y="729"/>
                      </a:lnTo>
                      <a:lnTo>
                        <a:pt x="1933" y="701"/>
                      </a:lnTo>
                      <a:lnTo>
                        <a:pt x="1933" y="701"/>
                      </a:lnTo>
                      <a:lnTo>
                        <a:pt x="1961" y="701"/>
                      </a:lnTo>
                      <a:lnTo>
                        <a:pt x="1961" y="701"/>
                      </a:lnTo>
                      <a:lnTo>
                        <a:pt x="2101" y="729"/>
                      </a:lnTo>
                      <a:lnTo>
                        <a:pt x="2213" y="757"/>
                      </a:lnTo>
                      <a:lnTo>
                        <a:pt x="2353" y="785"/>
                      </a:lnTo>
                      <a:lnTo>
                        <a:pt x="2465" y="841"/>
                      </a:lnTo>
                      <a:lnTo>
                        <a:pt x="2577" y="925"/>
                      </a:lnTo>
                      <a:lnTo>
                        <a:pt x="2690" y="1009"/>
                      </a:lnTo>
                      <a:lnTo>
                        <a:pt x="2774" y="1093"/>
                      </a:lnTo>
                      <a:lnTo>
                        <a:pt x="2858" y="1205"/>
                      </a:lnTo>
                      <a:lnTo>
                        <a:pt x="3502" y="841"/>
                      </a:lnTo>
                      <a:lnTo>
                        <a:pt x="3502" y="841"/>
                      </a:lnTo>
                      <a:lnTo>
                        <a:pt x="3362" y="645"/>
                      </a:lnTo>
                      <a:lnTo>
                        <a:pt x="3222" y="477"/>
                      </a:lnTo>
                      <a:lnTo>
                        <a:pt x="3082" y="337"/>
                      </a:lnTo>
                      <a:lnTo>
                        <a:pt x="2886" y="225"/>
                      </a:lnTo>
                      <a:lnTo>
                        <a:pt x="2690" y="113"/>
                      </a:lnTo>
                      <a:lnTo>
                        <a:pt x="2493" y="57"/>
                      </a:lnTo>
                      <a:lnTo>
                        <a:pt x="2297" y="1"/>
                      </a:lnTo>
                      <a:lnTo>
                        <a:pt x="2073" y="1"/>
                      </a:lnTo>
                      <a:lnTo>
                        <a:pt x="2073" y="1"/>
                      </a:lnTo>
                      <a:lnTo>
                        <a:pt x="1961" y="1"/>
                      </a:lnTo>
                      <a:lnTo>
                        <a:pt x="1961" y="1"/>
                      </a:lnTo>
                      <a:lnTo>
                        <a:pt x="18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1401;p57">
                  <a:extLst>
                    <a:ext uri="{FF2B5EF4-FFF2-40B4-BE49-F238E27FC236}">
                      <a16:creationId xmlns:a16="http://schemas.microsoft.com/office/drawing/2014/main" id="{7A07645D-FB9A-4A77-0F8F-16E24A08E81D}"/>
                    </a:ext>
                  </a:extLst>
                </p:cNvPr>
                <p:cNvSpPr/>
                <p:nvPr/>
              </p:nvSpPr>
              <p:spPr>
                <a:xfrm>
                  <a:off x="2449468" y="1364835"/>
                  <a:ext cx="32795" cy="14204"/>
                </a:xfrm>
                <a:custGeom>
                  <a:avLst/>
                  <a:gdLst/>
                  <a:ahLst/>
                  <a:cxnLst/>
                  <a:rect l="l" t="t" r="r" b="b"/>
                  <a:pathLst>
                    <a:path w="2074" h="898" fill="none" extrusionOk="0">
                      <a:moveTo>
                        <a:pt x="0" y="897"/>
                      </a:moveTo>
                      <a:lnTo>
                        <a:pt x="0" y="897"/>
                      </a:lnTo>
                      <a:lnTo>
                        <a:pt x="56" y="701"/>
                      </a:lnTo>
                      <a:lnTo>
                        <a:pt x="112" y="533"/>
                      </a:lnTo>
                      <a:lnTo>
                        <a:pt x="224" y="393"/>
                      </a:lnTo>
                      <a:lnTo>
                        <a:pt x="336" y="253"/>
                      </a:lnTo>
                      <a:lnTo>
                        <a:pt x="476" y="141"/>
                      </a:lnTo>
                      <a:lnTo>
                        <a:pt x="645" y="85"/>
                      </a:lnTo>
                      <a:lnTo>
                        <a:pt x="813" y="29"/>
                      </a:lnTo>
                      <a:lnTo>
                        <a:pt x="1009" y="1"/>
                      </a:lnTo>
                      <a:lnTo>
                        <a:pt x="1009" y="1"/>
                      </a:lnTo>
                      <a:lnTo>
                        <a:pt x="1065" y="1"/>
                      </a:lnTo>
                      <a:lnTo>
                        <a:pt x="1065" y="1"/>
                      </a:lnTo>
                      <a:lnTo>
                        <a:pt x="1093" y="1"/>
                      </a:lnTo>
                      <a:lnTo>
                        <a:pt x="1093" y="1"/>
                      </a:lnTo>
                      <a:lnTo>
                        <a:pt x="1289" y="29"/>
                      </a:lnTo>
                      <a:lnTo>
                        <a:pt x="1457" y="85"/>
                      </a:lnTo>
                      <a:lnTo>
                        <a:pt x="1625" y="141"/>
                      </a:lnTo>
                      <a:lnTo>
                        <a:pt x="1765" y="253"/>
                      </a:lnTo>
                      <a:lnTo>
                        <a:pt x="1877" y="393"/>
                      </a:lnTo>
                      <a:lnTo>
                        <a:pt x="1961" y="533"/>
                      </a:lnTo>
                      <a:lnTo>
                        <a:pt x="2045" y="701"/>
                      </a:lnTo>
                      <a:lnTo>
                        <a:pt x="2073" y="897"/>
                      </a:lnTo>
                      <a:lnTo>
                        <a:pt x="28" y="897"/>
                      </a:lnTo>
                      <a:lnTo>
                        <a:pt x="0" y="8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1402;p57">
                  <a:extLst>
                    <a:ext uri="{FF2B5EF4-FFF2-40B4-BE49-F238E27FC236}">
                      <a16:creationId xmlns:a16="http://schemas.microsoft.com/office/drawing/2014/main" id="{773234F5-7E39-2738-795E-6F0E2083D0F8}"/>
                    </a:ext>
                  </a:extLst>
                </p:cNvPr>
                <p:cNvSpPr/>
                <p:nvPr/>
              </p:nvSpPr>
              <p:spPr>
                <a:xfrm>
                  <a:off x="2436613" y="1354206"/>
                  <a:ext cx="58489" cy="58493"/>
                </a:xfrm>
                <a:custGeom>
                  <a:avLst/>
                  <a:gdLst/>
                  <a:ahLst/>
                  <a:cxnLst/>
                  <a:rect l="l" t="t" r="r" b="b"/>
                  <a:pathLst>
                    <a:path w="3699" h="3698" fill="none" extrusionOk="0">
                      <a:moveTo>
                        <a:pt x="1794" y="1"/>
                      </a:moveTo>
                      <a:lnTo>
                        <a:pt x="1794" y="1"/>
                      </a:lnTo>
                      <a:lnTo>
                        <a:pt x="1738" y="1"/>
                      </a:lnTo>
                      <a:lnTo>
                        <a:pt x="1738" y="1"/>
                      </a:lnTo>
                      <a:lnTo>
                        <a:pt x="1570" y="29"/>
                      </a:lnTo>
                      <a:lnTo>
                        <a:pt x="1374" y="57"/>
                      </a:lnTo>
                      <a:lnTo>
                        <a:pt x="1205" y="113"/>
                      </a:lnTo>
                      <a:lnTo>
                        <a:pt x="1037" y="169"/>
                      </a:lnTo>
                      <a:lnTo>
                        <a:pt x="897" y="253"/>
                      </a:lnTo>
                      <a:lnTo>
                        <a:pt x="757" y="337"/>
                      </a:lnTo>
                      <a:lnTo>
                        <a:pt x="505" y="561"/>
                      </a:lnTo>
                      <a:lnTo>
                        <a:pt x="281" y="841"/>
                      </a:lnTo>
                      <a:lnTo>
                        <a:pt x="197" y="981"/>
                      </a:lnTo>
                      <a:lnTo>
                        <a:pt x="113" y="1149"/>
                      </a:lnTo>
                      <a:lnTo>
                        <a:pt x="57" y="1317"/>
                      </a:lnTo>
                      <a:lnTo>
                        <a:pt x="29" y="1485"/>
                      </a:lnTo>
                      <a:lnTo>
                        <a:pt x="1" y="1653"/>
                      </a:lnTo>
                      <a:lnTo>
                        <a:pt x="1" y="1849"/>
                      </a:lnTo>
                      <a:lnTo>
                        <a:pt x="1" y="1849"/>
                      </a:lnTo>
                      <a:lnTo>
                        <a:pt x="57" y="2185"/>
                      </a:lnTo>
                      <a:lnTo>
                        <a:pt x="197" y="2522"/>
                      </a:lnTo>
                      <a:lnTo>
                        <a:pt x="365" y="2830"/>
                      </a:lnTo>
                      <a:lnTo>
                        <a:pt x="589" y="3110"/>
                      </a:lnTo>
                      <a:lnTo>
                        <a:pt x="589" y="3110"/>
                      </a:lnTo>
                      <a:lnTo>
                        <a:pt x="729" y="3250"/>
                      </a:lnTo>
                      <a:lnTo>
                        <a:pt x="897" y="3362"/>
                      </a:lnTo>
                      <a:lnTo>
                        <a:pt x="1065" y="3474"/>
                      </a:lnTo>
                      <a:lnTo>
                        <a:pt x="1261" y="3558"/>
                      </a:lnTo>
                      <a:lnTo>
                        <a:pt x="1430" y="3614"/>
                      </a:lnTo>
                      <a:lnTo>
                        <a:pt x="1626" y="3670"/>
                      </a:lnTo>
                      <a:lnTo>
                        <a:pt x="1822" y="3698"/>
                      </a:lnTo>
                      <a:lnTo>
                        <a:pt x="2018" y="3698"/>
                      </a:lnTo>
                      <a:lnTo>
                        <a:pt x="2018" y="3698"/>
                      </a:lnTo>
                      <a:lnTo>
                        <a:pt x="2214" y="3698"/>
                      </a:lnTo>
                      <a:lnTo>
                        <a:pt x="2410" y="3670"/>
                      </a:lnTo>
                      <a:lnTo>
                        <a:pt x="2606" y="3614"/>
                      </a:lnTo>
                      <a:lnTo>
                        <a:pt x="2774" y="3558"/>
                      </a:lnTo>
                      <a:lnTo>
                        <a:pt x="2970" y="3474"/>
                      </a:lnTo>
                      <a:lnTo>
                        <a:pt x="3138" y="3362"/>
                      </a:lnTo>
                      <a:lnTo>
                        <a:pt x="3278" y="3250"/>
                      </a:lnTo>
                      <a:lnTo>
                        <a:pt x="3446" y="3110"/>
                      </a:lnTo>
                      <a:lnTo>
                        <a:pt x="2998" y="2578"/>
                      </a:lnTo>
                      <a:lnTo>
                        <a:pt x="2998" y="2578"/>
                      </a:lnTo>
                      <a:lnTo>
                        <a:pt x="2802" y="2746"/>
                      </a:lnTo>
                      <a:lnTo>
                        <a:pt x="2578" y="2886"/>
                      </a:lnTo>
                      <a:lnTo>
                        <a:pt x="2326" y="2942"/>
                      </a:lnTo>
                      <a:lnTo>
                        <a:pt x="2074" y="2970"/>
                      </a:lnTo>
                      <a:lnTo>
                        <a:pt x="2074" y="2970"/>
                      </a:lnTo>
                      <a:lnTo>
                        <a:pt x="2018" y="2970"/>
                      </a:lnTo>
                      <a:lnTo>
                        <a:pt x="2018" y="2970"/>
                      </a:lnTo>
                      <a:lnTo>
                        <a:pt x="1906" y="2998"/>
                      </a:lnTo>
                      <a:lnTo>
                        <a:pt x="1906" y="2998"/>
                      </a:lnTo>
                      <a:lnTo>
                        <a:pt x="1738" y="2970"/>
                      </a:lnTo>
                      <a:lnTo>
                        <a:pt x="1542" y="2914"/>
                      </a:lnTo>
                      <a:lnTo>
                        <a:pt x="1374" y="2858"/>
                      </a:lnTo>
                      <a:lnTo>
                        <a:pt x="1233" y="2746"/>
                      </a:lnTo>
                      <a:lnTo>
                        <a:pt x="1093" y="2606"/>
                      </a:lnTo>
                      <a:lnTo>
                        <a:pt x="981" y="2466"/>
                      </a:lnTo>
                      <a:lnTo>
                        <a:pt x="897" y="2297"/>
                      </a:lnTo>
                      <a:lnTo>
                        <a:pt x="841" y="2129"/>
                      </a:lnTo>
                      <a:lnTo>
                        <a:pt x="3670" y="2129"/>
                      </a:lnTo>
                      <a:lnTo>
                        <a:pt x="3670" y="2129"/>
                      </a:lnTo>
                      <a:lnTo>
                        <a:pt x="3698" y="1877"/>
                      </a:lnTo>
                      <a:lnTo>
                        <a:pt x="3698" y="1877"/>
                      </a:lnTo>
                      <a:lnTo>
                        <a:pt x="3698" y="1709"/>
                      </a:lnTo>
                      <a:lnTo>
                        <a:pt x="3698" y="1709"/>
                      </a:lnTo>
                      <a:lnTo>
                        <a:pt x="3670" y="1513"/>
                      </a:lnTo>
                      <a:lnTo>
                        <a:pt x="3642" y="1345"/>
                      </a:lnTo>
                      <a:lnTo>
                        <a:pt x="3530" y="1037"/>
                      </a:lnTo>
                      <a:lnTo>
                        <a:pt x="3362" y="757"/>
                      </a:lnTo>
                      <a:lnTo>
                        <a:pt x="3138" y="505"/>
                      </a:lnTo>
                      <a:lnTo>
                        <a:pt x="2886" y="281"/>
                      </a:lnTo>
                      <a:lnTo>
                        <a:pt x="2606" y="141"/>
                      </a:lnTo>
                      <a:lnTo>
                        <a:pt x="2270" y="29"/>
                      </a:lnTo>
                      <a:lnTo>
                        <a:pt x="2102" y="1"/>
                      </a:lnTo>
                      <a:lnTo>
                        <a:pt x="1934" y="1"/>
                      </a:lnTo>
                      <a:lnTo>
                        <a:pt x="1934" y="1"/>
                      </a:lnTo>
                      <a:lnTo>
                        <a:pt x="1878" y="1"/>
                      </a:lnTo>
                      <a:lnTo>
                        <a:pt x="1878" y="1"/>
                      </a:lnTo>
                      <a:lnTo>
                        <a:pt x="17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1404;p57">
                  <a:extLst>
                    <a:ext uri="{FF2B5EF4-FFF2-40B4-BE49-F238E27FC236}">
                      <a16:creationId xmlns:a16="http://schemas.microsoft.com/office/drawing/2014/main" id="{88EA5DDE-05DB-0CC9-2EC5-D6341333F0FA}"/>
                    </a:ext>
                  </a:extLst>
                </p:cNvPr>
                <p:cNvSpPr/>
                <p:nvPr/>
              </p:nvSpPr>
              <p:spPr>
                <a:xfrm>
                  <a:off x="2553987" y="1351106"/>
                  <a:ext cx="27924" cy="32805"/>
                </a:xfrm>
                <a:custGeom>
                  <a:avLst/>
                  <a:gdLst/>
                  <a:ahLst/>
                  <a:cxnLst/>
                  <a:rect l="l" t="t" r="r" b="b"/>
                  <a:pathLst>
                    <a:path w="1766" h="2074" fill="none" extrusionOk="0">
                      <a:moveTo>
                        <a:pt x="1" y="2073"/>
                      </a:moveTo>
                      <a:lnTo>
                        <a:pt x="897" y="0"/>
                      </a:lnTo>
                      <a:lnTo>
                        <a:pt x="1766" y="2073"/>
                      </a:lnTo>
                      <a:lnTo>
                        <a:pt x="1" y="20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1405;p57">
                  <a:extLst>
                    <a:ext uri="{FF2B5EF4-FFF2-40B4-BE49-F238E27FC236}">
                      <a16:creationId xmlns:a16="http://schemas.microsoft.com/office/drawing/2014/main" id="{39EDC6EE-5EF6-2C05-4A96-B242303589A7}"/>
                    </a:ext>
                  </a:extLst>
                </p:cNvPr>
                <p:cNvSpPr/>
                <p:nvPr/>
              </p:nvSpPr>
              <p:spPr>
                <a:xfrm>
                  <a:off x="2527422" y="1337376"/>
                  <a:ext cx="81069" cy="74437"/>
                </a:xfrm>
                <a:custGeom>
                  <a:avLst/>
                  <a:gdLst/>
                  <a:ahLst/>
                  <a:cxnLst/>
                  <a:rect l="l" t="t" r="r" b="b"/>
                  <a:pathLst>
                    <a:path w="5127" h="4706" fill="none" extrusionOk="0">
                      <a:moveTo>
                        <a:pt x="2997" y="0"/>
                      </a:moveTo>
                      <a:lnTo>
                        <a:pt x="2129" y="0"/>
                      </a:lnTo>
                      <a:lnTo>
                        <a:pt x="0" y="4706"/>
                      </a:lnTo>
                      <a:lnTo>
                        <a:pt x="925" y="4706"/>
                      </a:lnTo>
                      <a:lnTo>
                        <a:pt x="1373" y="3614"/>
                      </a:lnTo>
                      <a:lnTo>
                        <a:pt x="3754" y="3614"/>
                      </a:lnTo>
                      <a:lnTo>
                        <a:pt x="4202" y="4706"/>
                      </a:lnTo>
                      <a:lnTo>
                        <a:pt x="5126" y="4706"/>
                      </a:lnTo>
                      <a:lnTo>
                        <a:pt x="29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1407;p57">
                  <a:extLst>
                    <a:ext uri="{FF2B5EF4-FFF2-40B4-BE49-F238E27FC236}">
                      <a16:creationId xmlns:a16="http://schemas.microsoft.com/office/drawing/2014/main" id="{BBA18318-779D-DCD3-73A5-67C6410A36EE}"/>
                    </a:ext>
                  </a:extLst>
                </p:cNvPr>
                <p:cNvSpPr/>
                <p:nvPr/>
              </p:nvSpPr>
              <p:spPr>
                <a:xfrm>
                  <a:off x="2630170" y="1367935"/>
                  <a:ext cx="33680" cy="33691"/>
                </a:xfrm>
                <a:custGeom>
                  <a:avLst/>
                  <a:gdLst/>
                  <a:ahLst/>
                  <a:cxnLst/>
                  <a:rect l="l" t="t" r="r" b="b"/>
                  <a:pathLst>
                    <a:path w="2130" h="2130" fill="none" extrusionOk="0">
                      <a:moveTo>
                        <a:pt x="1065" y="2130"/>
                      </a:moveTo>
                      <a:lnTo>
                        <a:pt x="1065" y="2130"/>
                      </a:lnTo>
                      <a:lnTo>
                        <a:pt x="841" y="2102"/>
                      </a:lnTo>
                      <a:lnTo>
                        <a:pt x="645" y="2046"/>
                      </a:lnTo>
                      <a:lnTo>
                        <a:pt x="477" y="1962"/>
                      </a:lnTo>
                      <a:lnTo>
                        <a:pt x="337" y="1822"/>
                      </a:lnTo>
                      <a:lnTo>
                        <a:pt x="197" y="1682"/>
                      </a:lnTo>
                      <a:lnTo>
                        <a:pt x="85" y="1513"/>
                      </a:lnTo>
                      <a:lnTo>
                        <a:pt x="29" y="1317"/>
                      </a:lnTo>
                      <a:lnTo>
                        <a:pt x="1" y="1121"/>
                      </a:lnTo>
                      <a:lnTo>
                        <a:pt x="1" y="1121"/>
                      </a:lnTo>
                      <a:lnTo>
                        <a:pt x="1" y="897"/>
                      </a:lnTo>
                      <a:lnTo>
                        <a:pt x="57" y="701"/>
                      </a:lnTo>
                      <a:lnTo>
                        <a:pt x="141" y="505"/>
                      </a:lnTo>
                      <a:lnTo>
                        <a:pt x="253" y="337"/>
                      </a:lnTo>
                      <a:lnTo>
                        <a:pt x="421" y="197"/>
                      </a:lnTo>
                      <a:lnTo>
                        <a:pt x="589" y="85"/>
                      </a:lnTo>
                      <a:lnTo>
                        <a:pt x="785" y="29"/>
                      </a:lnTo>
                      <a:lnTo>
                        <a:pt x="1009" y="1"/>
                      </a:lnTo>
                      <a:lnTo>
                        <a:pt x="1009" y="1"/>
                      </a:lnTo>
                      <a:lnTo>
                        <a:pt x="1065" y="1"/>
                      </a:lnTo>
                      <a:lnTo>
                        <a:pt x="1065" y="1"/>
                      </a:lnTo>
                      <a:lnTo>
                        <a:pt x="1261" y="1"/>
                      </a:lnTo>
                      <a:lnTo>
                        <a:pt x="1457" y="57"/>
                      </a:lnTo>
                      <a:lnTo>
                        <a:pt x="1625" y="169"/>
                      </a:lnTo>
                      <a:lnTo>
                        <a:pt x="1793" y="281"/>
                      </a:lnTo>
                      <a:lnTo>
                        <a:pt x="1934" y="421"/>
                      </a:lnTo>
                      <a:lnTo>
                        <a:pt x="2018" y="617"/>
                      </a:lnTo>
                      <a:lnTo>
                        <a:pt x="2102" y="785"/>
                      </a:lnTo>
                      <a:lnTo>
                        <a:pt x="2130" y="1009"/>
                      </a:lnTo>
                      <a:lnTo>
                        <a:pt x="2130" y="1009"/>
                      </a:lnTo>
                      <a:lnTo>
                        <a:pt x="2130" y="1093"/>
                      </a:lnTo>
                      <a:lnTo>
                        <a:pt x="2130" y="1093"/>
                      </a:lnTo>
                      <a:lnTo>
                        <a:pt x="2102" y="1317"/>
                      </a:lnTo>
                      <a:lnTo>
                        <a:pt x="2046" y="1513"/>
                      </a:lnTo>
                      <a:lnTo>
                        <a:pt x="1934" y="1682"/>
                      </a:lnTo>
                      <a:lnTo>
                        <a:pt x="1821" y="1822"/>
                      </a:lnTo>
                      <a:lnTo>
                        <a:pt x="1653" y="1962"/>
                      </a:lnTo>
                      <a:lnTo>
                        <a:pt x="1485" y="2046"/>
                      </a:lnTo>
                      <a:lnTo>
                        <a:pt x="1289" y="2102"/>
                      </a:lnTo>
                      <a:lnTo>
                        <a:pt x="1093" y="2130"/>
                      </a:lnTo>
                      <a:lnTo>
                        <a:pt x="1093" y="2130"/>
                      </a:lnTo>
                      <a:lnTo>
                        <a:pt x="1065" y="2130"/>
                      </a:lnTo>
                      <a:lnTo>
                        <a:pt x="1065" y="2130"/>
                      </a:lnTo>
                      <a:lnTo>
                        <a:pt x="1065"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1408;p57">
                  <a:extLst>
                    <a:ext uri="{FF2B5EF4-FFF2-40B4-BE49-F238E27FC236}">
                      <a16:creationId xmlns:a16="http://schemas.microsoft.com/office/drawing/2014/main" id="{18AABACE-9B02-FB99-D95F-D877F616444F}"/>
                    </a:ext>
                  </a:extLst>
                </p:cNvPr>
                <p:cNvSpPr/>
                <p:nvPr/>
              </p:nvSpPr>
              <p:spPr>
                <a:xfrm>
                  <a:off x="2616888" y="1354649"/>
                  <a:ext cx="60245" cy="78439"/>
                </a:xfrm>
                <a:custGeom>
                  <a:avLst/>
                  <a:gdLst/>
                  <a:ahLst/>
                  <a:cxnLst/>
                  <a:rect l="l" t="t" r="r" b="b"/>
                  <a:pathLst>
                    <a:path w="3810" h="4959" fill="none" extrusionOk="0">
                      <a:moveTo>
                        <a:pt x="2073" y="1"/>
                      </a:moveTo>
                      <a:lnTo>
                        <a:pt x="2073" y="1"/>
                      </a:lnTo>
                      <a:lnTo>
                        <a:pt x="1989" y="1"/>
                      </a:lnTo>
                      <a:lnTo>
                        <a:pt x="1989" y="1"/>
                      </a:lnTo>
                      <a:lnTo>
                        <a:pt x="1933" y="1"/>
                      </a:lnTo>
                      <a:lnTo>
                        <a:pt x="1933" y="1"/>
                      </a:lnTo>
                      <a:lnTo>
                        <a:pt x="1765" y="1"/>
                      </a:lnTo>
                      <a:lnTo>
                        <a:pt x="1597" y="29"/>
                      </a:lnTo>
                      <a:lnTo>
                        <a:pt x="1457" y="85"/>
                      </a:lnTo>
                      <a:lnTo>
                        <a:pt x="1317" y="141"/>
                      </a:lnTo>
                      <a:lnTo>
                        <a:pt x="1177" y="197"/>
                      </a:lnTo>
                      <a:lnTo>
                        <a:pt x="1037" y="281"/>
                      </a:lnTo>
                      <a:lnTo>
                        <a:pt x="925" y="393"/>
                      </a:lnTo>
                      <a:lnTo>
                        <a:pt x="813" y="505"/>
                      </a:lnTo>
                      <a:lnTo>
                        <a:pt x="813" y="29"/>
                      </a:lnTo>
                      <a:lnTo>
                        <a:pt x="0" y="29"/>
                      </a:lnTo>
                      <a:lnTo>
                        <a:pt x="0" y="4959"/>
                      </a:lnTo>
                      <a:lnTo>
                        <a:pt x="841" y="4959"/>
                      </a:lnTo>
                      <a:lnTo>
                        <a:pt x="841" y="3194"/>
                      </a:lnTo>
                      <a:lnTo>
                        <a:pt x="841" y="3194"/>
                      </a:lnTo>
                      <a:lnTo>
                        <a:pt x="1065" y="3418"/>
                      </a:lnTo>
                      <a:lnTo>
                        <a:pt x="1345" y="3558"/>
                      </a:lnTo>
                      <a:lnTo>
                        <a:pt x="1625" y="3670"/>
                      </a:lnTo>
                      <a:lnTo>
                        <a:pt x="1933" y="3698"/>
                      </a:lnTo>
                      <a:lnTo>
                        <a:pt x="1933" y="3698"/>
                      </a:lnTo>
                      <a:lnTo>
                        <a:pt x="1989" y="3698"/>
                      </a:lnTo>
                      <a:lnTo>
                        <a:pt x="1989" y="3698"/>
                      </a:lnTo>
                      <a:lnTo>
                        <a:pt x="2073" y="3698"/>
                      </a:lnTo>
                      <a:lnTo>
                        <a:pt x="2073" y="3698"/>
                      </a:lnTo>
                      <a:lnTo>
                        <a:pt x="2157" y="3698"/>
                      </a:lnTo>
                      <a:lnTo>
                        <a:pt x="2157" y="3698"/>
                      </a:lnTo>
                      <a:lnTo>
                        <a:pt x="2353" y="3670"/>
                      </a:lnTo>
                      <a:lnTo>
                        <a:pt x="2521" y="3642"/>
                      </a:lnTo>
                      <a:lnTo>
                        <a:pt x="2689" y="3586"/>
                      </a:lnTo>
                      <a:lnTo>
                        <a:pt x="2830" y="3502"/>
                      </a:lnTo>
                      <a:lnTo>
                        <a:pt x="3138" y="3334"/>
                      </a:lnTo>
                      <a:lnTo>
                        <a:pt x="3362" y="3110"/>
                      </a:lnTo>
                      <a:lnTo>
                        <a:pt x="3586" y="2830"/>
                      </a:lnTo>
                      <a:lnTo>
                        <a:pt x="3726" y="2522"/>
                      </a:lnTo>
                      <a:lnTo>
                        <a:pt x="3782" y="2381"/>
                      </a:lnTo>
                      <a:lnTo>
                        <a:pt x="3810" y="2185"/>
                      </a:lnTo>
                      <a:lnTo>
                        <a:pt x="3810" y="2017"/>
                      </a:lnTo>
                      <a:lnTo>
                        <a:pt x="3810" y="1849"/>
                      </a:lnTo>
                      <a:lnTo>
                        <a:pt x="3810" y="1849"/>
                      </a:lnTo>
                      <a:lnTo>
                        <a:pt x="3810" y="1681"/>
                      </a:lnTo>
                      <a:lnTo>
                        <a:pt x="3810" y="1681"/>
                      </a:lnTo>
                      <a:lnTo>
                        <a:pt x="3810" y="1513"/>
                      </a:lnTo>
                      <a:lnTo>
                        <a:pt x="3782" y="1345"/>
                      </a:lnTo>
                      <a:lnTo>
                        <a:pt x="3670" y="1009"/>
                      </a:lnTo>
                      <a:lnTo>
                        <a:pt x="3502" y="729"/>
                      </a:lnTo>
                      <a:lnTo>
                        <a:pt x="3278" y="477"/>
                      </a:lnTo>
                      <a:lnTo>
                        <a:pt x="3026" y="281"/>
                      </a:lnTo>
                      <a:lnTo>
                        <a:pt x="2746" y="141"/>
                      </a:lnTo>
                      <a:lnTo>
                        <a:pt x="2409" y="29"/>
                      </a:lnTo>
                      <a:lnTo>
                        <a:pt x="2241" y="1"/>
                      </a:lnTo>
                      <a:lnTo>
                        <a:pt x="20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1410;p57">
                  <a:extLst>
                    <a:ext uri="{FF2B5EF4-FFF2-40B4-BE49-F238E27FC236}">
                      <a16:creationId xmlns:a16="http://schemas.microsoft.com/office/drawing/2014/main" id="{01B235BA-8C77-2267-EC36-E68EAE3AB96D}"/>
                    </a:ext>
                  </a:extLst>
                </p:cNvPr>
                <p:cNvSpPr/>
                <p:nvPr/>
              </p:nvSpPr>
              <p:spPr>
                <a:xfrm>
                  <a:off x="2703254" y="1367935"/>
                  <a:ext cx="33680" cy="33691"/>
                </a:xfrm>
                <a:custGeom>
                  <a:avLst/>
                  <a:gdLst/>
                  <a:ahLst/>
                  <a:cxnLst/>
                  <a:rect l="l" t="t" r="r" b="b"/>
                  <a:pathLst>
                    <a:path w="2130" h="2130" fill="none" extrusionOk="0">
                      <a:moveTo>
                        <a:pt x="1065" y="2130"/>
                      </a:moveTo>
                      <a:lnTo>
                        <a:pt x="1065" y="2130"/>
                      </a:lnTo>
                      <a:lnTo>
                        <a:pt x="869" y="2102"/>
                      </a:lnTo>
                      <a:lnTo>
                        <a:pt x="673" y="2046"/>
                      </a:lnTo>
                      <a:lnTo>
                        <a:pt x="477" y="1962"/>
                      </a:lnTo>
                      <a:lnTo>
                        <a:pt x="337" y="1822"/>
                      </a:lnTo>
                      <a:lnTo>
                        <a:pt x="197" y="1682"/>
                      </a:lnTo>
                      <a:lnTo>
                        <a:pt x="113" y="1513"/>
                      </a:lnTo>
                      <a:lnTo>
                        <a:pt x="29" y="1317"/>
                      </a:lnTo>
                      <a:lnTo>
                        <a:pt x="1" y="1121"/>
                      </a:lnTo>
                      <a:lnTo>
                        <a:pt x="1" y="1121"/>
                      </a:lnTo>
                      <a:lnTo>
                        <a:pt x="1" y="897"/>
                      </a:lnTo>
                      <a:lnTo>
                        <a:pt x="57" y="701"/>
                      </a:lnTo>
                      <a:lnTo>
                        <a:pt x="141" y="505"/>
                      </a:lnTo>
                      <a:lnTo>
                        <a:pt x="281" y="337"/>
                      </a:lnTo>
                      <a:lnTo>
                        <a:pt x="421" y="197"/>
                      </a:lnTo>
                      <a:lnTo>
                        <a:pt x="589" y="85"/>
                      </a:lnTo>
                      <a:lnTo>
                        <a:pt x="785" y="29"/>
                      </a:lnTo>
                      <a:lnTo>
                        <a:pt x="1009" y="1"/>
                      </a:lnTo>
                      <a:lnTo>
                        <a:pt x="1009" y="1"/>
                      </a:lnTo>
                      <a:lnTo>
                        <a:pt x="1065" y="1"/>
                      </a:lnTo>
                      <a:lnTo>
                        <a:pt x="1065" y="1"/>
                      </a:lnTo>
                      <a:lnTo>
                        <a:pt x="1261" y="1"/>
                      </a:lnTo>
                      <a:lnTo>
                        <a:pt x="1457" y="57"/>
                      </a:lnTo>
                      <a:lnTo>
                        <a:pt x="1653" y="169"/>
                      </a:lnTo>
                      <a:lnTo>
                        <a:pt x="1793" y="281"/>
                      </a:lnTo>
                      <a:lnTo>
                        <a:pt x="1933" y="421"/>
                      </a:lnTo>
                      <a:lnTo>
                        <a:pt x="2045" y="617"/>
                      </a:lnTo>
                      <a:lnTo>
                        <a:pt x="2101" y="785"/>
                      </a:lnTo>
                      <a:lnTo>
                        <a:pt x="2129" y="1009"/>
                      </a:lnTo>
                      <a:lnTo>
                        <a:pt x="2129" y="1009"/>
                      </a:lnTo>
                      <a:lnTo>
                        <a:pt x="2129" y="1093"/>
                      </a:lnTo>
                      <a:lnTo>
                        <a:pt x="2129" y="1093"/>
                      </a:lnTo>
                      <a:lnTo>
                        <a:pt x="2101" y="1317"/>
                      </a:lnTo>
                      <a:lnTo>
                        <a:pt x="2045" y="1513"/>
                      </a:lnTo>
                      <a:lnTo>
                        <a:pt x="1961" y="1682"/>
                      </a:lnTo>
                      <a:lnTo>
                        <a:pt x="1821" y="1822"/>
                      </a:lnTo>
                      <a:lnTo>
                        <a:pt x="1681" y="1962"/>
                      </a:lnTo>
                      <a:lnTo>
                        <a:pt x="1485" y="2046"/>
                      </a:lnTo>
                      <a:lnTo>
                        <a:pt x="1289" y="2102"/>
                      </a:lnTo>
                      <a:lnTo>
                        <a:pt x="1093" y="2130"/>
                      </a:lnTo>
                      <a:lnTo>
                        <a:pt x="1093" y="2130"/>
                      </a:lnTo>
                      <a:lnTo>
                        <a:pt x="1065" y="2130"/>
                      </a:lnTo>
                      <a:lnTo>
                        <a:pt x="1065" y="2130"/>
                      </a:lnTo>
                      <a:lnTo>
                        <a:pt x="1065"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1411;p57">
                  <a:extLst>
                    <a:ext uri="{FF2B5EF4-FFF2-40B4-BE49-F238E27FC236}">
                      <a16:creationId xmlns:a16="http://schemas.microsoft.com/office/drawing/2014/main" id="{C701EFF0-5C14-7658-3DB7-82C87940E944}"/>
                    </a:ext>
                  </a:extLst>
                </p:cNvPr>
                <p:cNvSpPr/>
                <p:nvPr/>
              </p:nvSpPr>
              <p:spPr>
                <a:xfrm>
                  <a:off x="2689972" y="1354649"/>
                  <a:ext cx="60687" cy="78439"/>
                </a:xfrm>
                <a:custGeom>
                  <a:avLst/>
                  <a:gdLst/>
                  <a:ahLst/>
                  <a:cxnLst/>
                  <a:rect l="l" t="t" r="r" b="b"/>
                  <a:pathLst>
                    <a:path w="3838" h="4959" fill="none" extrusionOk="0">
                      <a:moveTo>
                        <a:pt x="2073" y="1"/>
                      </a:moveTo>
                      <a:lnTo>
                        <a:pt x="2073" y="1"/>
                      </a:lnTo>
                      <a:lnTo>
                        <a:pt x="2017" y="1"/>
                      </a:lnTo>
                      <a:lnTo>
                        <a:pt x="2017" y="1"/>
                      </a:lnTo>
                      <a:lnTo>
                        <a:pt x="1933" y="1"/>
                      </a:lnTo>
                      <a:lnTo>
                        <a:pt x="1933" y="1"/>
                      </a:lnTo>
                      <a:lnTo>
                        <a:pt x="1765" y="1"/>
                      </a:lnTo>
                      <a:lnTo>
                        <a:pt x="1625" y="29"/>
                      </a:lnTo>
                      <a:lnTo>
                        <a:pt x="1457" y="85"/>
                      </a:lnTo>
                      <a:lnTo>
                        <a:pt x="1317" y="141"/>
                      </a:lnTo>
                      <a:lnTo>
                        <a:pt x="1177" y="197"/>
                      </a:lnTo>
                      <a:lnTo>
                        <a:pt x="1037" y="281"/>
                      </a:lnTo>
                      <a:lnTo>
                        <a:pt x="925" y="393"/>
                      </a:lnTo>
                      <a:lnTo>
                        <a:pt x="813" y="505"/>
                      </a:lnTo>
                      <a:lnTo>
                        <a:pt x="813" y="29"/>
                      </a:lnTo>
                      <a:lnTo>
                        <a:pt x="0" y="29"/>
                      </a:lnTo>
                      <a:lnTo>
                        <a:pt x="0" y="4959"/>
                      </a:lnTo>
                      <a:lnTo>
                        <a:pt x="841" y="4959"/>
                      </a:lnTo>
                      <a:lnTo>
                        <a:pt x="841" y="3194"/>
                      </a:lnTo>
                      <a:lnTo>
                        <a:pt x="841" y="3194"/>
                      </a:lnTo>
                      <a:lnTo>
                        <a:pt x="1093" y="3418"/>
                      </a:lnTo>
                      <a:lnTo>
                        <a:pt x="1345" y="3558"/>
                      </a:lnTo>
                      <a:lnTo>
                        <a:pt x="1625" y="3670"/>
                      </a:lnTo>
                      <a:lnTo>
                        <a:pt x="1933" y="3698"/>
                      </a:lnTo>
                      <a:lnTo>
                        <a:pt x="1933" y="3698"/>
                      </a:lnTo>
                      <a:lnTo>
                        <a:pt x="2017" y="3698"/>
                      </a:lnTo>
                      <a:lnTo>
                        <a:pt x="2017" y="3698"/>
                      </a:lnTo>
                      <a:lnTo>
                        <a:pt x="2073" y="3698"/>
                      </a:lnTo>
                      <a:lnTo>
                        <a:pt x="2073" y="3698"/>
                      </a:lnTo>
                      <a:lnTo>
                        <a:pt x="2185" y="3698"/>
                      </a:lnTo>
                      <a:lnTo>
                        <a:pt x="2185" y="3698"/>
                      </a:lnTo>
                      <a:lnTo>
                        <a:pt x="2353" y="3670"/>
                      </a:lnTo>
                      <a:lnTo>
                        <a:pt x="2521" y="3642"/>
                      </a:lnTo>
                      <a:lnTo>
                        <a:pt x="2689" y="3586"/>
                      </a:lnTo>
                      <a:lnTo>
                        <a:pt x="2857" y="3502"/>
                      </a:lnTo>
                      <a:lnTo>
                        <a:pt x="3137" y="3334"/>
                      </a:lnTo>
                      <a:lnTo>
                        <a:pt x="3390" y="3110"/>
                      </a:lnTo>
                      <a:lnTo>
                        <a:pt x="3586" y="2830"/>
                      </a:lnTo>
                      <a:lnTo>
                        <a:pt x="3726" y="2522"/>
                      </a:lnTo>
                      <a:lnTo>
                        <a:pt x="3782" y="2381"/>
                      </a:lnTo>
                      <a:lnTo>
                        <a:pt x="3810" y="2185"/>
                      </a:lnTo>
                      <a:lnTo>
                        <a:pt x="3838" y="2017"/>
                      </a:lnTo>
                      <a:lnTo>
                        <a:pt x="3838" y="1849"/>
                      </a:lnTo>
                      <a:lnTo>
                        <a:pt x="3838" y="1849"/>
                      </a:lnTo>
                      <a:lnTo>
                        <a:pt x="3838" y="1681"/>
                      </a:lnTo>
                      <a:lnTo>
                        <a:pt x="3838" y="1681"/>
                      </a:lnTo>
                      <a:lnTo>
                        <a:pt x="3810" y="1513"/>
                      </a:lnTo>
                      <a:lnTo>
                        <a:pt x="3782" y="1345"/>
                      </a:lnTo>
                      <a:lnTo>
                        <a:pt x="3670" y="1009"/>
                      </a:lnTo>
                      <a:lnTo>
                        <a:pt x="3502" y="729"/>
                      </a:lnTo>
                      <a:lnTo>
                        <a:pt x="3306" y="477"/>
                      </a:lnTo>
                      <a:lnTo>
                        <a:pt x="3025" y="281"/>
                      </a:lnTo>
                      <a:lnTo>
                        <a:pt x="2745" y="141"/>
                      </a:lnTo>
                      <a:lnTo>
                        <a:pt x="2437" y="29"/>
                      </a:lnTo>
                      <a:lnTo>
                        <a:pt x="2269" y="1"/>
                      </a:lnTo>
                      <a:lnTo>
                        <a:pt x="20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1412;p57">
                  <a:extLst>
                    <a:ext uri="{FF2B5EF4-FFF2-40B4-BE49-F238E27FC236}">
                      <a16:creationId xmlns:a16="http://schemas.microsoft.com/office/drawing/2014/main" id="{374E5450-8452-7F09-96AD-31E5D9AD03D3}"/>
                    </a:ext>
                  </a:extLst>
                </p:cNvPr>
                <p:cNvSpPr/>
                <p:nvPr/>
              </p:nvSpPr>
              <p:spPr>
                <a:xfrm>
                  <a:off x="1788627" y="1338705"/>
                  <a:ext cx="50963" cy="84197"/>
                </a:xfrm>
                <a:custGeom>
                  <a:avLst/>
                  <a:gdLst/>
                  <a:ahLst/>
                  <a:cxnLst/>
                  <a:rect l="l" t="t" r="r" b="b"/>
                  <a:pathLst>
                    <a:path w="3223" h="5323" extrusionOk="0">
                      <a:moveTo>
                        <a:pt x="2634" y="0"/>
                      </a:moveTo>
                      <a:lnTo>
                        <a:pt x="2550" y="28"/>
                      </a:lnTo>
                      <a:lnTo>
                        <a:pt x="2438" y="56"/>
                      </a:lnTo>
                      <a:lnTo>
                        <a:pt x="2354" y="84"/>
                      </a:lnTo>
                      <a:lnTo>
                        <a:pt x="2270" y="140"/>
                      </a:lnTo>
                      <a:lnTo>
                        <a:pt x="169" y="2269"/>
                      </a:lnTo>
                      <a:lnTo>
                        <a:pt x="85" y="2353"/>
                      </a:lnTo>
                      <a:lnTo>
                        <a:pt x="29" y="2437"/>
                      </a:lnTo>
                      <a:lnTo>
                        <a:pt x="1" y="2549"/>
                      </a:lnTo>
                      <a:lnTo>
                        <a:pt x="1" y="2661"/>
                      </a:lnTo>
                      <a:lnTo>
                        <a:pt x="1" y="2773"/>
                      </a:lnTo>
                      <a:lnTo>
                        <a:pt x="29" y="2857"/>
                      </a:lnTo>
                      <a:lnTo>
                        <a:pt x="85" y="2969"/>
                      </a:lnTo>
                      <a:lnTo>
                        <a:pt x="169" y="3053"/>
                      </a:lnTo>
                      <a:lnTo>
                        <a:pt x="2270" y="5154"/>
                      </a:lnTo>
                      <a:lnTo>
                        <a:pt x="2354" y="5238"/>
                      </a:lnTo>
                      <a:lnTo>
                        <a:pt x="2466" y="5294"/>
                      </a:lnTo>
                      <a:lnTo>
                        <a:pt x="2550" y="5322"/>
                      </a:lnTo>
                      <a:lnTo>
                        <a:pt x="2774" y="5322"/>
                      </a:lnTo>
                      <a:lnTo>
                        <a:pt x="2886" y="5266"/>
                      </a:lnTo>
                      <a:lnTo>
                        <a:pt x="2970" y="5210"/>
                      </a:lnTo>
                      <a:lnTo>
                        <a:pt x="3054" y="5126"/>
                      </a:lnTo>
                      <a:lnTo>
                        <a:pt x="3138" y="5042"/>
                      </a:lnTo>
                      <a:lnTo>
                        <a:pt x="3194" y="4958"/>
                      </a:lnTo>
                      <a:lnTo>
                        <a:pt x="3222" y="4846"/>
                      </a:lnTo>
                      <a:lnTo>
                        <a:pt x="3222" y="4734"/>
                      </a:lnTo>
                      <a:lnTo>
                        <a:pt x="3222" y="4622"/>
                      </a:lnTo>
                      <a:lnTo>
                        <a:pt x="3194" y="4538"/>
                      </a:lnTo>
                      <a:lnTo>
                        <a:pt x="3138" y="4426"/>
                      </a:lnTo>
                      <a:lnTo>
                        <a:pt x="3054" y="4342"/>
                      </a:lnTo>
                      <a:lnTo>
                        <a:pt x="1345" y="2661"/>
                      </a:lnTo>
                      <a:lnTo>
                        <a:pt x="3054" y="953"/>
                      </a:lnTo>
                      <a:lnTo>
                        <a:pt x="3138" y="869"/>
                      </a:lnTo>
                      <a:lnTo>
                        <a:pt x="3166" y="756"/>
                      </a:lnTo>
                      <a:lnTo>
                        <a:pt x="3194" y="672"/>
                      </a:lnTo>
                      <a:lnTo>
                        <a:pt x="3194" y="560"/>
                      </a:lnTo>
                      <a:lnTo>
                        <a:pt x="3194" y="476"/>
                      </a:lnTo>
                      <a:lnTo>
                        <a:pt x="3166" y="392"/>
                      </a:lnTo>
                      <a:lnTo>
                        <a:pt x="3138" y="280"/>
                      </a:lnTo>
                      <a:lnTo>
                        <a:pt x="3054" y="196"/>
                      </a:lnTo>
                      <a:lnTo>
                        <a:pt x="2970" y="112"/>
                      </a:lnTo>
                      <a:lnTo>
                        <a:pt x="2858" y="56"/>
                      </a:lnTo>
                      <a:lnTo>
                        <a:pt x="2746" y="28"/>
                      </a:lnTo>
                      <a:lnTo>
                        <a:pt x="2634" y="0"/>
                      </a:lnTo>
                      <a:close/>
                    </a:path>
                  </a:pathLst>
                </a:custGeom>
                <a:solidFill>
                  <a:srgbClr val="BEC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1413;p57">
                  <a:extLst>
                    <a:ext uri="{FF2B5EF4-FFF2-40B4-BE49-F238E27FC236}">
                      <a16:creationId xmlns:a16="http://schemas.microsoft.com/office/drawing/2014/main" id="{6C07A44C-2AD7-8F55-1163-ED944785450F}"/>
                    </a:ext>
                  </a:extLst>
                </p:cNvPr>
                <p:cNvSpPr/>
                <p:nvPr/>
              </p:nvSpPr>
              <p:spPr>
                <a:xfrm>
                  <a:off x="1788627" y="1338705"/>
                  <a:ext cx="50963" cy="84197"/>
                </a:xfrm>
                <a:custGeom>
                  <a:avLst/>
                  <a:gdLst/>
                  <a:ahLst/>
                  <a:cxnLst/>
                  <a:rect l="l" t="t" r="r" b="b"/>
                  <a:pathLst>
                    <a:path w="3223" h="5323" fill="none" extrusionOk="0">
                      <a:moveTo>
                        <a:pt x="2634" y="0"/>
                      </a:moveTo>
                      <a:lnTo>
                        <a:pt x="2634" y="0"/>
                      </a:lnTo>
                      <a:lnTo>
                        <a:pt x="2550" y="28"/>
                      </a:lnTo>
                      <a:lnTo>
                        <a:pt x="2438" y="56"/>
                      </a:lnTo>
                      <a:lnTo>
                        <a:pt x="2354" y="84"/>
                      </a:lnTo>
                      <a:lnTo>
                        <a:pt x="2270" y="140"/>
                      </a:lnTo>
                      <a:lnTo>
                        <a:pt x="169" y="2269"/>
                      </a:lnTo>
                      <a:lnTo>
                        <a:pt x="169" y="2269"/>
                      </a:lnTo>
                      <a:lnTo>
                        <a:pt x="169" y="2269"/>
                      </a:lnTo>
                      <a:lnTo>
                        <a:pt x="85" y="2353"/>
                      </a:lnTo>
                      <a:lnTo>
                        <a:pt x="29" y="2437"/>
                      </a:lnTo>
                      <a:lnTo>
                        <a:pt x="1" y="2549"/>
                      </a:lnTo>
                      <a:lnTo>
                        <a:pt x="1" y="2661"/>
                      </a:lnTo>
                      <a:lnTo>
                        <a:pt x="1" y="2773"/>
                      </a:lnTo>
                      <a:lnTo>
                        <a:pt x="29" y="2857"/>
                      </a:lnTo>
                      <a:lnTo>
                        <a:pt x="85" y="2969"/>
                      </a:lnTo>
                      <a:lnTo>
                        <a:pt x="169" y="3053"/>
                      </a:lnTo>
                      <a:lnTo>
                        <a:pt x="2270" y="5154"/>
                      </a:lnTo>
                      <a:lnTo>
                        <a:pt x="2270" y="5154"/>
                      </a:lnTo>
                      <a:lnTo>
                        <a:pt x="2354" y="5238"/>
                      </a:lnTo>
                      <a:lnTo>
                        <a:pt x="2466" y="5294"/>
                      </a:lnTo>
                      <a:lnTo>
                        <a:pt x="2550" y="5322"/>
                      </a:lnTo>
                      <a:lnTo>
                        <a:pt x="2662" y="5322"/>
                      </a:lnTo>
                      <a:lnTo>
                        <a:pt x="2662" y="5322"/>
                      </a:lnTo>
                      <a:lnTo>
                        <a:pt x="2774" y="5322"/>
                      </a:lnTo>
                      <a:lnTo>
                        <a:pt x="2886" y="5266"/>
                      </a:lnTo>
                      <a:lnTo>
                        <a:pt x="2970" y="5210"/>
                      </a:lnTo>
                      <a:lnTo>
                        <a:pt x="3054" y="5126"/>
                      </a:lnTo>
                      <a:lnTo>
                        <a:pt x="3054" y="5126"/>
                      </a:lnTo>
                      <a:lnTo>
                        <a:pt x="3138" y="5042"/>
                      </a:lnTo>
                      <a:lnTo>
                        <a:pt x="3194" y="4958"/>
                      </a:lnTo>
                      <a:lnTo>
                        <a:pt x="3222" y="4846"/>
                      </a:lnTo>
                      <a:lnTo>
                        <a:pt x="3222" y="4734"/>
                      </a:lnTo>
                      <a:lnTo>
                        <a:pt x="3222" y="4622"/>
                      </a:lnTo>
                      <a:lnTo>
                        <a:pt x="3194" y="4538"/>
                      </a:lnTo>
                      <a:lnTo>
                        <a:pt x="3138" y="4426"/>
                      </a:lnTo>
                      <a:lnTo>
                        <a:pt x="3054" y="4342"/>
                      </a:lnTo>
                      <a:lnTo>
                        <a:pt x="1345" y="2661"/>
                      </a:lnTo>
                      <a:lnTo>
                        <a:pt x="3054" y="953"/>
                      </a:lnTo>
                      <a:lnTo>
                        <a:pt x="3054" y="953"/>
                      </a:lnTo>
                      <a:lnTo>
                        <a:pt x="3138" y="869"/>
                      </a:lnTo>
                      <a:lnTo>
                        <a:pt x="3166" y="756"/>
                      </a:lnTo>
                      <a:lnTo>
                        <a:pt x="3194" y="672"/>
                      </a:lnTo>
                      <a:lnTo>
                        <a:pt x="3194" y="560"/>
                      </a:lnTo>
                      <a:lnTo>
                        <a:pt x="3194" y="476"/>
                      </a:lnTo>
                      <a:lnTo>
                        <a:pt x="3166" y="392"/>
                      </a:lnTo>
                      <a:lnTo>
                        <a:pt x="3138" y="280"/>
                      </a:lnTo>
                      <a:lnTo>
                        <a:pt x="3054" y="196"/>
                      </a:lnTo>
                      <a:lnTo>
                        <a:pt x="3054" y="196"/>
                      </a:lnTo>
                      <a:lnTo>
                        <a:pt x="2970" y="112"/>
                      </a:lnTo>
                      <a:lnTo>
                        <a:pt x="2858" y="56"/>
                      </a:lnTo>
                      <a:lnTo>
                        <a:pt x="2746" y="28"/>
                      </a:lnTo>
                      <a:lnTo>
                        <a:pt x="26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1414;p57">
                  <a:extLst>
                    <a:ext uri="{FF2B5EF4-FFF2-40B4-BE49-F238E27FC236}">
                      <a16:creationId xmlns:a16="http://schemas.microsoft.com/office/drawing/2014/main" id="{ABE006C6-7005-C70D-72FD-2229D5B62A30}"/>
                    </a:ext>
                  </a:extLst>
                </p:cNvPr>
                <p:cNvSpPr/>
                <p:nvPr/>
              </p:nvSpPr>
              <p:spPr>
                <a:xfrm>
                  <a:off x="3048293" y="1338262"/>
                  <a:ext cx="20382" cy="19946"/>
                </a:xfrm>
                <a:custGeom>
                  <a:avLst/>
                  <a:gdLst/>
                  <a:ahLst/>
                  <a:cxnLst/>
                  <a:rect l="l" t="t" r="r" b="b"/>
                  <a:pathLst>
                    <a:path w="1289" h="1261" extrusionOk="0">
                      <a:moveTo>
                        <a:pt x="532" y="0"/>
                      </a:moveTo>
                      <a:lnTo>
                        <a:pt x="392" y="28"/>
                      </a:lnTo>
                      <a:lnTo>
                        <a:pt x="280" y="84"/>
                      </a:lnTo>
                      <a:lnTo>
                        <a:pt x="196" y="168"/>
                      </a:lnTo>
                      <a:lnTo>
                        <a:pt x="112" y="280"/>
                      </a:lnTo>
                      <a:lnTo>
                        <a:pt x="56" y="392"/>
                      </a:lnTo>
                      <a:lnTo>
                        <a:pt x="28" y="504"/>
                      </a:lnTo>
                      <a:lnTo>
                        <a:pt x="0" y="616"/>
                      </a:lnTo>
                      <a:lnTo>
                        <a:pt x="28" y="756"/>
                      </a:lnTo>
                      <a:lnTo>
                        <a:pt x="56" y="869"/>
                      </a:lnTo>
                      <a:lnTo>
                        <a:pt x="112" y="981"/>
                      </a:lnTo>
                      <a:lnTo>
                        <a:pt x="196" y="1093"/>
                      </a:lnTo>
                      <a:lnTo>
                        <a:pt x="280" y="1149"/>
                      </a:lnTo>
                      <a:lnTo>
                        <a:pt x="392" y="1233"/>
                      </a:lnTo>
                      <a:lnTo>
                        <a:pt x="532" y="1261"/>
                      </a:lnTo>
                      <a:lnTo>
                        <a:pt x="784" y="1261"/>
                      </a:lnTo>
                      <a:lnTo>
                        <a:pt x="896" y="1233"/>
                      </a:lnTo>
                      <a:lnTo>
                        <a:pt x="1008" y="1149"/>
                      </a:lnTo>
                      <a:lnTo>
                        <a:pt x="1093" y="1093"/>
                      </a:lnTo>
                      <a:lnTo>
                        <a:pt x="1177" y="981"/>
                      </a:lnTo>
                      <a:lnTo>
                        <a:pt x="1233" y="869"/>
                      </a:lnTo>
                      <a:lnTo>
                        <a:pt x="1289" y="756"/>
                      </a:lnTo>
                      <a:lnTo>
                        <a:pt x="1289" y="616"/>
                      </a:lnTo>
                      <a:lnTo>
                        <a:pt x="1289" y="504"/>
                      </a:lnTo>
                      <a:lnTo>
                        <a:pt x="1233" y="392"/>
                      </a:lnTo>
                      <a:lnTo>
                        <a:pt x="1177" y="280"/>
                      </a:lnTo>
                      <a:lnTo>
                        <a:pt x="1093" y="168"/>
                      </a:lnTo>
                      <a:lnTo>
                        <a:pt x="1008" y="84"/>
                      </a:lnTo>
                      <a:lnTo>
                        <a:pt x="896" y="28"/>
                      </a:lnTo>
                      <a:lnTo>
                        <a:pt x="7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1415;p57">
                  <a:extLst>
                    <a:ext uri="{FF2B5EF4-FFF2-40B4-BE49-F238E27FC236}">
                      <a16:creationId xmlns:a16="http://schemas.microsoft.com/office/drawing/2014/main" id="{6E9C014F-673B-9080-5257-ED782543054C}"/>
                    </a:ext>
                  </a:extLst>
                </p:cNvPr>
                <p:cNvSpPr/>
                <p:nvPr/>
              </p:nvSpPr>
              <p:spPr>
                <a:xfrm>
                  <a:off x="3048293" y="1338262"/>
                  <a:ext cx="20382" cy="19946"/>
                </a:xfrm>
                <a:custGeom>
                  <a:avLst/>
                  <a:gdLst/>
                  <a:ahLst/>
                  <a:cxnLst/>
                  <a:rect l="l" t="t" r="r" b="b"/>
                  <a:pathLst>
                    <a:path w="1289" h="1261" fill="none" extrusionOk="0">
                      <a:moveTo>
                        <a:pt x="644" y="0"/>
                      </a:moveTo>
                      <a:lnTo>
                        <a:pt x="644" y="0"/>
                      </a:lnTo>
                      <a:lnTo>
                        <a:pt x="532" y="0"/>
                      </a:lnTo>
                      <a:lnTo>
                        <a:pt x="392" y="28"/>
                      </a:lnTo>
                      <a:lnTo>
                        <a:pt x="280" y="84"/>
                      </a:lnTo>
                      <a:lnTo>
                        <a:pt x="196" y="168"/>
                      </a:lnTo>
                      <a:lnTo>
                        <a:pt x="112" y="280"/>
                      </a:lnTo>
                      <a:lnTo>
                        <a:pt x="56" y="392"/>
                      </a:lnTo>
                      <a:lnTo>
                        <a:pt x="28" y="504"/>
                      </a:lnTo>
                      <a:lnTo>
                        <a:pt x="0" y="616"/>
                      </a:lnTo>
                      <a:lnTo>
                        <a:pt x="0" y="616"/>
                      </a:lnTo>
                      <a:lnTo>
                        <a:pt x="28" y="756"/>
                      </a:lnTo>
                      <a:lnTo>
                        <a:pt x="56" y="869"/>
                      </a:lnTo>
                      <a:lnTo>
                        <a:pt x="112" y="981"/>
                      </a:lnTo>
                      <a:lnTo>
                        <a:pt x="196" y="1093"/>
                      </a:lnTo>
                      <a:lnTo>
                        <a:pt x="280" y="1149"/>
                      </a:lnTo>
                      <a:lnTo>
                        <a:pt x="392" y="1233"/>
                      </a:lnTo>
                      <a:lnTo>
                        <a:pt x="532" y="1261"/>
                      </a:lnTo>
                      <a:lnTo>
                        <a:pt x="644" y="1261"/>
                      </a:lnTo>
                      <a:lnTo>
                        <a:pt x="644" y="1261"/>
                      </a:lnTo>
                      <a:lnTo>
                        <a:pt x="784" y="1261"/>
                      </a:lnTo>
                      <a:lnTo>
                        <a:pt x="896" y="1233"/>
                      </a:lnTo>
                      <a:lnTo>
                        <a:pt x="1008" y="1149"/>
                      </a:lnTo>
                      <a:lnTo>
                        <a:pt x="1093" y="1093"/>
                      </a:lnTo>
                      <a:lnTo>
                        <a:pt x="1177" y="981"/>
                      </a:lnTo>
                      <a:lnTo>
                        <a:pt x="1233" y="869"/>
                      </a:lnTo>
                      <a:lnTo>
                        <a:pt x="1289" y="756"/>
                      </a:lnTo>
                      <a:lnTo>
                        <a:pt x="1289" y="616"/>
                      </a:lnTo>
                      <a:lnTo>
                        <a:pt x="1289" y="616"/>
                      </a:lnTo>
                      <a:lnTo>
                        <a:pt x="1289" y="504"/>
                      </a:lnTo>
                      <a:lnTo>
                        <a:pt x="1233" y="392"/>
                      </a:lnTo>
                      <a:lnTo>
                        <a:pt x="1177" y="280"/>
                      </a:lnTo>
                      <a:lnTo>
                        <a:pt x="1093" y="168"/>
                      </a:lnTo>
                      <a:lnTo>
                        <a:pt x="1008" y="84"/>
                      </a:lnTo>
                      <a:lnTo>
                        <a:pt x="896" y="28"/>
                      </a:lnTo>
                      <a:lnTo>
                        <a:pt x="784" y="0"/>
                      </a:lnTo>
                      <a:lnTo>
                        <a:pt x="6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1416;p57">
                  <a:extLst>
                    <a:ext uri="{FF2B5EF4-FFF2-40B4-BE49-F238E27FC236}">
                      <a16:creationId xmlns:a16="http://schemas.microsoft.com/office/drawing/2014/main" id="{3FFB22B6-369B-6122-CC60-25EB32B3C18D}"/>
                    </a:ext>
                  </a:extLst>
                </p:cNvPr>
                <p:cNvSpPr/>
                <p:nvPr/>
              </p:nvSpPr>
              <p:spPr>
                <a:xfrm>
                  <a:off x="3048293" y="1370593"/>
                  <a:ext cx="20382" cy="20405"/>
                </a:xfrm>
                <a:custGeom>
                  <a:avLst/>
                  <a:gdLst/>
                  <a:ahLst/>
                  <a:cxnLst/>
                  <a:rect l="l" t="t" r="r" b="b"/>
                  <a:pathLst>
                    <a:path w="1289" h="1290" extrusionOk="0">
                      <a:moveTo>
                        <a:pt x="532" y="1"/>
                      </a:moveTo>
                      <a:lnTo>
                        <a:pt x="392" y="57"/>
                      </a:lnTo>
                      <a:lnTo>
                        <a:pt x="280" y="113"/>
                      </a:lnTo>
                      <a:lnTo>
                        <a:pt x="196" y="197"/>
                      </a:lnTo>
                      <a:lnTo>
                        <a:pt x="112" y="281"/>
                      </a:lnTo>
                      <a:lnTo>
                        <a:pt x="56" y="393"/>
                      </a:lnTo>
                      <a:lnTo>
                        <a:pt x="28" y="505"/>
                      </a:lnTo>
                      <a:lnTo>
                        <a:pt x="0" y="645"/>
                      </a:lnTo>
                      <a:lnTo>
                        <a:pt x="28" y="757"/>
                      </a:lnTo>
                      <a:lnTo>
                        <a:pt x="56" y="897"/>
                      </a:lnTo>
                      <a:lnTo>
                        <a:pt x="112" y="1009"/>
                      </a:lnTo>
                      <a:lnTo>
                        <a:pt x="196" y="1093"/>
                      </a:lnTo>
                      <a:lnTo>
                        <a:pt x="280" y="1177"/>
                      </a:lnTo>
                      <a:lnTo>
                        <a:pt x="392" y="1233"/>
                      </a:lnTo>
                      <a:lnTo>
                        <a:pt x="532" y="1261"/>
                      </a:lnTo>
                      <a:lnTo>
                        <a:pt x="644" y="1289"/>
                      </a:lnTo>
                      <a:lnTo>
                        <a:pt x="784" y="1261"/>
                      </a:lnTo>
                      <a:lnTo>
                        <a:pt x="896" y="1233"/>
                      </a:lnTo>
                      <a:lnTo>
                        <a:pt x="1008" y="1177"/>
                      </a:lnTo>
                      <a:lnTo>
                        <a:pt x="1093" y="1093"/>
                      </a:lnTo>
                      <a:lnTo>
                        <a:pt x="1177" y="1009"/>
                      </a:lnTo>
                      <a:lnTo>
                        <a:pt x="1233" y="897"/>
                      </a:lnTo>
                      <a:lnTo>
                        <a:pt x="1289" y="757"/>
                      </a:lnTo>
                      <a:lnTo>
                        <a:pt x="1289" y="645"/>
                      </a:lnTo>
                      <a:lnTo>
                        <a:pt x="1289" y="505"/>
                      </a:lnTo>
                      <a:lnTo>
                        <a:pt x="1233" y="393"/>
                      </a:lnTo>
                      <a:lnTo>
                        <a:pt x="1177" y="281"/>
                      </a:lnTo>
                      <a:lnTo>
                        <a:pt x="1093" y="197"/>
                      </a:lnTo>
                      <a:lnTo>
                        <a:pt x="1008" y="113"/>
                      </a:lnTo>
                      <a:lnTo>
                        <a:pt x="896" y="57"/>
                      </a:lnTo>
                      <a:lnTo>
                        <a:pt x="7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1417;p57">
                  <a:extLst>
                    <a:ext uri="{FF2B5EF4-FFF2-40B4-BE49-F238E27FC236}">
                      <a16:creationId xmlns:a16="http://schemas.microsoft.com/office/drawing/2014/main" id="{FD952D1D-CE95-8830-8FC0-5404F25BACC2}"/>
                    </a:ext>
                  </a:extLst>
                </p:cNvPr>
                <p:cNvSpPr/>
                <p:nvPr/>
              </p:nvSpPr>
              <p:spPr>
                <a:xfrm>
                  <a:off x="3048293" y="1370593"/>
                  <a:ext cx="20382" cy="20405"/>
                </a:xfrm>
                <a:custGeom>
                  <a:avLst/>
                  <a:gdLst/>
                  <a:ahLst/>
                  <a:cxnLst/>
                  <a:rect l="l" t="t" r="r" b="b"/>
                  <a:pathLst>
                    <a:path w="1289" h="1290" fill="none" extrusionOk="0">
                      <a:moveTo>
                        <a:pt x="644" y="1"/>
                      </a:moveTo>
                      <a:lnTo>
                        <a:pt x="644" y="1"/>
                      </a:lnTo>
                      <a:lnTo>
                        <a:pt x="532" y="1"/>
                      </a:lnTo>
                      <a:lnTo>
                        <a:pt x="392" y="57"/>
                      </a:lnTo>
                      <a:lnTo>
                        <a:pt x="280" y="113"/>
                      </a:lnTo>
                      <a:lnTo>
                        <a:pt x="196" y="197"/>
                      </a:lnTo>
                      <a:lnTo>
                        <a:pt x="112" y="281"/>
                      </a:lnTo>
                      <a:lnTo>
                        <a:pt x="56" y="393"/>
                      </a:lnTo>
                      <a:lnTo>
                        <a:pt x="28" y="505"/>
                      </a:lnTo>
                      <a:lnTo>
                        <a:pt x="0" y="645"/>
                      </a:lnTo>
                      <a:lnTo>
                        <a:pt x="0" y="645"/>
                      </a:lnTo>
                      <a:lnTo>
                        <a:pt x="28" y="757"/>
                      </a:lnTo>
                      <a:lnTo>
                        <a:pt x="56" y="897"/>
                      </a:lnTo>
                      <a:lnTo>
                        <a:pt x="112" y="1009"/>
                      </a:lnTo>
                      <a:lnTo>
                        <a:pt x="196" y="1093"/>
                      </a:lnTo>
                      <a:lnTo>
                        <a:pt x="280" y="1177"/>
                      </a:lnTo>
                      <a:lnTo>
                        <a:pt x="392" y="1233"/>
                      </a:lnTo>
                      <a:lnTo>
                        <a:pt x="532" y="1261"/>
                      </a:lnTo>
                      <a:lnTo>
                        <a:pt x="644" y="1289"/>
                      </a:lnTo>
                      <a:lnTo>
                        <a:pt x="644" y="1289"/>
                      </a:lnTo>
                      <a:lnTo>
                        <a:pt x="784" y="1261"/>
                      </a:lnTo>
                      <a:lnTo>
                        <a:pt x="896" y="1233"/>
                      </a:lnTo>
                      <a:lnTo>
                        <a:pt x="1008" y="1177"/>
                      </a:lnTo>
                      <a:lnTo>
                        <a:pt x="1093" y="1093"/>
                      </a:lnTo>
                      <a:lnTo>
                        <a:pt x="1177" y="1009"/>
                      </a:lnTo>
                      <a:lnTo>
                        <a:pt x="1233" y="897"/>
                      </a:lnTo>
                      <a:lnTo>
                        <a:pt x="1289" y="757"/>
                      </a:lnTo>
                      <a:lnTo>
                        <a:pt x="1289" y="645"/>
                      </a:lnTo>
                      <a:lnTo>
                        <a:pt x="1289" y="645"/>
                      </a:lnTo>
                      <a:lnTo>
                        <a:pt x="1289" y="505"/>
                      </a:lnTo>
                      <a:lnTo>
                        <a:pt x="1233" y="393"/>
                      </a:lnTo>
                      <a:lnTo>
                        <a:pt x="1177" y="281"/>
                      </a:lnTo>
                      <a:lnTo>
                        <a:pt x="1093" y="197"/>
                      </a:lnTo>
                      <a:lnTo>
                        <a:pt x="1008" y="113"/>
                      </a:lnTo>
                      <a:lnTo>
                        <a:pt x="896" y="57"/>
                      </a:lnTo>
                      <a:lnTo>
                        <a:pt x="784" y="1"/>
                      </a:lnTo>
                      <a:lnTo>
                        <a:pt x="6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1418;p57">
                  <a:extLst>
                    <a:ext uri="{FF2B5EF4-FFF2-40B4-BE49-F238E27FC236}">
                      <a16:creationId xmlns:a16="http://schemas.microsoft.com/office/drawing/2014/main" id="{277E866C-89C1-0EC5-AC67-9C32C04E5AE6}"/>
                    </a:ext>
                  </a:extLst>
                </p:cNvPr>
                <p:cNvSpPr/>
                <p:nvPr/>
              </p:nvSpPr>
              <p:spPr>
                <a:xfrm>
                  <a:off x="3048293" y="1402940"/>
                  <a:ext cx="20382" cy="20405"/>
                </a:xfrm>
                <a:custGeom>
                  <a:avLst/>
                  <a:gdLst/>
                  <a:ahLst/>
                  <a:cxnLst/>
                  <a:rect l="l" t="t" r="r" b="b"/>
                  <a:pathLst>
                    <a:path w="1289" h="1290" extrusionOk="0">
                      <a:moveTo>
                        <a:pt x="644" y="1"/>
                      </a:moveTo>
                      <a:lnTo>
                        <a:pt x="532" y="29"/>
                      </a:lnTo>
                      <a:lnTo>
                        <a:pt x="392" y="57"/>
                      </a:lnTo>
                      <a:lnTo>
                        <a:pt x="280" y="113"/>
                      </a:lnTo>
                      <a:lnTo>
                        <a:pt x="196" y="197"/>
                      </a:lnTo>
                      <a:lnTo>
                        <a:pt x="112" y="281"/>
                      </a:lnTo>
                      <a:lnTo>
                        <a:pt x="56" y="393"/>
                      </a:lnTo>
                      <a:lnTo>
                        <a:pt x="28" y="533"/>
                      </a:lnTo>
                      <a:lnTo>
                        <a:pt x="0" y="645"/>
                      </a:lnTo>
                      <a:lnTo>
                        <a:pt x="28" y="785"/>
                      </a:lnTo>
                      <a:lnTo>
                        <a:pt x="56" y="897"/>
                      </a:lnTo>
                      <a:lnTo>
                        <a:pt x="112" y="1009"/>
                      </a:lnTo>
                      <a:lnTo>
                        <a:pt x="196" y="1093"/>
                      </a:lnTo>
                      <a:lnTo>
                        <a:pt x="280" y="1177"/>
                      </a:lnTo>
                      <a:lnTo>
                        <a:pt x="392" y="1233"/>
                      </a:lnTo>
                      <a:lnTo>
                        <a:pt x="532" y="1289"/>
                      </a:lnTo>
                      <a:lnTo>
                        <a:pt x="784" y="1289"/>
                      </a:lnTo>
                      <a:lnTo>
                        <a:pt x="896" y="1233"/>
                      </a:lnTo>
                      <a:lnTo>
                        <a:pt x="1008" y="1177"/>
                      </a:lnTo>
                      <a:lnTo>
                        <a:pt x="1093" y="1093"/>
                      </a:lnTo>
                      <a:lnTo>
                        <a:pt x="1177" y="1009"/>
                      </a:lnTo>
                      <a:lnTo>
                        <a:pt x="1233" y="897"/>
                      </a:lnTo>
                      <a:lnTo>
                        <a:pt x="1289" y="785"/>
                      </a:lnTo>
                      <a:lnTo>
                        <a:pt x="1289" y="645"/>
                      </a:lnTo>
                      <a:lnTo>
                        <a:pt x="1289" y="533"/>
                      </a:lnTo>
                      <a:lnTo>
                        <a:pt x="1233" y="393"/>
                      </a:lnTo>
                      <a:lnTo>
                        <a:pt x="1177" y="281"/>
                      </a:lnTo>
                      <a:lnTo>
                        <a:pt x="1093" y="197"/>
                      </a:lnTo>
                      <a:lnTo>
                        <a:pt x="1008" y="113"/>
                      </a:lnTo>
                      <a:lnTo>
                        <a:pt x="896" y="57"/>
                      </a:lnTo>
                      <a:lnTo>
                        <a:pt x="784" y="29"/>
                      </a:lnTo>
                      <a:lnTo>
                        <a:pt x="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1419;p57">
                  <a:extLst>
                    <a:ext uri="{FF2B5EF4-FFF2-40B4-BE49-F238E27FC236}">
                      <a16:creationId xmlns:a16="http://schemas.microsoft.com/office/drawing/2014/main" id="{6493991B-BCDE-F356-2B1B-DFC7878B91FD}"/>
                    </a:ext>
                  </a:extLst>
                </p:cNvPr>
                <p:cNvSpPr/>
                <p:nvPr/>
              </p:nvSpPr>
              <p:spPr>
                <a:xfrm>
                  <a:off x="3048293" y="1402940"/>
                  <a:ext cx="20382" cy="20405"/>
                </a:xfrm>
                <a:custGeom>
                  <a:avLst/>
                  <a:gdLst/>
                  <a:ahLst/>
                  <a:cxnLst/>
                  <a:rect l="l" t="t" r="r" b="b"/>
                  <a:pathLst>
                    <a:path w="1289" h="1290" fill="none" extrusionOk="0">
                      <a:moveTo>
                        <a:pt x="644" y="1"/>
                      </a:moveTo>
                      <a:lnTo>
                        <a:pt x="644" y="1"/>
                      </a:lnTo>
                      <a:lnTo>
                        <a:pt x="532" y="29"/>
                      </a:lnTo>
                      <a:lnTo>
                        <a:pt x="392" y="57"/>
                      </a:lnTo>
                      <a:lnTo>
                        <a:pt x="280" y="113"/>
                      </a:lnTo>
                      <a:lnTo>
                        <a:pt x="196" y="197"/>
                      </a:lnTo>
                      <a:lnTo>
                        <a:pt x="112" y="281"/>
                      </a:lnTo>
                      <a:lnTo>
                        <a:pt x="56" y="393"/>
                      </a:lnTo>
                      <a:lnTo>
                        <a:pt x="28" y="533"/>
                      </a:lnTo>
                      <a:lnTo>
                        <a:pt x="0" y="645"/>
                      </a:lnTo>
                      <a:lnTo>
                        <a:pt x="0" y="645"/>
                      </a:lnTo>
                      <a:lnTo>
                        <a:pt x="28" y="785"/>
                      </a:lnTo>
                      <a:lnTo>
                        <a:pt x="56" y="897"/>
                      </a:lnTo>
                      <a:lnTo>
                        <a:pt x="112" y="1009"/>
                      </a:lnTo>
                      <a:lnTo>
                        <a:pt x="196" y="1093"/>
                      </a:lnTo>
                      <a:lnTo>
                        <a:pt x="280" y="1177"/>
                      </a:lnTo>
                      <a:lnTo>
                        <a:pt x="392" y="1233"/>
                      </a:lnTo>
                      <a:lnTo>
                        <a:pt x="532" y="1289"/>
                      </a:lnTo>
                      <a:lnTo>
                        <a:pt x="644" y="1289"/>
                      </a:lnTo>
                      <a:lnTo>
                        <a:pt x="644" y="1289"/>
                      </a:lnTo>
                      <a:lnTo>
                        <a:pt x="784" y="1289"/>
                      </a:lnTo>
                      <a:lnTo>
                        <a:pt x="896" y="1233"/>
                      </a:lnTo>
                      <a:lnTo>
                        <a:pt x="1008" y="1177"/>
                      </a:lnTo>
                      <a:lnTo>
                        <a:pt x="1093" y="1093"/>
                      </a:lnTo>
                      <a:lnTo>
                        <a:pt x="1177" y="1009"/>
                      </a:lnTo>
                      <a:lnTo>
                        <a:pt x="1233" y="897"/>
                      </a:lnTo>
                      <a:lnTo>
                        <a:pt x="1289" y="785"/>
                      </a:lnTo>
                      <a:lnTo>
                        <a:pt x="1289" y="645"/>
                      </a:lnTo>
                      <a:lnTo>
                        <a:pt x="1289" y="645"/>
                      </a:lnTo>
                      <a:lnTo>
                        <a:pt x="1289" y="645"/>
                      </a:lnTo>
                      <a:lnTo>
                        <a:pt x="1289" y="533"/>
                      </a:lnTo>
                      <a:lnTo>
                        <a:pt x="1233" y="393"/>
                      </a:lnTo>
                      <a:lnTo>
                        <a:pt x="1177" y="281"/>
                      </a:lnTo>
                      <a:lnTo>
                        <a:pt x="1093" y="197"/>
                      </a:lnTo>
                      <a:lnTo>
                        <a:pt x="1008" y="113"/>
                      </a:lnTo>
                      <a:lnTo>
                        <a:pt x="896" y="57"/>
                      </a:lnTo>
                      <a:lnTo>
                        <a:pt x="784" y="29"/>
                      </a:lnTo>
                      <a:lnTo>
                        <a:pt x="644"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1459;p57">
                  <a:extLst>
                    <a:ext uri="{FF2B5EF4-FFF2-40B4-BE49-F238E27FC236}">
                      <a16:creationId xmlns:a16="http://schemas.microsoft.com/office/drawing/2014/main" id="{47249690-95EE-691E-1B3C-79465D5809AD}"/>
                    </a:ext>
                  </a:extLst>
                </p:cNvPr>
                <p:cNvSpPr/>
                <p:nvPr/>
              </p:nvSpPr>
              <p:spPr>
                <a:xfrm>
                  <a:off x="1830704" y="2914238"/>
                  <a:ext cx="1196337" cy="189193"/>
                </a:xfrm>
                <a:custGeom>
                  <a:avLst/>
                  <a:gdLst/>
                  <a:ahLst/>
                  <a:cxnLst/>
                  <a:rect l="l" t="t" r="r" b="b"/>
                  <a:pathLst>
                    <a:path w="75659" h="11961" fill="none" extrusionOk="0">
                      <a:moveTo>
                        <a:pt x="1654" y="0"/>
                      </a:moveTo>
                      <a:lnTo>
                        <a:pt x="73978" y="0"/>
                      </a:lnTo>
                      <a:lnTo>
                        <a:pt x="73978" y="0"/>
                      </a:lnTo>
                      <a:lnTo>
                        <a:pt x="74146" y="0"/>
                      </a:lnTo>
                      <a:lnTo>
                        <a:pt x="74314" y="28"/>
                      </a:lnTo>
                      <a:lnTo>
                        <a:pt x="74622" y="112"/>
                      </a:lnTo>
                      <a:lnTo>
                        <a:pt x="74902" y="280"/>
                      </a:lnTo>
                      <a:lnTo>
                        <a:pt x="75154" y="476"/>
                      </a:lnTo>
                      <a:lnTo>
                        <a:pt x="75350" y="728"/>
                      </a:lnTo>
                      <a:lnTo>
                        <a:pt x="75519" y="1009"/>
                      </a:lnTo>
                      <a:lnTo>
                        <a:pt x="75603" y="1317"/>
                      </a:lnTo>
                      <a:lnTo>
                        <a:pt x="75631" y="1485"/>
                      </a:lnTo>
                      <a:lnTo>
                        <a:pt x="75659" y="1653"/>
                      </a:lnTo>
                      <a:lnTo>
                        <a:pt x="75659" y="10280"/>
                      </a:lnTo>
                      <a:lnTo>
                        <a:pt x="75659" y="10280"/>
                      </a:lnTo>
                      <a:lnTo>
                        <a:pt x="75631" y="10448"/>
                      </a:lnTo>
                      <a:lnTo>
                        <a:pt x="75603" y="10616"/>
                      </a:lnTo>
                      <a:lnTo>
                        <a:pt x="75519" y="10952"/>
                      </a:lnTo>
                      <a:lnTo>
                        <a:pt x="75350" y="11233"/>
                      </a:lnTo>
                      <a:lnTo>
                        <a:pt x="75154" y="11485"/>
                      </a:lnTo>
                      <a:lnTo>
                        <a:pt x="74902" y="11681"/>
                      </a:lnTo>
                      <a:lnTo>
                        <a:pt x="74622" y="11821"/>
                      </a:lnTo>
                      <a:lnTo>
                        <a:pt x="74314" y="11933"/>
                      </a:lnTo>
                      <a:lnTo>
                        <a:pt x="74146" y="11961"/>
                      </a:lnTo>
                      <a:lnTo>
                        <a:pt x="73978" y="11961"/>
                      </a:lnTo>
                      <a:lnTo>
                        <a:pt x="1654" y="11961"/>
                      </a:lnTo>
                      <a:lnTo>
                        <a:pt x="1654" y="11961"/>
                      </a:lnTo>
                      <a:lnTo>
                        <a:pt x="1486" y="11961"/>
                      </a:lnTo>
                      <a:lnTo>
                        <a:pt x="1317" y="11933"/>
                      </a:lnTo>
                      <a:lnTo>
                        <a:pt x="1009" y="11821"/>
                      </a:lnTo>
                      <a:lnTo>
                        <a:pt x="729" y="11681"/>
                      </a:lnTo>
                      <a:lnTo>
                        <a:pt x="477" y="11485"/>
                      </a:lnTo>
                      <a:lnTo>
                        <a:pt x="281" y="11233"/>
                      </a:lnTo>
                      <a:lnTo>
                        <a:pt x="113" y="10952"/>
                      </a:lnTo>
                      <a:lnTo>
                        <a:pt x="29" y="10616"/>
                      </a:lnTo>
                      <a:lnTo>
                        <a:pt x="1" y="10448"/>
                      </a:lnTo>
                      <a:lnTo>
                        <a:pt x="1" y="10280"/>
                      </a:lnTo>
                      <a:lnTo>
                        <a:pt x="1" y="1653"/>
                      </a:lnTo>
                      <a:lnTo>
                        <a:pt x="1" y="1653"/>
                      </a:lnTo>
                      <a:lnTo>
                        <a:pt x="1" y="1485"/>
                      </a:lnTo>
                      <a:lnTo>
                        <a:pt x="29" y="1317"/>
                      </a:lnTo>
                      <a:lnTo>
                        <a:pt x="113" y="1009"/>
                      </a:lnTo>
                      <a:lnTo>
                        <a:pt x="281" y="728"/>
                      </a:lnTo>
                      <a:lnTo>
                        <a:pt x="477" y="476"/>
                      </a:lnTo>
                      <a:lnTo>
                        <a:pt x="729" y="280"/>
                      </a:lnTo>
                      <a:lnTo>
                        <a:pt x="1009" y="112"/>
                      </a:lnTo>
                      <a:lnTo>
                        <a:pt x="1317" y="28"/>
                      </a:lnTo>
                      <a:lnTo>
                        <a:pt x="1486" y="0"/>
                      </a:lnTo>
                      <a:lnTo>
                        <a:pt x="16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1461;p57">
                  <a:extLst>
                    <a:ext uri="{FF2B5EF4-FFF2-40B4-BE49-F238E27FC236}">
                      <a16:creationId xmlns:a16="http://schemas.microsoft.com/office/drawing/2014/main" id="{0AE02D90-697F-DAF7-76B4-606F5122AC2A}"/>
                    </a:ext>
                  </a:extLst>
                </p:cNvPr>
                <p:cNvSpPr/>
                <p:nvPr/>
              </p:nvSpPr>
              <p:spPr>
                <a:xfrm>
                  <a:off x="2701483" y="2991776"/>
                  <a:ext cx="27482" cy="27032"/>
                </a:xfrm>
                <a:custGeom>
                  <a:avLst/>
                  <a:gdLst/>
                  <a:ahLst/>
                  <a:cxnLst/>
                  <a:rect l="l" t="t" r="r" b="b"/>
                  <a:pathLst>
                    <a:path w="1738" h="1709" fill="none" extrusionOk="0">
                      <a:moveTo>
                        <a:pt x="1065" y="0"/>
                      </a:moveTo>
                      <a:lnTo>
                        <a:pt x="673" y="0"/>
                      </a:lnTo>
                      <a:lnTo>
                        <a:pt x="673" y="672"/>
                      </a:lnTo>
                      <a:lnTo>
                        <a:pt x="1" y="672"/>
                      </a:lnTo>
                      <a:lnTo>
                        <a:pt x="1" y="1036"/>
                      </a:lnTo>
                      <a:lnTo>
                        <a:pt x="673" y="1036"/>
                      </a:lnTo>
                      <a:lnTo>
                        <a:pt x="673" y="1709"/>
                      </a:lnTo>
                      <a:lnTo>
                        <a:pt x="1065" y="1709"/>
                      </a:lnTo>
                      <a:lnTo>
                        <a:pt x="1065" y="1036"/>
                      </a:lnTo>
                      <a:lnTo>
                        <a:pt x="1737" y="1036"/>
                      </a:lnTo>
                      <a:lnTo>
                        <a:pt x="1737" y="672"/>
                      </a:lnTo>
                      <a:lnTo>
                        <a:pt x="1065" y="672"/>
                      </a:lnTo>
                      <a:lnTo>
                        <a:pt x="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1463;p57">
                  <a:extLst>
                    <a:ext uri="{FF2B5EF4-FFF2-40B4-BE49-F238E27FC236}">
                      <a16:creationId xmlns:a16="http://schemas.microsoft.com/office/drawing/2014/main" id="{33C2EC9B-285F-699B-0C73-32DFB309F666}"/>
                    </a:ext>
                  </a:extLst>
                </p:cNvPr>
                <p:cNvSpPr/>
                <p:nvPr/>
              </p:nvSpPr>
              <p:spPr>
                <a:xfrm>
                  <a:off x="2770583" y="3009491"/>
                  <a:ext cx="6214" cy="10645"/>
                </a:xfrm>
                <a:custGeom>
                  <a:avLst/>
                  <a:gdLst/>
                  <a:ahLst/>
                  <a:cxnLst/>
                  <a:rect l="l" t="t" r="r" b="b"/>
                  <a:pathLst>
                    <a:path w="393" h="673" fill="none" extrusionOk="0">
                      <a:moveTo>
                        <a:pt x="0" y="673"/>
                      </a:moveTo>
                      <a:lnTo>
                        <a:pt x="0" y="1"/>
                      </a:lnTo>
                      <a:lnTo>
                        <a:pt x="0" y="1"/>
                      </a:lnTo>
                      <a:lnTo>
                        <a:pt x="140" y="57"/>
                      </a:lnTo>
                      <a:lnTo>
                        <a:pt x="280" y="141"/>
                      </a:lnTo>
                      <a:lnTo>
                        <a:pt x="336" y="225"/>
                      </a:lnTo>
                      <a:lnTo>
                        <a:pt x="392" y="337"/>
                      </a:lnTo>
                      <a:lnTo>
                        <a:pt x="392" y="337"/>
                      </a:lnTo>
                      <a:lnTo>
                        <a:pt x="364" y="449"/>
                      </a:lnTo>
                      <a:lnTo>
                        <a:pt x="280" y="561"/>
                      </a:lnTo>
                      <a:lnTo>
                        <a:pt x="168" y="617"/>
                      </a:lnTo>
                      <a:lnTo>
                        <a:pt x="0"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1464;p57">
                  <a:extLst>
                    <a:ext uri="{FF2B5EF4-FFF2-40B4-BE49-F238E27FC236}">
                      <a16:creationId xmlns:a16="http://schemas.microsoft.com/office/drawing/2014/main" id="{7BDC0422-7650-94C6-F1EA-F958F257091B}"/>
                    </a:ext>
                  </a:extLst>
                </p:cNvPr>
                <p:cNvSpPr/>
                <p:nvPr/>
              </p:nvSpPr>
              <p:spPr>
                <a:xfrm>
                  <a:off x="2759498" y="2990447"/>
                  <a:ext cx="6230" cy="10645"/>
                </a:xfrm>
                <a:custGeom>
                  <a:avLst/>
                  <a:gdLst/>
                  <a:ahLst/>
                  <a:cxnLst/>
                  <a:rect l="l" t="t" r="r" b="b"/>
                  <a:pathLst>
                    <a:path w="394" h="673" fill="none" extrusionOk="0">
                      <a:moveTo>
                        <a:pt x="393" y="672"/>
                      </a:moveTo>
                      <a:lnTo>
                        <a:pt x="393" y="672"/>
                      </a:lnTo>
                      <a:lnTo>
                        <a:pt x="225" y="616"/>
                      </a:lnTo>
                      <a:lnTo>
                        <a:pt x="113" y="560"/>
                      </a:lnTo>
                      <a:lnTo>
                        <a:pt x="29" y="476"/>
                      </a:lnTo>
                      <a:lnTo>
                        <a:pt x="1" y="364"/>
                      </a:lnTo>
                      <a:lnTo>
                        <a:pt x="1" y="364"/>
                      </a:lnTo>
                      <a:lnTo>
                        <a:pt x="29" y="224"/>
                      </a:lnTo>
                      <a:lnTo>
                        <a:pt x="85" y="140"/>
                      </a:lnTo>
                      <a:lnTo>
                        <a:pt x="225" y="56"/>
                      </a:lnTo>
                      <a:lnTo>
                        <a:pt x="393" y="0"/>
                      </a:lnTo>
                      <a:lnTo>
                        <a:pt x="393" y="6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1465;p57">
                  <a:extLst>
                    <a:ext uri="{FF2B5EF4-FFF2-40B4-BE49-F238E27FC236}">
                      <a16:creationId xmlns:a16="http://schemas.microsoft.com/office/drawing/2014/main" id="{149E0881-4325-5B18-694B-27F8721A2930}"/>
                    </a:ext>
                  </a:extLst>
                </p:cNvPr>
                <p:cNvSpPr/>
                <p:nvPr/>
              </p:nvSpPr>
              <p:spPr>
                <a:xfrm>
                  <a:off x="2751086" y="2977588"/>
                  <a:ext cx="33237" cy="55409"/>
                </a:xfrm>
                <a:custGeom>
                  <a:avLst/>
                  <a:gdLst/>
                  <a:ahLst/>
                  <a:cxnLst/>
                  <a:rect l="l" t="t" r="r" b="b"/>
                  <a:pathLst>
                    <a:path w="2102" h="3503" fill="none" extrusionOk="0">
                      <a:moveTo>
                        <a:pt x="1233" y="1"/>
                      </a:moveTo>
                      <a:lnTo>
                        <a:pt x="925" y="1"/>
                      </a:lnTo>
                      <a:lnTo>
                        <a:pt x="925" y="421"/>
                      </a:lnTo>
                      <a:lnTo>
                        <a:pt x="925" y="421"/>
                      </a:lnTo>
                      <a:lnTo>
                        <a:pt x="729" y="449"/>
                      </a:lnTo>
                      <a:lnTo>
                        <a:pt x="533" y="505"/>
                      </a:lnTo>
                      <a:lnTo>
                        <a:pt x="393" y="589"/>
                      </a:lnTo>
                      <a:lnTo>
                        <a:pt x="281" y="673"/>
                      </a:lnTo>
                      <a:lnTo>
                        <a:pt x="169" y="785"/>
                      </a:lnTo>
                      <a:lnTo>
                        <a:pt x="113" y="925"/>
                      </a:lnTo>
                      <a:lnTo>
                        <a:pt x="85" y="1065"/>
                      </a:lnTo>
                      <a:lnTo>
                        <a:pt x="57" y="1205"/>
                      </a:lnTo>
                      <a:lnTo>
                        <a:pt x="57" y="1205"/>
                      </a:lnTo>
                      <a:lnTo>
                        <a:pt x="85" y="1373"/>
                      </a:lnTo>
                      <a:lnTo>
                        <a:pt x="141" y="1513"/>
                      </a:lnTo>
                      <a:lnTo>
                        <a:pt x="225" y="1625"/>
                      </a:lnTo>
                      <a:lnTo>
                        <a:pt x="337" y="1737"/>
                      </a:lnTo>
                      <a:lnTo>
                        <a:pt x="477" y="1793"/>
                      </a:lnTo>
                      <a:lnTo>
                        <a:pt x="617" y="1849"/>
                      </a:lnTo>
                      <a:lnTo>
                        <a:pt x="925" y="1933"/>
                      </a:lnTo>
                      <a:lnTo>
                        <a:pt x="925" y="2690"/>
                      </a:lnTo>
                      <a:lnTo>
                        <a:pt x="925" y="2690"/>
                      </a:lnTo>
                      <a:lnTo>
                        <a:pt x="729" y="2662"/>
                      </a:lnTo>
                      <a:lnTo>
                        <a:pt x="533" y="2606"/>
                      </a:lnTo>
                      <a:lnTo>
                        <a:pt x="337" y="2522"/>
                      </a:lnTo>
                      <a:lnTo>
                        <a:pt x="169" y="2410"/>
                      </a:lnTo>
                      <a:lnTo>
                        <a:pt x="1" y="2802"/>
                      </a:lnTo>
                      <a:lnTo>
                        <a:pt x="1" y="2802"/>
                      </a:lnTo>
                      <a:lnTo>
                        <a:pt x="225" y="2914"/>
                      </a:lnTo>
                      <a:lnTo>
                        <a:pt x="449" y="3026"/>
                      </a:lnTo>
                      <a:lnTo>
                        <a:pt x="673" y="3082"/>
                      </a:lnTo>
                      <a:lnTo>
                        <a:pt x="925" y="3110"/>
                      </a:lnTo>
                      <a:lnTo>
                        <a:pt x="925" y="3502"/>
                      </a:lnTo>
                      <a:lnTo>
                        <a:pt x="1233" y="3502"/>
                      </a:lnTo>
                      <a:lnTo>
                        <a:pt x="1233" y="3082"/>
                      </a:lnTo>
                      <a:lnTo>
                        <a:pt x="1233" y="3082"/>
                      </a:lnTo>
                      <a:lnTo>
                        <a:pt x="1429" y="3054"/>
                      </a:lnTo>
                      <a:lnTo>
                        <a:pt x="1597" y="2998"/>
                      </a:lnTo>
                      <a:lnTo>
                        <a:pt x="1765" y="2942"/>
                      </a:lnTo>
                      <a:lnTo>
                        <a:pt x="1877" y="2830"/>
                      </a:lnTo>
                      <a:lnTo>
                        <a:pt x="1962" y="2746"/>
                      </a:lnTo>
                      <a:lnTo>
                        <a:pt x="2046" y="2606"/>
                      </a:lnTo>
                      <a:lnTo>
                        <a:pt x="2074" y="2466"/>
                      </a:lnTo>
                      <a:lnTo>
                        <a:pt x="2102" y="2326"/>
                      </a:lnTo>
                      <a:lnTo>
                        <a:pt x="2102" y="2326"/>
                      </a:lnTo>
                      <a:lnTo>
                        <a:pt x="2074" y="2158"/>
                      </a:lnTo>
                      <a:lnTo>
                        <a:pt x="2018" y="1990"/>
                      </a:lnTo>
                      <a:lnTo>
                        <a:pt x="1934" y="1877"/>
                      </a:lnTo>
                      <a:lnTo>
                        <a:pt x="1821" y="1793"/>
                      </a:lnTo>
                      <a:lnTo>
                        <a:pt x="1681" y="1709"/>
                      </a:lnTo>
                      <a:lnTo>
                        <a:pt x="1541" y="1653"/>
                      </a:lnTo>
                      <a:lnTo>
                        <a:pt x="1233" y="1569"/>
                      </a:lnTo>
                      <a:lnTo>
                        <a:pt x="1233" y="813"/>
                      </a:lnTo>
                      <a:lnTo>
                        <a:pt x="1233" y="813"/>
                      </a:lnTo>
                      <a:lnTo>
                        <a:pt x="1373" y="841"/>
                      </a:lnTo>
                      <a:lnTo>
                        <a:pt x="1541" y="897"/>
                      </a:lnTo>
                      <a:lnTo>
                        <a:pt x="1681" y="953"/>
                      </a:lnTo>
                      <a:lnTo>
                        <a:pt x="1821" y="1009"/>
                      </a:lnTo>
                      <a:lnTo>
                        <a:pt x="1990" y="645"/>
                      </a:lnTo>
                      <a:lnTo>
                        <a:pt x="1990" y="645"/>
                      </a:lnTo>
                      <a:lnTo>
                        <a:pt x="1793" y="561"/>
                      </a:lnTo>
                      <a:lnTo>
                        <a:pt x="1625" y="477"/>
                      </a:lnTo>
                      <a:lnTo>
                        <a:pt x="1429" y="421"/>
                      </a:lnTo>
                      <a:lnTo>
                        <a:pt x="1233" y="421"/>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1467;p57">
                  <a:extLst>
                    <a:ext uri="{FF2B5EF4-FFF2-40B4-BE49-F238E27FC236}">
                      <a16:creationId xmlns:a16="http://schemas.microsoft.com/office/drawing/2014/main" id="{803E5F3C-3E6E-5B48-6BA2-7AC1A011DA04}"/>
                    </a:ext>
                  </a:extLst>
                </p:cNvPr>
                <p:cNvSpPr/>
                <p:nvPr/>
              </p:nvSpPr>
              <p:spPr>
                <a:xfrm>
                  <a:off x="2804247" y="2984674"/>
                  <a:ext cx="32336" cy="41220"/>
                </a:xfrm>
                <a:custGeom>
                  <a:avLst/>
                  <a:gdLst/>
                  <a:ahLst/>
                  <a:cxnLst/>
                  <a:rect l="l" t="t" r="r" b="b"/>
                  <a:pathLst>
                    <a:path w="2045" h="2606" fill="none" extrusionOk="0">
                      <a:moveTo>
                        <a:pt x="2045" y="1"/>
                      </a:moveTo>
                      <a:lnTo>
                        <a:pt x="0" y="1"/>
                      </a:lnTo>
                      <a:lnTo>
                        <a:pt x="0" y="869"/>
                      </a:lnTo>
                      <a:lnTo>
                        <a:pt x="448" y="869"/>
                      </a:lnTo>
                      <a:lnTo>
                        <a:pt x="448" y="393"/>
                      </a:lnTo>
                      <a:lnTo>
                        <a:pt x="1485" y="393"/>
                      </a:lnTo>
                      <a:lnTo>
                        <a:pt x="476" y="2606"/>
                      </a:lnTo>
                      <a:lnTo>
                        <a:pt x="1008" y="2606"/>
                      </a:lnTo>
                      <a:lnTo>
                        <a:pt x="2045" y="309"/>
                      </a:lnTo>
                      <a:lnTo>
                        <a:pt x="20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1469;p57">
                  <a:extLst>
                    <a:ext uri="{FF2B5EF4-FFF2-40B4-BE49-F238E27FC236}">
                      <a16:creationId xmlns:a16="http://schemas.microsoft.com/office/drawing/2014/main" id="{CC35B352-0531-7772-7F5D-48E0E6EEA24A}"/>
                    </a:ext>
                  </a:extLst>
                </p:cNvPr>
                <p:cNvSpPr/>
                <p:nvPr/>
              </p:nvSpPr>
              <p:spPr>
                <a:xfrm>
                  <a:off x="2838338" y="2984674"/>
                  <a:ext cx="31909" cy="42106"/>
                </a:xfrm>
                <a:custGeom>
                  <a:avLst/>
                  <a:gdLst/>
                  <a:ahLst/>
                  <a:cxnLst/>
                  <a:rect l="l" t="t" r="r" b="b"/>
                  <a:pathLst>
                    <a:path w="2018" h="2662" fill="none" extrusionOk="0">
                      <a:moveTo>
                        <a:pt x="1878" y="1"/>
                      </a:moveTo>
                      <a:lnTo>
                        <a:pt x="337" y="1"/>
                      </a:lnTo>
                      <a:lnTo>
                        <a:pt x="197" y="1429"/>
                      </a:lnTo>
                      <a:lnTo>
                        <a:pt x="841" y="1429"/>
                      </a:lnTo>
                      <a:lnTo>
                        <a:pt x="841" y="1429"/>
                      </a:lnTo>
                      <a:lnTo>
                        <a:pt x="1009" y="1429"/>
                      </a:lnTo>
                      <a:lnTo>
                        <a:pt x="1177" y="1457"/>
                      </a:lnTo>
                      <a:lnTo>
                        <a:pt x="1289" y="1485"/>
                      </a:lnTo>
                      <a:lnTo>
                        <a:pt x="1373" y="1542"/>
                      </a:lnTo>
                      <a:lnTo>
                        <a:pt x="1457" y="1598"/>
                      </a:lnTo>
                      <a:lnTo>
                        <a:pt x="1514" y="1654"/>
                      </a:lnTo>
                      <a:lnTo>
                        <a:pt x="1514" y="1738"/>
                      </a:lnTo>
                      <a:lnTo>
                        <a:pt x="1542" y="1822"/>
                      </a:lnTo>
                      <a:lnTo>
                        <a:pt x="1542" y="1822"/>
                      </a:lnTo>
                      <a:lnTo>
                        <a:pt x="1514" y="1906"/>
                      </a:lnTo>
                      <a:lnTo>
                        <a:pt x="1485" y="1990"/>
                      </a:lnTo>
                      <a:lnTo>
                        <a:pt x="1457" y="2074"/>
                      </a:lnTo>
                      <a:lnTo>
                        <a:pt x="1373" y="2130"/>
                      </a:lnTo>
                      <a:lnTo>
                        <a:pt x="1289" y="2158"/>
                      </a:lnTo>
                      <a:lnTo>
                        <a:pt x="1205" y="2214"/>
                      </a:lnTo>
                      <a:lnTo>
                        <a:pt x="981" y="2242"/>
                      </a:lnTo>
                      <a:lnTo>
                        <a:pt x="981" y="2242"/>
                      </a:lnTo>
                      <a:lnTo>
                        <a:pt x="953" y="2242"/>
                      </a:lnTo>
                      <a:lnTo>
                        <a:pt x="953" y="2242"/>
                      </a:lnTo>
                      <a:lnTo>
                        <a:pt x="757" y="2214"/>
                      </a:lnTo>
                      <a:lnTo>
                        <a:pt x="561" y="2158"/>
                      </a:lnTo>
                      <a:lnTo>
                        <a:pt x="365" y="2074"/>
                      </a:lnTo>
                      <a:lnTo>
                        <a:pt x="197" y="1990"/>
                      </a:lnTo>
                      <a:lnTo>
                        <a:pt x="1" y="2354"/>
                      </a:lnTo>
                      <a:lnTo>
                        <a:pt x="1" y="2354"/>
                      </a:lnTo>
                      <a:lnTo>
                        <a:pt x="197" y="2494"/>
                      </a:lnTo>
                      <a:lnTo>
                        <a:pt x="449" y="2578"/>
                      </a:lnTo>
                      <a:lnTo>
                        <a:pt x="701" y="2634"/>
                      </a:lnTo>
                      <a:lnTo>
                        <a:pt x="953" y="2662"/>
                      </a:lnTo>
                      <a:lnTo>
                        <a:pt x="953" y="2662"/>
                      </a:lnTo>
                      <a:lnTo>
                        <a:pt x="981" y="2662"/>
                      </a:lnTo>
                      <a:lnTo>
                        <a:pt x="981" y="2662"/>
                      </a:lnTo>
                      <a:lnTo>
                        <a:pt x="1233" y="2634"/>
                      </a:lnTo>
                      <a:lnTo>
                        <a:pt x="1429" y="2578"/>
                      </a:lnTo>
                      <a:lnTo>
                        <a:pt x="1626" y="2522"/>
                      </a:lnTo>
                      <a:lnTo>
                        <a:pt x="1766" y="2410"/>
                      </a:lnTo>
                      <a:lnTo>
                        <a:pt x="1878" y="2270"/>
                      </a:lnTo>
                      <a:lnTo>
                        <a:pt x="1962" y="2130"/>
                      </a:lnTo>
                      <a:lnTo>
                        <a:pt x="1990" y="1990"/>
                      </a:lnTo>
                      <a:lnTo>
                        <a:pt x="2018" y="1822"/>
                      </a:lnTo>
                      <a:lnTo>
                        <a:pt x="2018" y="1822"/>
                      </a:lnTo>
                      <a:lnTo>
                        <a:pt x="1990" y="1654"/>
                      </a:lnTo>
                      <a:lnTo>
                        <a:pt x="1962" y="1485"/>
                      </a:lnTo>
                      <a:lnTo>
                        <a:pt x="1878" y="1345"/>
                      </a:lnTo>
                      <a:lnTo>
                        <a:pt x="1766" y="1233"/>
                      </a:lnTo>
                      <a:lnTo>
                        <a:pt x="1626" y="1149"/>
                      </a:lnTo>
                      <a:lnTo>
                        <a:pt x="1429" y="1065"/>
                      </a:lnTo>
                      <a:lnTo>
                        <a:pt x="1205" y="1037"/>
                      </a:lnTo>
                      <a:lnTo>
                        <a:pt x="925" y="1009"/>
                      </a:lnTo>
                      <a:lnTo>
                        <a:pt x="701" y="1009"/>
                      </a:lnTo>
                      <a:lnTo>
                        <a:pt x="757" y="393"/>
                      </a:lnTo>
                      <a:lnTo>
                        <a:pt x="1878" y="393"/>
                      </a:lnTo>
                      <a:lnTo>
                        <a:pt x="18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1471;p57">
                  <a:extLst>
                    <a:ext uri="{FF2B5EF4-FFF2-40B4-BE49-F238E27FC236}">
                      <a16:creationId xmlns:a16="http://schemas.microsoft.com/office/drawing/2014/main" id="{BA463632-80F2-2584-EF50-F93EF6B22ADD}"/>
                    </a:ext>
                  </a:extLst>
                </p:cNvPr>
                <p:cNvSpPr/>
                <p:nvPr/>
              </p:nvSpPr>
              <p:spPr>
                <a:xfrm>
                  <a:off x="2874659" y="3016135"/>
                  <a:ext cx="9329" cy="18633"/>
                </a:xfrm>
                <a:custGeom>
                  <a:avLst/>
                  <a:gdLst/>
                  <a:ahLst/>
                  <a:cxnLst/>
                  <a:rect l="l" t="t" r="r" b="b"/>
                  <a:pathLst>
                    <a:path w="590" h="1178" fill="none" extrusionOk="0">
                      <a:moveTo>
                        <a:pt x="281" y="1"/>
                      </a:moveTo>
                      <a:lnTo>
                        <a:pt x="281" y="1"/>
                      </a:lnTo>
                      <a:lnTo>
                        <a:pt x="253" y="1"/>
                      </a:lnTo>
                      <a:lnTo>
                        <a:pt x="253" y="1"/>
                      </a:lnTo>
                      <a:lnTo>
                        <a:pt x="141" y="57"/>
                      </a:lnTo>
                      <a:lnTo>
                        <a:pt x="57" y="113"/>
                      </a:lnTo>
                      <a:lnTo>
                        <a:pt x="1" y="225"/>
                      </a:lnTo>
                      <a:lnTo>
                        <a:pt x="1" y="337"/>
                      </a:lnTo>
                      <a:lnTo>
                        <a:pt x="1" y="337"/>
                      </a:lnTo>
                      <a:lnTo>
                        <a:pt x="1" y="449"/>
                      </a:lnTo>
                      <a:lnTo>
                        <a:pt x="29" y="505"/>
                      </a:lnTo>
                      <a:lnTo>
                        <a:pt x="85" y="589"/>
                      </a:lnTo>
                      <a:lnTo>
                        <a:pt x="169" y="617"/>
                      </a:lnTo>
                      <a:lnTo>
                        <a:pt x="1" y="1177"/>
                      </a:lnTo>
                      <a:lnTo>
                        <a:pt x="309" y="1177"/>
                      </a:lnTo>
                      <a:lnTo>
                        <a:pt x="505" y="673"/>
                      </a:lnTo>
                      <a:lnTo>
                        <a:pt x="505" y="673"/>
                      </a:lnTo>
                      <a:lnTo>
                        <a:pt x="561" y="505"/>
                      </a:lnTo>
                      <a:lnTo>
                        <a:pt x="589" y="337"/>
                      </a:lnTo>
                      <a:lnTo>
                        <a:pt x="589" y="337"/>
                      </a:lnTo>
                      <a:lnTo>
                        <a:pt x="589" y="337"/>
                      </a:lnTo>
                      <a:lnTo>
                        <a:pt x="589" y="253"/>
                      </a:lnTo>
                      <a:lnTo>
                        <a:pt x="589" y="253"/>
                      </a:lnTo>
                      <a:lnTo>
                        <a:pt x="561" y="169"/>
                      </a:lnTo>
                      <a:lnTo>
                        <a:pt x="477" y="85"/>
                      </a:lnTo>
                      <a:lnTo>
                        <a:pt x="393" y="29"/>
                      </a:lnTo>
                      <a:lnTo>
                        <a:pt x="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1473;p57">
                  <a:extLst>
                    <a:ext uri="{FF2B5EF4-FFF2-40B4-BE49-F238E27FC236}">
                      <a16:creationId xmlns:a16="http://schemas.microsoft.com/office/drawing/2014/main" id="{4D4D0CBC-6A75-D694-93E6-870808092247}"/>
                    </a:ext>
                  </a:extLst>
                </p:cNvPr>
                <p:cNvSpPr/>
                <p:nvPr/>
              </p:nvSpPr>
              <p:spPr>
                <a:xfrm>
                  <a:off x="2895926" y="2990890"/>
                  <a:ext cx="19054" cy="29247"/>
                </a:xfrm>
                <a:custGeom>
                  <a:avLst/>
                  <a:gdLst/>
                  <a:ahLst/>
                  <a:cxnLst/>
                  <a:rect l="l" t="t" r="r" b="b"/>
                  <a:pathLst>
                    <a:path w="1205" h="1849" fill="none" extrusionOk="0">
                      <a:moveTo>
                        <a:pt x="589" y="1849"/>
                      </a:moveTo>
                      <a:lnTo>
                        <a:pt x="589" y="1849"/>
                      </a:lnTo>
                      <a:lnTo>
                        <a:pt x="477" y="1821"/>
                      </a:lnTo>
                      <a:lnTo>
                        <a:pt x="364" y="1793"/>
                      </a:lnTo>
                      <a:lnTo>
                        <a:pt x="252" y="1709"/>
                      </a:lnTo>
                      <a:lnTo>
                        <a:pt x="168" y="1625"/>
                      </a:lnTo>
                      <a:lnTo>
                        <a:pt x="84" y="1485"/>
                      </a:lnTo>
                      <a:lnTo>
                        <a:pt x="28" y="1317"/>
                      </a:lnTo>
                      <a:lnTo>
                        <a:pt x="0" y="1120"/>
                      </a:lnTo>
                      <a:lnTo>
                        <a:pt x="0" y="924"/>
                      </a:lnTo>
                      <a:lnTo>
                        <a:pt x="0" y="924"/>
                      </a:lnTo>
                      <a:lnTo>
                        <a:pt x="0" y="700"/>
                      </a:lnTo>
                      <a:lnTo>
                        <a:pt x="28" y="504"/>
                      </a:lnTo>
                      <a:lnTo>
                        <a:pt x="84" y="336"/>
                      </a:lnTo>
                      <a:lnTo>
                        <a:pt x="168" y="224"/>
                      </a:lnTo>
                      <a:lnTo>
                        <a:pt x="252" y="112"/>
                      </a:lnTo>
                      <a:lnTo>
                        <a:pt x="364" y="56"/>
                      </a:lnTo>
                      <a:lnTo>
                        <a:pt x="477" y="0"/>
                      </a:lnTo>
                      <a:lnTo>
                        <a:pt x="589" y="0"/>
                      </a:lnTo>
                      <a:lnTo>
                        <a:pt x="589" y="0"/>
                      </a:lnTo>
                      <a:lnTo>
                        <a:pt x="729" y="0"/>
                      </a:lnTo>
                      <a:lnTo>
                        <a:pt x="841" y="56"/>
                      </a:lnTo>
                      <a:lnTo>
                        <a:pt x="953" y="112"/>
                      </a:lnTo>
                      <a:lnTo>
                        <a:pt x="1037" y="224"/>
                      </a:lnTo>
                      <a:lnTo>
                        <a:pt x="1121" y="336"/>
                      </a:lnTo>
                      <a:lnTo>
                        <a:pt x="1149" y="504"/>
                      </a:lnTo>
                      <a:lnTo>
                        <a:pt x="1205" y="700"/>
                      </a:lnTo>
                      <a:lnTo>
                        <a:pt x="1205" y="924"/>
                      </a:lnTo>
                      <a:lnTo>
                        <a:pt x="1205" y="924"/>
                      </a:lnTo>
                      <a:lnTo>
                        <a:pt x="1205" y="924"/>
                      </a:lnTo>
                      <a:lnTo>
                        <a:pt x="1205" y="1149"/>
                      </a:lnTo>
                      <a:lnTo>
                        <a:pt x="1177" y="1317"/>
                      </a:lnTo>
                      <a:lnTo>
                        <a:pt x="1121" y="1485"/>
                      </a:lnTo>
                      <a:lnTo>
                        <a:pt x="1037" y="1625"/>
                      </a:lnTo>
                      <a:lnTo>
                        <a:pt x="953" y="1709"/>
                      </a:lnTo>
                      <a:lnTo>
                        <a:pt x="841" y="1793"/>
                      </a:lnTo>
                      <a:lnTo>
                        <a:pt x="729" y="1821"/>
                      </a:lnTo>
                      <a:lnTo>
                        <a:pt x="589" y="18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1474;p57">
                  <a:extLst>
                    <a:ext uri="{FF2B5EF4-FFF2-40B4-BE49-F238E27FC236}">
                      <a16:creationId xmlns:a16="http://schemas.microsoft.com/office/drawing/2014/main" id="{0E9B9431-9CBC-666B-F991-8A5CFA64C3B2}"/>
                    </a:ext>
                  </a:extLst>
                </p:cNvPr>
                <p:cNvSpPr/>
                <p:nvPr/>
              </p:nvSpPr>
              <p:spPr>
                <a:xfrm>
                  <a:off x="2888400" y="2984231"/>
                  <a:ext cx="35008" cy="42549"/>
                </a:xfrm>
                <a:custGeom>
                  <a:avLst/>
                  <a:gdLst/>
                  <a:ahLst/>
                  <a:cxnLst/>
                  <a:rect l="l" t="t" r="r" b="b"/>
                  <a:pathLst>
                    <a:path w="2214" h="2690" fill="none" extrusionOk="0">
                      <a:moveTo>
                        <a:pt x="1093" y="1"/>
                      </a:moveTo>
                      <a:lnTo>
                        <a:pt x="1093" y="1"/>
                      </a:lnTo>
                      <a:lnTo>
                        <a:pt x="868" y="1"/>
                      </a:lnTo>
                      <a:lnTo>
                        <a:pt x="644" y="85"/>
                      </a:lnTo>
                      <a:lnTo>
                        <a:pt x="476" y="197"/>
                      </a:lnTo>
                      <a:lnTo>
                        <a:pt x="308" y="337"/>
                      </a:lnTo>
                      <a:lnTo>
                        <a:pt x="168" y="533"/>
                      </a:lnTo>
                      <a:lnTo>
                        <a:pt x="84" y="757"/>
                      </a:lnTo>
                      <a:lnTo>
                        <a:pt x="28" y="1037"/>
                      </a:lnTo>
                      <a:lnTo>
                        <a:pt x="0" y="1345"/>
                      </a:lnTo>
                      <a:lnTo>
                        <a:pt x="0" y="1345"/>
                      </a:lnTo>
                      <a:lnTo>
                        <a:pt x="0" y="1626"/>
                      </a:lnTo>
                      <a:lnTo>
                        <a:pt x="84" y="1906"/>
                      </a:lnTo>
                      <a:lnTo>
                        <a:pt x="168" y="2130"/>
                      </a:lnTo>
                      <a:lnTo>
                        <a:pt x="280" y="2326"/>
                      </a:lnTo>
                      <a:lnTo>
                        <a:pt x="448" y="2494"/>
                      </a:lnTo>
                      <a:lnTo>
                        <a:pt x="644" y="2606"/>
                      </a:lnTo>
                      <a:lnTo>
                        <a:pt x="840" y="2662"/>
                      </a:lnTo>
                      <a:lnTo>
                        <a:pt x="1093" y="2690"/>
                      </a:lnTo>
                      <a:lnTo>
                        <a:pt x="1093" y="2690"/>
                      </a:lnTo>
                      <a:lnTo>
                        <a:pt x="1317" y="2662"/>
                      </a:lnTo>
                      <a:lnTo>
                        <a:pt x="1541" y="2606"/>
                      </a:lnTo>
                      <a:lnTo>
                        <a:pt x="1737" y="2494"/>
                      </a:lnTo>
                      <a:lnTo>
                        <a:pt x="1905" y="2326"/>
                      </a:lnTo>
                      <a:lnTo>
                        <a:pt x="2017" y="2130"/>
                      </a:lnTo>
                      <a:lnTo>
                        <a:pt x="2129" y="1906"/>
                      </a:lnTo>
                      <a:lnTo>
                        <a:pt x="2185" y="1626"/>
                      </a:lnTo>
                      <a:lnTo>
                        <a:pt x="2213" y="1345"/>
                      </a:lnTo>
                      <a:lnTo>
                        <a:pt x="2213" y="1345"/>
                      </a:lnTo>
                      <a:lnTo>
                        <a:pt x="2185" y="1037"/>
                      </a:lnTo>
                      <a:lnTo>
                        <a:pt x="2129" y="757"/>
                      </a:lnTo>
                      <a:lnTo>
                        <a:pt x="2017" y="533"/>
                      </a:lnTo>
                      <a:lnTo>
                        <a:pt x="1877" y="337"/>
                      </a:lnTo>
                      <a:lnTo>
                        <a:pt x="1709" y="197"/>
                      </a:lnTo>
                      <a:lnTo>
                        <a:pt x="1513" y="85"/>
                      </a:lnTo>
                      <a:lnTo>
                        <a:pt x="1317" y="1"/>
                      </a:lnTo>
                      <a:lnTo>
                        <a:pt x="10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1476;p57">
                  <a:extLst>
                    <a:ext uri="{FF2B5EF4-FFF2-40B4-BE49-F238E27FC236}">
                      <a16:creationId xmlns:a16="http://schemas.microsoft.com/office/drawing/2014/main" id="{B2E6AD50-806F-1BAB-E979-AE1FEE0D0B59}"/>
                    </a:ext>
                  </a:extLst>
                </p:cNvPr>
                <p:cNvSpPr/>
                <p:nvPr/>
              </p:nvSpPr>
              <p:spPr>
                <a:xfrm>
                  <a:off x="2926048" y="2984674"/>
                  <a:ext cx="32336" cy="42106"/>
                </a:xfrm>
                <a:custGeom>
                  <a:avLst/>
                  <a:gdLst/>
                  <a:ahLst/>
                  <a:cxnLst/>
                  <a:rect l="l" t="t" r="r" b="b"/>
                  <a:pathLst>
                    <a:path w="2045" h="2662" fill="none" extrusionOk="0">
                      <a:moveTo>
                        <a:pt x="1905" y="1"/>
                      </a:moveTo>
                      <a:lnTo>
                        <a:pt x="364" y="1"/>
                      </a:lnTo>
                      <a:lnTo>
                        <a:pt x="224" y="1429"/>
                      </a:lnTo>
                      <a:lnTo>
                        <a:pt x="840" y="1429"/>
                      </a:lnTo>
                      <a:lnTo>
                        <a:pt x="840" y="1429"/>
                      </a:lnTo>
                      <a:lnTo>
                        <a:pt x="1036" y="1429"/>
                      </a:lnTo>
                      <a:lnTo>
                        <a:pt x="1205" y="1457"/>
                      </a:lnTo>
                      <a:lnTo>
                        <a:pt x="1317" y="1485"/>
                      </a:lnTo>
                      <a:lnTo>
                        <a:pt x="1401" y="1542"/>
                      </a:lnTo>
                      <a:lnTo>
                        <a:pt x="1485" y="1598"/>
                      </a:lnTo>
                      <a:lnTo>
                        <a:pt x="1513" y="1654"/>
                      </a:lnTo>
                      <a:lnTo>
                        <a:pt x="1541" y="1738"/>
                      </a:lnTo>
                      <a:lnTo>
                        <a:pt x="1569" y="1822"/>
                      </a:lnTo>
                      <a:lnTo>
                        <a:pt x="1569" y="1822"/>
                      </a:lnTo>
                      <a:lnTo>
                        <a:pt x="1541" y="1906"/>
                      </a:lnTo>
                      <a:lnTo>
                        <a:pt x="1513" y="1990"/>
                      </a:lnTo>
                      <a:lnTo>
                        <a:pt x="1457" y="2074"/>
                      </a:lnTo>
                      <a:lnTo>
                        <a:pt x="1401" y="2130"/>
                      </a:lnTo>
                      <a:lnTo>
                        <a:pt x="1317" y="2158"/>
                      </a:lnTo>
                      <a:lnTo>
                        <a:pt x="1233" y="2214"/>
                      </a:lnTo>
                      <a:lnTo>
                        <a:pt x="980" y="2242"/>
                      </a:lnTo>
                      <a:lnTo>
                        <a:pt x="980" y="2242"/>
                      </a:lnTo>
                      <a:lnTo>
                        <a:pt x="980" y="2242"/>
                      </a:lnTo>
                      <a:lnTo>
                        <a:pt x="980" y="2242"/>
                      </a:lnTo>
                      <a:lnTo>
                        <a:pt x="784" y="2214"/>
                      </a:lnTo>
                      <a:lnTo>
                        <a:pt x="588" y="2158"/>
                      </a:lnTo>
                      <a:lnTo>
                        <a:pt x="392" y="2074"/>
                      </a:lnTo>
                      <a:lnTo>
                        <a:pt x="224" y="1990"/>
                      </a:lnTo>
                      <a:lnTo>
                        <a:pt x="0" y="2354"/>
                      </a:lnTo>
                      <a:lnTo>
                        <a:pt x="0" y="2354"/>
                      </a:lnTo>
                      <a:lnTo>
                        <a:pt x="224" y="2494"/>
                      </a:lnTo>
                      <a:lnTo>
                        <a:pt x="476" y="2578"/>
                      </a:lnTo>
                      <a:lnTo>
                        <a:pt x="700" y="2634"/>
                      </a:lnTo>
                      <a:lnTo>
                        <a:pt x="952" y="2662"/>
                      </a:lnTo>
                      <a:lnTo>
                        <a:pt x="952" y="2662"/>
                      </a:lnTo>
                      <a:lnTo>
                        <a:pt x="1008" y="2662"/>
                      </a:lnTo>
                      <a:lnTo>
                        <a:pt x="1008" y="2662"/>
                      </a:lnTo>
                      <a:lnTo>
                        <a:pt x="1233" y="2634"/>
                      </a:lnTo>
                      <a:lnTo>
                        <a:pt x="1457" y="2578"/>
                      </a:lnTo>
                      <a:lnTo>
                        <a:pt x="1625" y="2522"/>
                      </a:lnTo>
                      <a:lnTo>
                        <a:pt x="1793" y="2410"/>
                      </a:lnTo>
                      <a:lnTo>
                        <a:pt x="1877" y="2270"/>
                      </a:lnTo>
                      <a:lnTo>
                        <a:pt x="1961" y="2130"/>
                      </a:lnTo>
                      <a:lnTo>
                        <a:pt x="2017" y="1990"/>
                      </a:lnTo>
                      <a:lnTo>
                        <a:pt x="2045" y="1822"/>
                      </a:lnTo>
                      <a:lnTo>
                        <a:pt x="2045" y="1822"/>
                      </a:lnTo>
                      <a:lnTo>
                        <a:pt x="2017" y="1654"/>
                      </a:lnTo>
                      <a:lnTo>
                        <a:pt x="1989" y="1485"/>
                      </a:lnTo>
                      <a:lnTo>
                        <a:pt x="1905" y="1345"/>
                      </a:lnTo>
                      <a:lnTo>
                        <a:pt x="1793" y="1233"/>
                      </a:lnTo>
                      <a:lnTo>
                        <a:pt x="1653" y="1149"/>
                      </a:lnTo>
                      <a:lnTo>
                        <a:pt x="1457" y="1065"/>
                      </a:lnTo>
                      <a:lnTo>
                        <a:pt x="1233" y="1037"/>
                      </a:lnTo>
                      <a:lnTo>
                        <a:pt x="952" y="1009"/>
                      </a:lnTo>
                      <a:lnTo>
                        <a:pt x="700" y="1009"/>
                      </a:lnTo>
                      <a:lnTo>
                        <a:pt x="756" y="393"/>
                      </a:lnTo>
                      <a:lnTo>
                        <a:pt x="1905" y="393"/>
                      </a:lnTo>
                      <a:lnTo>
                        <a:pt x="19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1478;p57">
                  <a:extLst>
                    <a:ext uri="{FF2B5EF4-FFF2-40B4-BE49-F238E27FC236}">
                      <a16:creationId xmlns:a16="http://schemas.microsoft.com/office/drawing/2014/main" id="{151E015E-806D-9993-BC3B-0C44A8EF8E88}"/>
                    </a:ext>
                  </a:extLst>
                </p:cNvPr>
                <p:cNvSpPr/>
                <p:nvPr/>
              </p:nvSpPr>
              <p:spPr>
                <a:xfrm>
                  <a:off x="1906444" y="2972716"/>
                  <a:ext cx="299879" cy="21290"/>
                </a:xfrm>
                <a:custGeom>
                  <a:avLst/>
                  <a:gdLst/>
                  <a:ahLst/>
                  <a:cxnLst/>
                  <a:rect l="l" t="t" r="r" b="b"/>
                  <a:pathLst>
                    <a:path w="18965" h="1346" fill="none" extrusionOk="0">
                      <a:moveTo>
                        <a:pt x="18292" y="1"/>
                      </a:moveTo>
                      <a:lnTo>
                        <a:pt x="673" y="1"/>
                      </a:lnTo>
                      <a:lnTo>
                        <a:pt x="673" y="1"/>
                      </a:lnTo>
                      <a:lnTo>
                        <a:pt x="673" y="1"/>
                      </a:lnTo>
                      <a:lnTo>
                        <a:pt x="533" y="29"/>
                      </a:lnTo>
                      <a:lnTo>
                        <a:pt x="393" y="57"/>
                      </a:lnTo>
                      <a:lnTo>
                        <a:pt x="281" y="141"/>
                      </a:lnTo>
                      <a:lnTo>
                        <a:pt x="197" y="197"/>
                      </a:lnTo>
                      <a:lnTo>
                        <a:pt x="113" y="309"/>
                      </a:lnTo>
                      <a:lnTo>
                        <a:pt x="57" y="421"/>
                      </a:lnTo>
                      <a:lnTo>
                        <a:pt x="1" y="561"/>
                      </a:lnTo>
                      <a:lnTo>
                        <a:pt x="1" y="673"/>
                      </a:lnTo>
                      <a:lnTo>
                        <a:pt x="1" y="673"/>
                      </a:lnTo>
                      <a:lnTo>
                        <a:pt x="1" y="813"/>
                      </a:lnTo>
                      <a:lnTo>
                        <a:pt x="57" y="953"/>
                      </a:lnTo>
                      <a:lnTo>
                        <a:pt x="113" y="1065"/>
                      </a:lnTo>
                      <a:lnTo>
                        <a:pt x="197" y="1149"/>
                      </a:lnTo>
                      <a:lnTo>
                        <a:pt x="281" y="1233"/>
                      </a:lnTo>
                      <a:lnTo>
                        <a:pt x="393" y="1289"/>
                      </a:lnTo>
                      <a:lnTo>
                        <a:pt x="533" y="1345"/>
                      </a:lnTo>
                      <a:lnTo>
                        <a:pt x="673" y="1345"/>
                      </a:lnTo>
                      <a:lnTo>
                        <a:pt x="18292" y="1345"/>
                      </a:lnTo>
                      <a:lnTo>
                        <a:pt x="18292" y="1345"/>
                      </a:lnTo>
                      <a:lnTo>
                        <a:pt x="18404" y="1345"/>
                      </a:lnTo>
                      <a:lnTo>
                        <a:pt x="18544" y="1289"/>
                      </a:lnTo>
                      <a:lnTo>
                        <a:pt x="18656" y="1233"/>
                      </a:lnTo>
                      <a:lnTo>
                        <a:pt x="18768" y="1149"/>
                      </a:lnTo>
                      <a:lnTo>
                        <a:pt x="18824" y="1065"/>
                      </a:lnTo>
                      <a:lnTo>
                        <a:pt x="18908" y="953"/>
                      </a:lnTo>
                      <a:lnTo>
                        <a:pt x="18936" y="813"/>
                      </a:lnTo>
                      <a:lnTo>
                        <a:pt x="18964" y="673"/>
                      </a:lnTo>
                      <a:lnTo>
                        <a:pt x="18964" y="673"/>
                      </a:lnTo>
                      <a:lnTo>
                        <a:pt x="18936" y="561"/>
                      </a:lnTo>
                      <a:lnTo>
                        <a:pt x="18908" y="421"/>
                      </a:lnTo>
                      <a:lnTo>
                        <a:pt x="18852" y="309"/>
                      </a:lnTo>
                      <a:lnTo>
                        <a:pt x="18768" y="197"/>
                      </a:lnTo>
                      <a:lnTo>
                        <a:pt x="18656" y="113"/>
                      </a:lnTo>
                      <a:lnTo>
                        <a:pt x="18544" y="57"/>
                      </a:lnTo>
                      <a:lnTo>
                        <a:pt x="18432" y="29"/>
                      </a:lnTo>
                      <a:lnTo>
                        <a:pt x="18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1480;p57">
                  <a:extLst>
                    <a:ext uri="{FF2B5EF4-FFF2-40B4-BE49-F238E27FC236}">
                      <a16:creationId xmlns:a16="http://schemas.microsoft.com/office/drawing/2014/main" id="{2DE43F17-7FD0-CA96-9E16-08310902B8F4}"/>
                    </a:ext>
                  </a:extLst>
                </p:cNvPr>
                <p:cNvSpPr/>
                <p:nvPr/>
              </p:nvSpPr>
              <p:spPr>
                <a:xfrm>
                  <a:off x="1906444" y="3023221"/>
                  <a:ext cx="174978" cy="21290"/>
                </a:xfrm>
                <a:custGeom>
                  <a:avLst/>
                  <a:gdLst/>
                  <a:ahLst/>
                  <a:cxnLst/>
                  <a:rect l="l" t="t" r="r" b="b"/>
                  <a:pathLst>
                    <a:path w="11066" h="1346" fill="none" extrusionOk="0">
                      <a:moveTo>
                        <a:pt x="10421" y="1"/>
                      </a:moveTo>
                      <a:lnTo>
                        <a:pt x="673" y="1"/>
                      </a:lnTo>
                      <a:lnTo>
                        <a:pt x="673" y="1"/>
                      </a:lnTo>
                      <a:lnTo>
                        <a:pt x="533" y="1"/>
                      </a:lnTo>
                      <a:lnTo>
                        <a:pt x="393" y="57"/>
                      </a:lnTo>
                      <a:lnTo>
                        <a:pt x="281" y="113"/>
                      </a:lnTo>
                      <a:lnTo>
                        <a:pt x="197" y="197"/>
                      </a:lnTo>
                      <a:lnTo>
                        <a:pt x="113" y="281"/>
                      </a:lnTo>
                      <a:lnTo>
                        <a:pt x="57" y="393"/>
                      </a:lnTo>
                      <a:lnTo>
                        <a:pt x="1" y="533"/>
                      </a:lnTo>
                      <a:lnTo>
                        <a:pt x="1" y="673"/>
                      </a:lnTo>
                      <a:lnTo>
                        <a:pt x="1" y="673"/>
                      </a:lnTo>
                      <a:lnTo>
                        <a:pt x="1" y="673"/>
                      </a:lnTo>
                      <a:lnTo>
                        <a:pt x="1" y="813"/>
                      </a:lnTo>
                      <a:lnTo>
                        <a:pt x="57" y="925"/>
                      </a:lnTo>
                      <a:lnTo>
                        <a:pt x="113" y="1037"/>
                      </a:lnTo>
                      <a:lnTo>
                        <a:pt x="197" y="1149"/>
                      </a:lnTo>
                      <a:lnTo>
                        <a:pt x="281" y="1233"/>
                      </a:lnTo>
                      <a:lnTo>
                        <a:pt x="393" y="1289"/>
                      </a:lnTo>
                      <a:lnTo>
                        <a:pt x="533" y="1317"/>
                      </a:lnTo>
                      <a:lnTo>
                        <a:pt x="673" y="1345"/>
                      </a:lnTo>
                      <a:lnTo>
                        <a:pt x="10421" y="1345"/>
                      </a:lnTo>
                      <a:lnTo>
                        <a:pt x="10421" y="1345"/>
                      </a:lnTo>
                      <a:lnTo>
                        <a:pt x="10533" y="1317"/>
                      </a:lnTo>
                      <a:lnTo>
                        <a:pt x="10673" y="1289"/>
                      </a:lnTo>
                      <a:lnTo>
                        <a:pt x="10785" y="1233"/>
                      </a:lnTo>
                      <a:lnTo>
                        <a:pt x="10869" y="1149"/>
                      </a:lnTo>
                      <a:lnTo>
                        <a:pt x="10953" y="1037"/>
                      </a:lnTo>
                      <a:lnTo>
                        <a:pt x="11037" y="925"/>
                      </a:lnTo>
                      <a:lnTo>
                        <a:pt x="11065" y="785"/>
                      </a:lnTo>
                      <a:lnTo>
                        <a:pt x="11065" y="673"/>
                      </a:lnTo>
                      <a:lnTo>
                        <a:pt x="11065" y="673"/>
                      </a:lnTo>
                      <a:lnTo>
                        <a:pt x="11065" y="533"/>
                      </a:lnTo>
                      <a:lnTo>
                        <a:pt x="11037" y="393"/>
                      </a:lnTo>
                      <a:lnTo>
                        <a:pt x="10953" y="281"/>
                      </a:lnTo>
                      <a:lnTo>
                        <a:pt x="10869" y="197"/>
                      </a:lnTo>
                      <a:lnTo>
                        <a:pt x="10785" y="113"/>
                      </a:lnTo>
                      <a:lnTo>
                        <a:pt x="10673" y="57"/>
                      </a:lnTo>
                      <a:lnTo>
                        <a:pt x="10533" y="1"/>
                      </a:lnTo>
                      <a:lnTo>
                        <a:pt x="1042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1482;p57">
                  <a:extLst>
                    <a:ext uri="{FF2B5EF4-FFF2-40B4-BE49-F238E27FC236}">
                      <a16:creationId xmlns:a16="http://schemas.microsoft.com/office/drawing/2014/main" id="{B5D629C6-5CC5-CD91-2C52-443B4B8BEB1D}"/>
                    </a:ext>
                  </a:extLst>
                </p:cNvPr>
                <p:cNvSpPr/>
                <p:nvPr/>
              </p:nvSpPr>
              <p:spPr>
                <a:xfrm>
                  <a:off x="1830704" y="3172095"/>
                  <a:ext cx="1196337" cy="189209"/>
                </a:xfrm>
                <a:custGeom>
                  <a:avLst/>
                  <a:gdLst/>
                  <a:ahLst/>
                  <a:cxnLst/>
                  <a:rect l="l" t="t" r="r" b="b"/>
                  <a:pathLst>
                    <a:path w="75659" h="11962" fill="none" extrusionOk="0">
                      <a:moveTo>
                        <a:pt x="1654" y="1"/>
                      </a:moveTo>
                      <a:lnTo>
                        <a:pt x="73978" y="1"/>
                      </a:lnTo>
                      <a:lnTo>
                        <a:pt x="73978" y="1"/>
                      </a:lnTo>
                      <a:lnTo>
                        <a:pt x="74146" y="1"/>
                      </a:lnTo>
                      <a:lnTo>
                        <a:pt x="74314" y="29"/>
                      </a:lnTo>
                      <a:lnTo>
                        <a:pt x="74622" y="141"/>
                      </a:lnTo>
                      <a:lnTo>
                        <a:pt x="74902" y="281"/>
                      </a:lnTo>
                      <a:lnTo>
                        <a:pt x="75154" y="477"/>
                      </a:lnTo>
                      <a:lnTo>
                        <a:pt x="75350" y="729"/>
                      </a:lnTo>
                      <a:lnTo>
                        <a:pt x="75519" y="1009"/>
                      </a:lnTo>
                      <a:lnTo>
                        <a:pt x="75603" y="1345"/>
                      </a:lnTo>
                      <a:lnTo>
                        <a:pt x="75631" y="1513"/>
                      </a:lnTo>
                      <a:lnTo>
                        <a:pt x="75659" y="1681"/>
                      </a:lnTo>
                      <a:lnTo>
                        <a:pt x="75659" y="10309"/>
                      </a:lnTo>
                      <a:lnTo>
                        <a:pt x="75659" y="10309"/>
                      </a:lnTo>
                      <a:lnTo>
                        <a:pt x="75631" y="10477"/>
                      </a:lnTo>
                      <a:lnTo>
                        <a:pt x="75603" y="10645"/>
                      </a:lnTo>
                      <a:lnTo>
                        <a:pt x="75519" y="10953"/>
                      </a:lnTo>
                      <a:lnTo>
                        <a:pt x="75350" y="11233"/>
                      </a:lnTo>
                      <a:lnTo>
                        <a:pt x="75154" y="11485"/>
                      </a:lnTo>
                      <a:lnTo>
                        <a:pt x="74902" y="11681"/>
                      </a:lnTo>
                      <a:lnTo>
                        <a:pt x="74622" y="11849"/>
                      </a:lnTo>
                      <a:lnTo>
                        <a:pt x="74314" y="11933"/>
                      </a:lnTo>
                      <a:lnTo>
                        <a:pt x="74146" y="11961"/>
                      </a:lnTo>
                      <a:lnTo>
                        <a:pt x="73978" y="11961"/>
                      </a:lnTo>
                      <a:lnTo>
                        <a:pt x="1654" y="11961"/>
                      </a:lnTo>
                      <a:lnTo>
                        <a:pt x="1654" y="11961"/>
                      </a:lnTo>
                      <a:lnTo>
                        <a:pt x="1486" y="11961"/>
                      </a:lnTo>
                      <a:lnTo>
                        <a:pt x="1317" y="11933"/>
                      </a:lnTo>
                      <a:lnTo>
                        <a:pt x="1009" y="11849"/>
                      </a:lnTo>
                      <a:lnTo>
                        <a:pt x="729" y="11681"/>
                      </a:lnTo>
                      <a:lnTo>
                        <a:pt x="477" y="11485"/>
                      </a:lnTo>
                      <a:lnTo>
                        <a:pt x="281" y="11233"/>
                      </a:lnTo>
                      <a:lnTo>
                        <a:pt x="113" y="10953"/>
                      </a:lnTo>
                      <a:lnTo>
                        <a:pt x="29" y="10645"/>
                      </a:lnTo>
                      <a:lnTo>
                        <a:pt x="1" y="10477"/>
                      </a:lnTo>
                      <a:lnTo>
                        <a:pt x="1" y="10309"/>
                      </a:lnTo>
                      <a:lnTo>
                        <a:pt x="1" y="1681"/>
                      </a:lnTo>
                      <a:lnTo>
                        <a:pt x="1" y="1681"/>
                      </a:lnTo>
                      <a:lnTo>
                        <a:pt x="1" y="1513"/>
                      </a:lnTo>
                      <a:lnTo>
                        <a:pt x="29" y="1345"/>
                      </a:lnTo>
                      <a:lnTo>
                        <a:pt x="113" y="1009"/>
                      </a:lnTo>
                      <a:lnTo>
                        <a:pt x="281" y="729"/>
                      </a:lnTo>
                      <a:lnTo>
                        <a:pt x="477" y="477"/>
                      </a:lnTo>
                      <a:lnTo>
                        <a:pt x="729" y="281"/>
                      </a:lnTo>
                      <a:lnTo>
                        <a:pt x="1009" y="141"/>
                      </a:lnTo>
                      <a:lnTo>
                        <a:pt x="1317" y="29"/>
                      </a:lnTo>
                      <a:lnTo>
                        <a:pt x="1486" y="1"/>
                      </a:lnTo>
                      <a:lnTo>
                        <a:pt x="16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1484;p57">
                  <a:extLst>
                    <a:ext uri="{FF2B5EF4-FFF2-40B4-BE49-F238E27FC236}">
                      <a16:creationId xmlns:a16="http://schemas.microsoft.com/office/drawing/2014/main" id="{F170AEF4-BA00-EA9D-2B67-28F77005C2E2}"/>
                    </a:ext>
                  </a:extLst>
                </p:cNvPr>
                <p:cNvSpPr/>
                <p:nvPr/>
              </p:nvSpPr>
              <p:spPr>
                <a:xfrm>
                  <a:off x="2708567" y="3264691"/>
                  <a:ext cx="15970" cy="6216"/>
                </a:xfrm>
                <a:custGeom>
                  <a:avLst/>
                  <a:gdLst/>
                  <a:ahLst/>
                  <a:cxnLst/>
                  <a:rect l="l" t="t" r="r" b="b"/>
                  <a:pathLst>
                    <a:path w="1010" h="393" fill="none" extrusionOk="0">
                      <a:moveTo>
                        <a:pt x="1009" y="1"/>
                      </a:moveTo>
                      <a:lnTo>
                        <a:pt x="1" y="1"/>
                      </a:lnTo>
                      <a:lnTo>
                        <a:pt x="1" y="393"/>
                      </a:lnTo>
                      <a:lnTo>
                        <a:pt x="1009" y="393"/>
                      </a:lnTo>
                      <a:lnTo>
                        <a:pt x="10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1486;p57">
                  <a:extLst>
                    <a:ext uri="{FF2B5EF4-FFF2-40B4-BE49-F238E27FC236}">
                      <a16:creationId xmlns:a16="http://schemas.microsoft.com/office/drawing/2014/main" id="{ED0F148E-0E02-6DA8-6CBC-EA014FC18300}"/>
                    </a:ext>
                  </a:extLst>
                </p:cNvPr>
                <p:cNvSpPr/>
                <p:nvPr/>
              </p:nvSpPr>
              <p:spPr>
                <a:xfrm>
                  <a:off x="2765712" y="3267791"/>
                  <a:ext cx="6214" cy="10218"/>
                </a:xfrm>
                <a:custGeom>
                  <a:avLst/>
                  <a:gdLst/>
                  <a:ahLst/>
                  <a:cxnLst/>
                  <a:rect l="l" t="t" r="r" b="b"/>
                  <a:pathLst>
                    <a:path w="393" h="646" fill="none" extrusionOk="0">
                      <a:moveTo>
                        <a:pt x="0" y="645"/>
                      </a:moveTo>
                      <a:lnTo>
                        <a:pt x="0" y="1"/>
                      </a:lnTo>
                      <a:lnTo>
                        <a:pt x="0" y="1"/>
                      </a:lnTo>
                      <a:lnTo>
                        <a:pt x="168" y="29"/>
                      </a:lnTo>
                      <a:lnTo>
                        <a:pt x="280" y="113"/>
                      </a:lnTo>
                      <a:lnTo>
                        <a:pt x="364" y="197"/>
                      </a:lnTo>
                      <a:lnTo>
                        <a:pt x="392" y="309"/>
                      </a:lnTo>
                      <a:lnTo>
                        <a:pt x="392" y="309"/>
                      </a:lnTo>
                      <a:lnTo>
                        <a:pt x="364" y="421"/>
                      </a:lnTo>
                      <a:lnTo>
                        <a:pt x="308" y="533"/>
                      </a:lnTo>
                      <a:lnTo>
                        <a:pt x="168" y="617"/>
                      </a:lnTo>
                      <a:lnTo>
                        <a:pt x="0" y="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1487;p57">
                  <a:extLst>
                    <a:ext uri="{FF2B5EF4-FFF2-40B4-BE49-F238E27FC236}">
                      <a16:creationId xmlns:a16="http://schemas.microsoft.com/office/drawing/2014/main" id="{938B764F-A9CB-4AB2-5597-F630A37898F8}"/>
                    </a:ext>
                  </a:extLst>
                </p:cNvPr>
                <p:cNvSpPr/>
                <p:nvPr/>
              </p:nvSpPr>
              <p:spPr>
                <a:xfrm>
                  <a:off x="2755071" y="3248747"/>
                  <a:ext cx="5771" cy="10202"/>
                </a:xfrm>
                <a:custGeom>
                  <a:avLst/>
                  <a:gdLst/>
                  <a:ahLst/>
                  <a:cxnLst/>
                  <a:rect l="l" t="t" r="r" b="b"/>
                  <a:pathLst>
                    <a:path w="365" h="645" fill="none" extrusionOk="0">
                      <a:moveTo>
                        <a:pt x="365" y="645"/>
                      </a:moveTo>
                      <a:lnTo>
                        <a:pt x="365" y="645"/>
                      </a:lnTo>
                      <a:lnTo>
                        <a:pt x="225" y="617"/>
                      </a:lnTo>
                      <a:lnTo>
                        <a:pt x="85" y="533"/>
                      </a:lnTo>
                      <a:lnTo>
                        <a:pt x="29" y="449"/>
                      </a:lnTo>
                      <a:lnTo>
                        <a:pt x="1" y="337"/>
                      </a:lnTo>
                      <a:lnTo>
                        <a:pt x="1" y="337"/>
                      </a:lnTo>
                      <a:lnTo>
                        <a:pt x="1" y="225"/>
                      </a:lnTo>
                      <a:lnTo>
                        <a:pt x="85" y="112"/>
                      </a:lnTo>
                      <a:lnTo>
                        <a:pt x="197" y="28"/>
                      </a:lnTo>
                      <a:lnTo>
                        <a:pt x="365" y="0"/>
                      </a:lnTo>
                      <a:lnTo>
                        <a:pt x="365" y="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1488;p57">
                  <a:extLst>
                    <a:ext uri="{FF2B5EF4-FFF2-40B4-BE49-F238E27FC236}">
                      <a16:creationId xmlns:a16="http://schemas.microsoft.com/office/drawing/2014/main" id="{3E38C9F3-9C41-ED71-4F10-12B7985402CA}"/>
                    </a:ext>
                  </a:extLst>
                </p:cNvPr>
                <p:cNvSpPr/>
                <p:nvPr/>
              </p:nvSpPr>
              <p:spPr>
                <a:xfrm>
                  <a:off x="2746216" y="3235460"/>
                  <a:ext cx="33680" cy="55836"/>
                </a:xfrm>
                <a:custGeom>
                  <a:avLst/>
                  <a:gdLst/>
                  <a:ahLst/>
                  <a:cxnLst/>
                  <a:rect l="l" t="t" r="r" b="b"/>
                  <a:pathLst>
                    <a:path w="2130" h="3530" fill="none" extrusionOk="0">
                      <a:moveTo>
                        <a:pt x="1233" y="0"/>
                      </a:moveTo>
                      <a:lnTo>
                        <a:pt x="925" y="0"/>
                      </a:lnTo>
                      <a:lnTo>
                        <a:pt x="925" y="420"/>
                      </a:lnTo>
                      <a:lnTo>
                        <a:pt x="925" y="420"/>
                      </a:lnTo>
                      <a:lnTo>
                        <a:pt x="729" y="476"/>
                      </a:lnTo>
                      <a:lnTo>
                        <a:pt x="533" y="532"/>
                      </a:lnTo>
                      <a:lnTo>
                        <a:pt x="393" y="588"/>
                      </a:lnTo>
                      <a:lnTo>
                        <a:pt x="281" y="700"/>
                      </a:lnTo>
                      <a:lnTo>
                        <a:pt x="197" y="812"/>
                      </a:lnTo>
                      <a:lnTo>
                        <a:pt x="113" y="924"/>
                      </a:lnTo>
                      <a:lnTo>
                        <a:pt x="85" y="1065"/>
                      </a:lnTo>
                      <a:lnTo>
                        <a:pt x="57" y="1205"/>
                      </a:lnTo>
                      <a:lnTo>
                        <a:pt x="57" y="1205"/>
                      </a:lnTo>
                      <a:lnTo>
                        <a:pt x="85" y="1373"/>
                      </a:lnTo>
                      <a:lnTo>
                        <a:pt x="141" y="1513"/>
                      </a:lnTo>
                      <a:lnTo>
                        <a:pt x="225" y="1653"/>
                      </a:lnTo>
                      <a:lnTo>
                        <a:pt x="337" y="1737"/>
                      </a:lnTo>
                      <a:lnTo>
                        <a:pt x="477" y="1821"/>
                      </a:lnTo>
                      <a:lnTo>
                        <a:pt x="617" y="1877"/>
                      </a:lnTo>
                      <a:lnTo>
                        <a:pt x="925" y="1961"/>
                      </a:lnTo>
                      <a:lnTo>
                        <a:pt x="925" y="2689"/>
                      </a:lnTo>
                      <a:lnTo>
                        <a:pt x="925" y="2689"/>
                      </a:lnTo>
                      <a:lnTo>
                        <a:pt x="729" y="2661"/>
                      </a:lnTo>
                      <a:lnTo>
                        <a:pt x="533" y="2605"/>
                      </a:lnTo>
                      <a:lnTo>
                        <a:pt x="337" y="2521"/>
                      </a:lnTo>
                      <a:lnTo>
                        <a:pt x="169" y="2409"/>
                      </a:lnTo>
                      <a:lnTo>
                        <a:pt x="1" y="2801"/>
                      </a:lnTo>
                      <a:lnTo>
                        <a:pt x="1" y="2801"/>
                      </a:lnTo>
                      <a:lnTo>
                        <a:pt x="225" y="2913"/>
                      </a:lnTo>
                      <a:lnTo>
                        <a:pt x="449" y="3025"/>
                      </a:lnTo>
                      <a:lnTo>
                        <a:pt x="673" y="3081"/>
                      </a:lnTo>
                      <a:lnTo>
                        <a:pt x="925" y="3109"/>
                      </a:lnTo>
                      <a:lnTo>
                        <a:pt x="925" y="3529"/>
                      </a:lnTo>
                      <a:lnTo>
                        <a:pt x="1233" y="3529"/>
                      </a:lnTo>
                      <a:lnTo>
                        <a:pt x="1233" y="3109"/>
                      </a:lnTo>
                      <a:lnTo>
                        <a:pt x="1233" y="3109"/>
                      </a:lnTo>
                      <a:lnTo>
                        <a:pt x="1429" y="3081"/>
                      </a:lnTo>
                      <a:lnTo>
                        <a:pt x="1625" y="3025"/>
                      </a:lnTo>
                      <a:lnTo>
                        <a:pt x="1765" y="2941"/>
                      </a:lnTo>
                      <a:lnTo>
                        <a:pt x="1877" y="2857"/>
                      </a:lnTo>
                      <a:lnTo>
                        <a:pt x="1989" y="2745"/>
                      </a:lnTo>
                      <a:lnTo>
                        <a:pt x="2045" y="2633"/>
                      </a:lnTo>
                      <a:lnTo>
                        <a:pt x="2101" y="2493"/>
                      </a:lnTo>
                      <a:lnTo>
                        <a:pt x="2129" y="2353"/>
                      </a:lnTo>
                      <a:lnTo>
                        <a:pt x="2129" y="2353"/>
                      </a:lnTo>
                      <a:lnTo>
                        <a:pt x="2101" y="2185"/>
                      </a:lnTo>
                      <a:lnTo>
                        <a:pt x="2045" y="2045"/>
                      </a:lnTo>
                      <a:lnTo>
                        <a:pt x="1961" y="1933"/>
                      </a:lnTo>
                      <a:lnTo>
                        <a:pt x="1849" y="1821"/>
                      </a:lnTo>
                      <a:lnTo>
                        <a:pt x="1709" y="1765"/>
                      </a:lnTo>
                      <a:lnTo>
                        <a:pt x="1569" y="1709"/>
                      </a:lnTo>
                      <a:lnTo>
                        <a:pt x="1261" y="1625"/>
                      </a:lnTo>
                      <a:lnTo>
                        <a:pt x="1261" y="840"/>
                      </a:lnTo>
                      <a:lnTo>
                        <a:pt x="1261" y="840"/>
                      </a:lnTo>
                      <a:lnTo>
                        <a:pt x="1569" y="924"/>
                      </a:lnTo>
                      <a:lnTo>
                        <a:pt x="1877" y="1065"/>
                      </a:lnTo>
                      <a:lnTo>
                        <a:pt x="1989" y="644"/>
                      </a:lnTo>
                      <a:lnTo>
                        <a:pt x="1989" y="644"/>
                      </a:lnTo>
                      <a:lnTo>
                        <a:pt x="1821" y="560"/>
                      </a:lnTo>
                      <a:lnTo>
                        <a:pt x="1625" y="476"/>
                      </a:lnTo>
                      <a:lnTo>
                        <a:pt x="1429" y="448"/>
                      </a:lnTo>
                      <a:lnTo>
                        <a:pt x="1233" y="420"/>
                      </a:lnTo>
                      <a:lnTo>
                        <a:pt x="12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1490;p57">
                  <a:extLst>
                    <a:ext uri="{FF2B5EF4-FFF2-40B4-BE49-F238E27FC236}">
                      <a16:creationId xmlns:a16="http://schemas.microsoft.com/office/drawing/2014/main" id="{82E2B084-B8DF-150F-0D64-9A8CCD0103F5}"/>
                    </a:ext>
                  </a:extLst>
                </p:cNvPr>
                <p:cNvSpPr/>
                <p:nvPr/>
              </p:nvSpPr>
              <p:spPr>
                <a:xfrm>
                  <a:off x="2798475" y="3242546"/>
                  <a:ext cx="31909" cy="42106"/>
                </a:xfrm>
                <a:custGeom>
                  <a:avLst/>
                  <a:gdLst/>
                  <a:ahLst/>
                  <a:cxnLst/>
                  <a:rect l="l" t="t" r="r" b="b"/>
                  <a:pathLst>
                    <a:path w="2018" h="2662" fill="none" extrusionOk="0">
                      <a:moveTo>
                        <a:pt x="1878" y="0"/>
                      </a:moveTo>
                      <a:lnTo>
                        <a:pt x="337" y="0"/>
                      </a:lnTo>
                      <a:lnTo>
                        <a:pt x="197" y="1429"/>
                      </a:lnTo>
                      <a:lnTo>
                        <a:pt x="841" y="1429"/>
                      </a:lnTo>
                      <a:lnTo>
                        <a:pt x="841" y="1429"/>
                      </a:lnTo>
                      <a:lnTo>
                        <a:pt x="1037" y="1429"/>
                      </a:lnTo>
                      <a:lnTo>
                        <a:pt x="1177" y="1457"/>
                      </a:lnTo>
                      <a:lnTo>
                        <a:pt x="1289" y="1485"/>
                      </a:lnTo>
                      <a:lnTo>
                        <a:pt x="1401" y="1541"/>
                      </a:lnTo>
                      <a:lnTo>
                        <a:pt x="1457" y="1597"/>
                      </a:lnTo>
                      <a:lnTo>
                        <a:pt x="1514" y="1681"/>
                      </a:lnTo>
                      <a:lnTo>
                        <a:pt x="1542" y="1737"/>
                      </a:lnTo>
                      <a:lnTo>
                        <a:pt x="1542" y="1849"/>
                      </a:lnTo>
                      <a:lnTo>
                        <a:pt x="1542" y="1849"/>
                      </a:lnTo>
                      <a:lnTo>
                        <a:pt x="1542" y="1933"/>
                      </a:lnTo>
                      <a:lnTo>
                        <a:pt x="1514" y="2017"/>
                      </a:lnTo>
                      <a:lnTo>
                        <a:pt x="1457" y="2073"/>
                      </a:lnTo>
                      <a:lnTo>
                        <a:pt x="1401" y="2129"/>
                      </a:lnTo>
                      <a:lnTo>
                        <a:pt x="1317" y="2185"/>
                      </a:lnTo>
                      <a:lnTo>
                        <a:pt x="1205" y="2213"/>
                      </a:lnTo>
                      <a:lnTo>
                        <a:pt x="981" y="2241"/>
                      </a:lnTo>
                      <a:lnTo>
                        <a:pt x="981" y="2241"/>
                      </a:lnTo>
                      <a:lnTo>
                        <a:pt x="981" y="2241"/>
                      </a:lnTo>
                      <a:lnTo>
                        <a:pt x="981" y="2241"/>
                      </a:lnTo>
                      <a:lnTo>
                        <a:pt x="785" y="2213"/>
                      </a:lnTo>
                      <a:lnTo>
                        <a:pt x="561" y="2185"/>
                      </a:lnTo>
                      <a:lnTo>
                        <a:pt x="393" y="2101"/>
                      </a:lnTo>
                      <a:lnTo>
                        <a:pt x="225" y="1989"/>
                      </a:lnTo>
                      <a:lnTo>
                        <a:pt x="1" y="2353"/>
                      </a:lnTo>
                      <a:lnTo>
                        <a:pt x="1" y="2353"/>
                      </a:lnTo>
                      <a:lnTo>
                        <a:pt x="225" y="2493"/>
                      </a:lnTo>
                      <a:lnTo>
                        <a:pt x="449" y="2577"/>
                      </a:lnTo>
                      <a:lnTo>
                        <a:pt x="701" y="2633"/>
                      </a:lnTo>
                      <a:lnTo>
                        <a:pt x="953" y="2661"/>
                      </a:lnTo>
                      <a:lnTo>
                        <a:pt x="953" y="2661"/>
                      </a:lnTo>
                      <a:lnTo>
                        <a:pt x="981" y="2661"/>
                      </a:lnTo>
                      <a:lnTo>
                        <a:pt x="981" y="2661"/>
                      </a:lnTo>
                      <a:lnTo>
                        <a:pt x="1233" y="2661"/>
                      </a:lnTo>
                      <a:lnTo>
                        <a:pt x="1457" y="2605"/>
                      </a:lnTo>
                      <a:lnTo>
                        <a:pt x="1626" y="2521"/>
                      </a:lnTo>
                      <a:lnTo>
                        <a:pt x="1766" y="2409"/>
                      </a:lnTo>
                      <a:lnTo>
                        <a:pt x="1878" y="2297"/>
                      </a:lnTo>
                      <a:lnTo>
                        <a:pt x="1962" y="2157"/>
                      </a:lnTo>
                      <a:lnTo>
                        <a:pt x="2018" y="1989"/>
                      </a:lnTo>
                      <a:lnTo>
                        <a:pt x="2018" y="1821"/>
                      </a:lnTo>
                      <a:lnTo>
                        <a:pt x="2018" y="1821"/>
                      </a:lnTo>
                      <a:lnTo>
                        <a:pt x="2018" y="1653"/>
                      </a:lnTo>
                      <a:lnTo>
                        <a:pt x="1962" y="1513"/>
                      </a:lnTo>
                      <a:lnTo>
                        <a:pt x="1878" y="1373"/>
                      </a:lnTo>
                      <a:lnTo>
                        <a:pt x="1766" y="1233"/>
                      </a:lnTo>
                      <a:lnTo>
                        <a:pt x="1626" y="1149"/>
                      </a:lnTo>
                      <a:lnTo>
                        <a:pt x="1429" y="1093"/>
                      </a:lnTo>
                      <a:lnTo>
                        <a:pt x="1205" y="1037"/>
                      </a:lnTo>
                      <a:lnTo>
                        <a:pt x="953" y="1009"/>
                      </a:lnTo>
                      <a:lnTo>
                        <a:pt x="701" y="1009"/>
                      </a:lnTo>
                      <a:lnTo>
                        <a:pt x="757" y="420"/>
                      </a:lnTo>
                      <a:lnTo>
                        <a:pt x="1878" y="420"/>
                      </a:lnTo>
                      <a:lnTo>
                        <a:pt x="18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1492;p57">
                  <a:extLst>
                    <a:ext uri="{FF2B5EF4-FFF2-40B4-BE49-F238E27FC236}">
                      <a16:creationId xmlns:a16="http://schemas.microsoft.com/office/drawing/2014/main" id="{9D445CDB-BBF2-D12F-9919-E64D4C2D65C8}"/>
                    </a:ext>
                  </a:extLst>
                </p:cNvPr>
                <p:cNvSpPr/>
                <p:nvPr/>
              </p:nvSpPr>
              <p:spPr>
                <a:xfrm>
                  <a:off x="2832582" y="3242546"/>
                  <a:ext cx="32352" cy="42106"/>
                </a:xfrm>
                <a:custGeom>
                  <a:avLst/>
                  <a:gdLst/>
                  <a:ahLst/>
                  <a:cxnLst/>
                  <a:rect l="l" t="t" r="r" b="b"/>
                  <a:pathLst>
                    <a:path w="2046" h="2662" fill="none" extrusionOk="0">
                      <a:moveTo>
                        <a:pt x="1878" y="0"/>
                      </a:moveTo>
                      <a:lnTo>
                        <a:pt x="337" y="0"/>
                      </a:lnTo>
                      <a:lnTo>
                        <a:pt x="197" y="1429"/>
                      </a:lnTo>
                      <a:lnTo>
                        <a:pt x="841" y="1429"/>
                      </a:lnTo>
                      <a:lnTo>
                        <a:pt x="841" y="1429"/>
                      </a:lnTo>
                      <a:lnTo>
                        <a:pt x="1037" y="1429"/>
                      </a:lnTo>
                      <a:lnTo>
                        <a:pt x="1177" y="1457"/>
                      </a:lnTo>
                      <a:lnTo>
                        <a:pt x="1317" y="1485"/>
                      </a:lnTo>
                      <a:lnTo>
                        <a:pt x="1401" y="1541"/>
                      </a:lnTo>
                      <a:lnTo>
                        <a:pt x="1457" y="1597"/>
                      </a:lnTo>
                      <a:lnTo>
                        <a:pt x="1513" y="1681"/>
                      </a:lnTo>
                      <a:lnTo>
                        <a:pt x="1541" y="1737"/>
                      </a:lnTo>
                      <a:lnTo>
                        <a:pt x="1541" y="1849"/>
                      </a:lnTo>
                      <a:lnTo>
                        <a:pt x="1541" y="1849"/>
                      </a:lnTo>
                      <a:lnTo>
                        <a:pt x="1541" y="1933"/>
                      </a:lnTo>
                      <a:lnTo>
                        <a:pt x="1513" y="2017"/>
                      </a:lnTo>
                      <a:lnTo>
                        <a:pt x="1457" y="2073"/>
                      </a:lnTo>
                      <a:lnTo>
                        <a:pt x="1401" y="2129"/>
                      </a:lnTo>
                      <a:lnTo>
                        <a:pt x="1317" y="2185"/>
                      </a:lnTo>
                      <a:lnTo>
                        <a:pt x="1233" y="2213"/>
                      </a:lnTo>
                      <a:lnTo>
                        <a:pt x="981" y="2241"/>
                      </a:lnTo>
                      <a:lnTo>
                        <a:pt x="981" y="2241"/>
                      </a:lnTo>
                      <a:lnTo>
                        <a:pt x="981" y="2241"/>
                      </a:lnTo>
                      <a:lnTo>
                        <a:pt x="981" y="2241"/>
                      </a:lnTo>
                      <a:lnTo>
                        <a:pt x="785" y="2213"/>
                      </a:lnTo>
                      <a:lnTo>
                        <a:pt x="589" y="2185"/>
                      </a:lnTo>
                      <a:lnTo>
                        <a:pt x="393" y="2101"/>
                      </a:lnTo>
                      <a:lnTo>
                        <a:pt x="225" y="1989"/>
                      </a:lnTo>
                      <a:lnTo>
                        <a:pt x="1" y="2353"/>
                      </a:lnTo>
                      <a:lnTo>
                        <a:pt x="1" y="2353"/>
                      </a:lnTo>
                      <a:lnTo>
                        <a:pt x="225" y="2493"/>
                      </a:lnTo>
                      <a:lnTo>
                        <a:pt x="449" y="2577"/>
                      </a:lnTo>
                      <a:lnTo>
                        <a:pt x="701" y="2633"/>
                      </a:lnTo>
                      <a:lnTo>
                        <a:pt x="953" y="2661"/>
                      </a:lnTo>
                      <a:lnTo>
                        <a:pt x="953" y="2661"/>
                      </a:lnTo>
                      <a:lnTo>
                        <a:pt x="981" y="2661"/>
                      </a:lnTo>
                      <a:lnTo>
                        <a:pt x="981" y="2661"/>
                      </a:lnTo>
                      <a:lnTo>
                        <a:pt x="1233" y="2661"/>
                      </a:lnTo>
                      <a:lnTo>
                        <a:pt x="1457" y="2605"/>
                      </a:lnTo>
                      <a:lnTo>
                        <a:pt x="1625" y="2521"/>
                      </a:lnTo>
                      <a:lnTo>
                        <a:pt x="1765" y="2409"/>
                      </a:lnTo>
                      <a:lnTo>
                        <a:pt x="1878" y="2297"/>
                      </a:lnTo>
                      <a:lnTo>
                        <a:pt x="1962" y="2157"/>
                      </a:lnTo>
                      <a:lnTo>
                        <a:pt x="2018" y="1989"/>
                      </a:lnTo>
                      <a:lnTo>
                        <a:pt x="2046" y="1821"/>
                      </a:lnTo>
                      <a:lnTo>
                        <a:pt x="2046" y="1821"/>
                      </a:lnTo>
                      <a:lnTo>
                        <a:pt x="2018" y="1653"/>
                      </a:lnTo>
                      <a:lnTo>
                        <a:pt x="1962" y="1513"/>
                      </a:lnTo>
                      <a:lnTo>
                        <a:pt x="1906" y="1373"/>
                      </a:lnTo>
                      <a:lnTo>
                        <a:pt x="1793" y="1233"/>
                      </a:lnTo>
                      <a:lnTo>
                        <a:pt x="1625" y="1149"/>
                      </a:lnTo>
                      <a:lnTo>
                        <a:pt x="1457" y="1093"/>
                      </a:lnTo>
                      <a:lnTo>
                        <a:pt x="1233" y="1037"/>
                      </a:lnTo>
                      <a:lnTo>
                        <a:pt x="953" y="1009"/>
                      </a:lnTo>
                      <a:lnTo>
                        <a:pt x="701" y="1009"/>
                      </a:lnTo>
                      <a:lnTo>
                        <a:pt x="757" y="420"/>
                      </a:lnTo>
                      <a:lnTo>
                        <a:pt x="1878" y="420"/>
                      </a:lnTo>
                      <a:lnTo>
                        <a:pt x="18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1494;p57">
                  <a:extLst>
                    <a:ext uri="{FF2B5EF4-FFF2-40B4-BE49-F238E27FC236}">
                      <a16:creationId xmlns:a16="http://schemas.microsoft.com/office/drawing/2014/main" id="{6FF08CE0-B56A-66FA-F4BD-580CF2C83354}"/>
                    </a:ext>
                  </a:extLst>
                </p:cNvPr>
                <p:cNvSpPr/>
                <p:nvPr/>
              </p:nvSpPr>
              <p:spPr>
                <a:xfrm>
                  <a:off x="2868903" y="3274893"/>
                  <a:ext cx="9756" cy="18174"/>
                </a:xfrm>
                <a:custGeom>
                  <a:avLst/>
                  <a:gdLst/>
                  <a:ahLst/>
                  <a:cxnLst/>
                  <a:rect l="l" t="t" r="r" b="b"/>
                  <a:pathLst>
                    <a:path w="617" h="1149" fill="none" extrusionOk="0">
                      <a:moveTo>
                        <a:pt x="309" y="0"/>
                      </a:moveTo>
                      <a:lnTo>
                        <a:pt x="309" y="0"/>
                      </a:lnTo>
                      <a:lnTo>
                        <a:pt x="309" y="0"/>
                      </a:lnTo>
                      <a:lnTo>
                        <a:pt x="281" y="0"/>
                      </a:lnTo>
                      <a:lnTo>
                        <a:pt x="281" y="0"/>
                      </a:lnTo>
                      <a:lnTo>
                        <a:pt x="169" y="28"/>
                      </a:lnTo>
                      <a:lnTo>
                        <a:pt x="85" y="84"/>
                      </a:lnTo>
                      <a:lnTo>
                        <a:pt x="29" y="196"/>
                      </a:lnTo>
                      <a:lnTo>
                        <a:pt x="1" y="308"/>
                      </a:lnTo>
                      <a:lnTo>
                        <a:pt x="1" y="308"/>
                      </a:lnTo>
                      <a:lnTo>
                        <a:pt x="29" y="392"/>
                      </a:lnTo>
                      <a:lnTo>
                        <a:pt x="57" y="476"/>
                      </a:lnTo>
                      <a:lnTo>
                        <a:pt x="113" y="532"/>
                      </a:lnTo>
                      <a:lnTo>
                        <a:pt x="197" y="588"/>
                      </a:lnTo>
                      <a:lnTo>
                        <a:pt x="29" y="1149"/>
                      </a:lnTo>
                      <a:lnTo>
                        <a:pt x="337" y="1149"/>
                      </a:lnTo>
                      <a:lnTo>
                        <a:pt x="533" y="616"/>
                      </a:lnTo>
                      <a:lnTo>
                        <a:pt x="533" y="616"/>
                      </a:lnTo>
                      <a:lnTo>
                        <a:pt x="589" y="448"/>
                      </a:lnTo>
                      <a:lnTo>
                        <a:pt x="617" y="280"/>
                      </a:lnTo>
                      <a:lnTo>
                        <a:pt x="617" y="280"/>
                      </a:lnTo>
                      <a:lnTo>
                        <a:pt x="617" y="280"/>
                      </a:lnTo>
                      <a:lnTo>
                        <a:pt x="589" y="168"/>
                      </a:lnTo>
                      <a:lnTo>
                        <a:pt x="533" y="84"/>
                      </a:lnTo>
                      <a:lnTo>
                        <a:pt x="449" y="0"/>
                      </a:lnTo>
                      <a:lnTo>
                        <a:pt x="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1496;p57">
                  <a:extLst>
                    <a:ext uri="{FF2B5EF4-FFF2-40B4-BE49-F238E27FC236}">
                      <a16:creationId xmlns:a16="http://schemas.microsoft.com/office/drawing/2014/main" id="{FEB7A6BB-3487-619D-0E3D-39F019B29766}"/>
                    </a:ext>
                  </a:extLst>
                </p:cNvPr>
                <p:cNvSpPr/>
                <p:nvPr/>
              </p:nvSpPr>
              <p:spPr>
                <a:xfrm>
                  <a:off x="2882644" y="3242546"/>
                  <a:ext cx="37649" cy="41663"/>
                </a:xfrm>
                <a:custGeom>
                  <a:avLst/>
                  <a:gdLst/>
                  <a:ahLst/>
                  <a:cxnLst/>
                  <a:rect l="l" t="t" r="r" b="b"/>
                  <a:pathLst>
                    <a:path w="2381" h="2634" fill="none" extrusionOk="0">
                      <a:moveTo>
                        <a:pt x="1793" y="0"/>
                      </a:moveTo>
                      <a:lnTo>
                        <a:pt x="1289" y="0"/>
                      </a:lnTo>
                      <a:lnTo>
                        <a:pt x="0" y="1681"/>
                      </a:lnTo>
                      <a:lnTo>
                        <a:pt x="0" y="2017"/>
                      </a:lnTo>
                      <a:lnTo>
                        <a:pt x="1429" y="2017"/>
                      </a:lnTo>
                      <a:lnTo>
                        <a:pt x="1429" y="2633"/>
                      </a:lnTo>
                      <a:lnTo>
                        <a:pt x="1905" y="2633"/>
                      </a:lnTo>
                      <a:lnTo>
                        <a:pt x="1905" y="2017"/>
                      </a:lnTo>
                      <a:lnTo>
                        <a:pt x="2381" y="2017"/>
                      </a:lnTo>
                      <a:lnTo>
                        <a:pt x="2353" y="1625"/>
                      </a:lnTo>
                      <a:lnTo>
                        <a:pt x="1905" y="1625"/>
                      </a:lnTo>
                      <a:lnTo>
                        <a:pt x="1905" y="1093"/>
                      </a:lnTo>
                      <a:lnTo>
                        <a:pt x="1429" y="1093"/>
                      </a:lnTo>
                      <a:lnTo>
                        <a:pt x="1429" y="1625"/>
                      </a:lnTo>
                      <a:lnTo>
                        <a:pt x="588" y="1625"/>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1498;p57">
                  <a:extLst>
                    <a:ext uri="{FF2B5EF4-FFF2-40B4-BE49-F238E27FC236}">
                      <a16:creationId xmlns:a16="http://schemas.microsoft.com/office/drawing/2014/main" id="{8F1E83B3-C167-A1BB-4719-E07119A12589}"/>
                    </a:ext>
                  </a:extLst>
                </p:cNvPr>
                <p:cNvSpPr/>
                <p:nvPr/>
              </p:nvSpPr>
              <p:spPr>
                <a:xfrm>
                  <a:off x="2932247" y="3265577"/>
                  <a:ext cx="17726" cy="13318"/>
                </a:xfrm>
                <a:custGeom>
                  <a:avLst/>
                  <a:gdLst/>
                  <a:ahLst/>
                  <a:cxnLst/>
                  <a:rect l="l" t="t" r="r" b="b"/>
                  <a:pathLst>
                    <a:path w="1121" h="842" fill="none" extrusionOk="0">
                      <a:moveTo>
                        <a:pt x="560" y="841"/>
                      </a:moveTo>
                      <a:lnTo>
                        <a:pt x="560" y="841"/>
                      </a:lnTo>
                      <a:lnTo>
                        <a:pt x="336" y="813"/>
                      </a:lnTo>
                      <a:lnTo>
                        <a:pt x="224" y="785"/>
                      </a:lnTo>
                      <a:lnTo>
                        <a:pt x="140" y="729"/>
                      </a:lnTo>
                      <a:lnTo>
                        <a:pt x="84" y="673"/>
                      </a:lnTo>
                      <a:lnTo>
                        <a:pt x="28" y="589"/>
                      </a:lnTo>
                      <a:lnTo>
                        <a:pt x="0" y="505"/>
                      </a:lnTo>
                      <a:lnTo>
                        <a:pt x="0" y="421"/>
                      </a:lnTo>
                      <a:lnTo>
                        <a:pt x="0" y="421"/>
                      </a:lnTo>
                      <a:lnTo>
                        <a:pt x="0" y="337"/>
                      </a:lnTo>
                      <a:lnTo>
                        <a:pt x="28" y="253"/>
                      </a:lnTo>
                      <a:lnTo>
                        <a:pt x="84" y="169"/>
                      </a:lnTo>
                      <a:lnTo>
                        <a:pt x="140" y="113"/>
                      </a:lnTo>
                      <a:lnTo>
                        <a:pt x="224" y="57"/>
                      </a:lnTo>
                      <a:lnTo>
                        <a:pt x="336" y="29"/>
                      </a:lnTo>
                      <a:lnTo>
                        <a:pt x="560" y="1"/>
                      </a:lnTo>
                      <a:lnTo>
                        <a:pt x="560" y="1"/>
                      </a:lnTo>
                      <a:lnTo>
                        <a:pt x="785" y="29"/>
                      </a:lnTo>
                      <a:lnTo>
                        <a:pt x="869" y="57"/>
                      </a:lnTo>
                      <a:lnTo>
                        <a:pt x="953" y="113"/>
                      </a:lnTo>
                      <a:lnTo>
                        <a:pt x="1037" y="169"/>
                      </a:lnTo>
                      <a:lnTo>
                        <a:pt x="1065" y="225"/>
                      </a:lnTo>
                      <a:lnTo>
                        <a:pt x="1093" y="309"/>
                      </a:lnTo>
                      <a:lnTo>
                        <a:pt x="1121" y="421"/>
                      </a:lnTo>
                      <a:lnTo>
                        <a:pt x="1121" y="421"/>
                      </a:lnTo>
                      <a:lnTo>
                        <a:pt x="1093" y="505"/>
                      </a:lnTo>
                      <a:lnTo>
                        <a:pt x="1065" y="589"/>
                      </a:lnTo>
                      <a:lnTo>
                        <a:pt x="1037" y="673"/>
                      </a:lnTo>
                      <a:lnTo>
                        <a:pt x="953" y="729"/>
                      </a:lnTo>
                      <a:lnTo>
                        <a:pt x="869" y="785"/>
                      </a:lnTo>
                      <a:lnTo>
                        <a:pt x="785" y="813"/>
                      </a:lnTo>
                      <a:lnTo>
                        <a:pt x="560" y="8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1499;p57">
                  <a:extLst>
                    <a:ext uri="{FF2B5EF4-FFF2-40B4-BE49-F238E27FC236}">
                      <a16:creationId xmlns:a16="http://schemas.microsoft.com/office/drawing/2014/main" id="{E143E5B8-55CF-CB6E-0997-8B05000FF3FF}"/>
                    </a:ext>
                  </a:extLst>
                </p:cNvPr>
                <p:cNvSpPr/>
                <p:nvPr/>
              </p:nvSpPr>
              <p:spPr>
                <a:xfrm>
                  <a:off x="2933132" y="3248304"/>
                  <a:ext cx="15512" cy="11974"/>
                </a:xfrm>
                <a:custGeom>
                  <a:avLst/>
                  <a:gdLst/>
                  <a:ahLst/>
                  <a:cxnLst/>
                  <a:rect l="l" t="t" r="r" b="b"/>
                  <a:pathLst>
                    <a:path w="981" h="757" fill="none" extrusionOk="0">
                      <a:moveTo>
                        <a:pt x="476" y="757"/>
                      </a:moveTo>
                      <a:lnTo>
                        <a:pt x="476" y="757"/>
                      </a:lnTo>
                      <a:lnTo>
                        <a:pt x="280" y="729"/>
                      </a:lnTo>
                      <a:lnTo>
                        <a:pt x="112" y="645"/>
                      </a:lnTo>
                      <a:lnTo>
                        <a:pt x="56" y="589"/>
                      </a:lnTo>
                      <a:lnTo>
                        <a:pt x="28" y="533"/>
                      </a:lnTo>
                      <a:lnTo>
                        <a:pt x="0" y="477"/>
                      </a:lnTo>
                      <a:lnTo>
                        <a:pt x="0" y="393"/>
                      </a:lnTo>
                      <a:lnTo>
                        <a:pt x="0" y="365"/>
                      </a:lnTo>
                      <a:lnTo>
                        <a:pt x="0" y="365"/>
                      </a:lnTo>
                      <a:lnTo>
                        <a:pt x="0" y="281"/>
                      </a:lnTo>
                      <a:lnTo>
                        <a:pt x="28" y="196"/>
                      </a:lnTo>
                      <a:lnTo>
                        <a:pt x="56" y="140"/>
                      </a:lnTo>
                      <a:lnTo>
                        <a:pt x="112" y="84"/>
                      </a:lnTo>
                      <a:lnTo>
                        <a:pt x="280" y="28"/>
                      </a:lnTo>
                      <a:lnTo>
                        <a:pt x="476" y="0"/>
                      </a:lnTo>
                      <a:lnTo>
                        <a:pt x="476" y="0"/>
                      </a:lnTo>
                      <a:lnTo>
                        <a:pt x="673" y="28"/>
                      </a:lnTo>
                      <a:lnTo>
                        <a:pt x="841" y="112"/>
                      </a:lnTo>
                      <a:lnTo>
                        <a:pt x="897" y="168"/>
                      </a:lnTo>
                      <a:lnTo>
                        <a:pt x="953" y="225"/>
                      </a:lnTo>
                      <a:lnTo>
                        <a:pt x="981" y="309"/>
                      </a:lnTo>
                      <a:lnTo>
                        <a:pt x="981" y="393"/>
                      </a:lnTo>
                      <a:lnTo>
                        <a:pt x="981" y="393"/>
                      </a:lnTo>
                      <a:lnTo>
                        <a:pt x="981" y="477"/>
                      </a:lnTo>
                      <a:lnTo>
                        <a:pt x="953" y="533"/>
                      </a:lnTo>
                      <a:lnTo>
                        <a:pt x="897" y="589"/>
                      </a:lnTo>
                      <a:lnTo>
                        <a:pt x="841" y="645"/>
                      </a:lnTo>
                      <a:lnTo>
                        <a:pt x="673" y="729"/>
                      </a:lnTo>
                      <a:lnTo>
                        <a:pt x="476" y="7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1500;p57">
                  <a:extLst>
                    <a:ext uri="{FF2B5EF4-FFF2-40B4-BE49-F238E27FC236}">
                      <a16:creationId xmlns:a16="http://schemas.microsoft.com/office/drawing/2014/main" id="{08FFBEB0-A537-FFD4-9D7F-68CCA942D602}"/>
                    </a:ext>
                  </a:extLst>
                </p:cNvPr>
                <p:cNvSpPr/>
                <p:nvPr/>
              </p:nvSpPr>
              <p:spPr>
                <a:xfrm>
                  <a:off x="2923835" y="3242104"/>
                  <a:ext cx="33664" cy="42549"/>
                </a:xfrm>
                <a:custGeom>
                  <a:avLst/>
                  <a:gdLst/>
                  <a:ahLst/>
                  <a:cxnLst/>
                  <a:rect l="l" t="t" r="r" b="b"/>
                  <a:pathLst>
                    <a:path w="2129" h="2690" fill="none" extrusionOk="0">
                      <a:moveTo>
                        <a:pt x="1064" y="0"/>
                      </a:moveTo>
                      <a:lnTo>
                        <a:pt x="1064" y="0"/>
                      </a:lnTo>
                      <a:lnTo>
                        <a:pt x="868" y="0"/>
                      </a:lnTo>
                      <a:lnTo>
                        <a:pt x="672" y="28"/>
                      </a:lnTo>
                      <a:lnTo>
                        <a:pt x="504" y="112"/>
                      </a:lnTo>
                      <a:lnTo>
                        <a:pt x="364" y="196"/>
                      </a:lnTo>
                      <a:lnTo>
                        <a:pt x="252" y="280"/>
                      </a:lnTo>
                      <a:lnTo>
                        <a:pt x="168" y="420"/>
                      </a:lnTo>
                      <a:lnTo>
                        <a:pt x="112" y="560"/>
                      </a:lnTo>
                      <a:lnTo>
                        <a:pt x="84" y="701"/>
                      </a:lnTo>
                      <a:lnTo>
                        <a:pt x="84" y="701"/>
                      </a:lnTo>
                      <a:lnTo>
                        <a:pt x="112" y="897"/>
                      </a:lnTo>
                      <a:lnTo>
                        <a:pt x="168" y="1037"/>
                      </a:lnTo>
                      <a:lnTo>
                        <a:pt x="280" y="1177"/>
                      </a:lnTo>
                      <a:lnTo>
                        <a:pt x="420" y="1289"/>
                      </a:lnTo>
                      <a:lnTo>
                        <a:pt x="420" y="1289"/>
                      </a:lnTo>
                      <a:lnTo>
                        <a:pt x="252" y="1373"/>
                      </a:lnTo>
                      <a:lnTo>
                        <a:pt x="112" y="1513"/>
                      </a:lnTo>
                      <a:lnTo>
                        <a:pt x="28" y="1709"/>
                      </a:lnTo>
                      <a:lnTo>
                        <a:pt x="0" y="1905"/>
                      </a:lnTo>
                      <a:lnTo>
                        <a:pt x="0" y="1905"/>
                      </a:lnTo>
                      <a:lnTo>
                        <a:pt x="28" y="2073"/>
                      </a:lnTo>
                      <a:lnTo>
                        <a:pt x="84" y="2241"/>
                      </a:lnTo>
                      <a:lnTo>
                        <a:pt x="168" y="2353"/>
                      </a:lnTo>
                      <a:lnTo>
                        <a:pt x="280" y="2493"/>
                      </a:lnTo>
                      <a:lnTo>
                        <a:pt x="448" y="2577"/>
                      </a:lnTo>
                      <a:lnTo>
                        <a:pt x="616" y="2633"/>
                      </a:lnTo>
                      <a:lnTo>
                        <a:pt x="840" y="2689"/>
                      </a:lnTo>
                      <a:lnTo>
                        <a:pt x="1064" y="2689"/>
                      </a:lnTo>
                      <a:lnTo>
                        <a:pt x="1064" y="2689"/>
                      </a:lnTo>
                      <a:lnTo>
                        <a:pt x="1289" y="2689"/>
                      </a:lnTo>
                      <a:lnTo>
                        <a:pt x="1513" y="2633"/>
                      </a:lnTo>
                      <a:lnTo>
                        <a:pt x="1681" y="2577"/>
                      </a:lnTo>
                      <a:lnTo>
                        <a:pt x="1849" y="2493"/>
                      </a:lnTo>
                      <a:lnTo>
                        <a:pt x="1961" y="2353"/>
                      </a:lnTo>
                      <a:lnTo>
                        <a:pt x="2073" y="2241"/>
                      </a:lnTo>
                      <a:lnTo>
                        <a:pt x="2129" y="2073"/>
                      </a:lnTo>
                      <a:lnTo>
                        <a:pt x="2129" y="1905"/>
                      </a:lnTo>
                      <a:lnTo>
                        <a:pt x="2129" y="1905"/>
                      </a:lnTo>
                      <a:lnTo>
                        <a:pt x="2101" y="1709"/>
                      </a:lnTo>
                      <a:lnTo>
                        <a:pt x="2017" y="1513"/>
                      </a:lnTo>
                      <a:lnTo>
                        <a:pt x="1877" y="1373"/>
                      </a:lnTo>
                      <a:lnTo>
                        <a:pt x="1709" y="1289"/>
                      </a:lnTo>
                      <a:lnTo>
                        <a:pt x="1709" y="1289"/>
                      </a:lnTo>
                      <a:lnTo>
                        <a:pt x="1849" y="1177"/>
                      </a:lnTo>
                      <a:lnTo>
                        <a:pt x="1961" y="1037"/>
                      </a:lnTo>
                      <a:lnTo>
                        <a:pt x="2017" y="897"/>
                      </a:lnTo>
                      <a:lnTo>
                        <a:pt x="2045" y="701"/>
                      </a:lnTo>
                      <a:lnTo>
                        <a:pt x="2045" y="701"/>
                      </a:lnTo>
                      <a:lnTo>
                        <a:pt x="2017" y="560"/>
                      </a:lnTo>
                      <a:lnTo>
                        <a:pt x="1989" y="420"/>
                      </a:lnTo>
                      <a:lnTo>
                        <a:pt x="1877" y="280"/>
                      </a:lnTo>
                      <a:lnTo>
                        <a:pt x="1765" y="196"/>
                      </a:lnTo>
                      <a:lnTo>
                        <a:pt x="1625" y="112"/>
                      </a:lnTo>
                      <a:lnTo>
                        <a:pt x="1457" y="28"/>
                      </a:lnTo>
                      <a:lnTo>
                        <a:pt x="1261" y="0"/>
                      </a:lnTo>
                      <a:lnTo>
                        <a:pt x="10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1502;p57">
                  <a:extLst>
                    <a:ext uri="{FF2B5EF4-FFF2-40B4-BE49-F238E27FC236}">
                      <a16:creationId xmlns:a16="http://schemas.microsoft.com/office/drawing/2014/main" id="{3D807754-4EE7-33A5-F594-DC519FE9E497}"/>
                    </a:ext>
                  </a:extLst>
                </p:cNvPr>
                <p:cNvSpPr/>
                <p:nvPr/>
              </p:nvSpPr>
              <p:spPr>
                <a:xfrm>
                  <a:off x="1906444" y="3231015"/>
                  <a:ext cx="299879" cy="21290"/>
                </a:xfrm>
                <a:custGeom>
                  <a:avLst/>
                  <a:gdLst/>
                  <a:ahLst/>
                  <a:cxnLst/>
                  <a:rect l="l" t="t" r="r" b="b"/>
                  <a:pathLst>
                    <a:path w="18965" h="1346" fill="none" extrusionOk="0">
                      <a:moveTo>
                        <a:pt x="18292" y="1"/>
                      </a:moveTo>
                      <a:lnTo>
                        <a:pt x="673" y="1"/>
                      </a:lnTo>
                      <a:lnTo>
                        <a:pt x="673" y="1"/>
                      </a:lnTo>
                      <a:lnTo>
                        <a:pt x="673" y="1"/>
                      </a:lnTo>
                      <a:lnTo>
                        <a:pt x="533" y="1"/>
                      </a:lnTo>
                      <a:lnTo>
                        <a:pt x="393" y="57"/>
                      </a:lnTo>
                      <a:lnTo>
                        <a:pt x="281" y="113"/>
                      </a:lnTo>
                      <a:lnTo>
                        <a:pt x="197" y="197"/>
                      </a:lnTo>
                      <a:lnTo>
                        <a:pt x="113" y="281"/>
                      </a:lnTo>
                      <a:lnTo>
                        <a:pt x="57" y="393"/>
                      </a:lnTo>
                      <a:lnTo>
                        <a:pt x="1" y="533"/>
                      </a:lnTo>
                      <a:lnTo>
                        <a:pt x="1" y="673"/>
                      </a:lnTo>
                      <a:lnTo>
                        <a:pt x="1" y="673"/>
                      </a:lnTo>
                      <a:lnTo>
                        <a:pt x="1" y="813"/>
                      </a:lnTo>
                      <a:lnTo>
                        <a:pt x="57" y="925"/>
                      </a:lnTo>
                      <a:lnTo>
                        <a:pt x="113" y="1037"/>
                      </a:lnTo>
                      <a:lnTo>
                        <a:pt x="197" y="1149"/>
                      </a:lnTo>
                      <a:lnTo>
                        <a:pt x="281" y="1233"/>
                      </a:lnTo>
                      <a:lnTo>
                        <a:pt x="393" y="1289"/>
                      </a:lnTo>
                      <a:lnTo>
                        <a:pt x="533" y="1318"/>
                      </a:lnTo>
                      <a:lnTo>
                        <a:pt x="673" y="1346"/>
                      </a:lnTo>
                      <a:lnTo>
                        <a:pt x="18292" y="1346"/>
                      </a:lnTo>
                      <a:lnTo>
                        <a:pt x="18292" y="1346"/>
                      </a:lnTo>
                      <a:lnTo>
                        <a:pt x="18404" y="1318"/>
                      </a:lnTo>
                      <a:lnTo>
                        <a:pt x="18544" y="1289"/>
                      </a:lnTo>
                      <a:lnTo>
                        <a:pt x="18656" y="1205"/>
                      </a:lnTo>
                      <a:lnTo>
                        <a:pt x="18768" y="1149"/>
                      </a:lnTo>
                      <a:lnTo>
                        <a:pt x="18824" y="1037"/>
                      </a:lnTo>
                      <a:lnTo>
                        <a:pt x="18908" y="925"/>
                      </a:lnTo>
                      <a:lnTo>
                        <a:pt x="18936" y="813"/>
                      </a:lnTo>
                      <a:lnTo>
                        <a:pt x="18964" y="673"/>
                      </a:lnTo>
                      <a:lnTo>
                        <a:pt x="18964" y="673"/>
                      </a:lnTo>
                      <a:lnTo>
                        <a:pt x="18936" y="533"/>
                      </a:lnTo>
                      <a:lnTo>
                        <a:pt x="18908" y="393"/>
                      </a:lnTo>
                      <a:lnTo>
                        <a:pt x="18852" y="281"/>
                      </a:lnTo>
                      <a:lnTo>
                        <a:pt x="18768" y="197"/>
                      </a:lnTo>
                      <a:lnTo>
                        <a:pt x="18656" y="113"/>
                      </a:lnTo>
                      <a:lnTo>
                        <a:pt x="18544" y="57"/>
                      </a:lnTo>
                      <a:lnTo>
                        <a:pt x="18432" y="1"/>
                      </a:lnTo>
                      <a:lnTo>
                        <a:pt x="18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1504;p57">
                  <a:extLst>
                    <a:ext uri="{FF2B5EF4-FFF2-40B4-BE49-F238E27FC236}">
                      <a16:creationId xmlns:a16="http://schemas.microsoft.com/office/drawing/2014/main" id="{DF87E728-33DF-FC12-158F-2439A770C122}"/>
                    </a:ext>
                  </a:extLst>
                </p:cNvPr>
                <p:cNvSpPr/>
                <p:nvPr/>
              </p:nvSpPr>
              <p:spPr>
                <a:xfrm>
                  <a:off x="1906444" y="3281094"/>
                  <a:ext cx="174978" cy="21275"/>
                </a:xfrm>
                <a:custGeom>
                  <a:avLst/>
                  <a:gdLst/>
                  <a:ahLst/>
                  <a:cxnLst/>
                  <a:rect l="l" t="t" r="r" b="b"/>
                  <a:pathLst>
                    <a:path w="11066" h="1345" fill="none" extrusionOk="0">
                      <a:moveTo>
                        <a:pt x="10421" y="0"/>
                      </a:moveTo>
                      <a:lnTo>
                        <a:pt x="673" y="0"/>
                      </a:lnTo>
                      <a:lnTo>
                        <a:pt x="673" y="0"/>
                      </a:lnTo>
                      <a:lnTo>
                        <a:pt x="533" y="28"/>
                      </a:lnTo>
                      <a:lnTo>
                        <a:pt x="393" y="56"/>
                      </a:lnTo>
                      <a:lnTo>
                        <a:pt x="281" y="112"/>
                      </a:lnTo>
                      <a:lnTo>
                        <a:pt x="197" y="196"/>
                      </a:lnTo>
                      <a:lnTo>
                        <a:pt x="113" y="308"/>
                      </a:lnTo>
                      <a:lnTo>
                        <a:pt x="57" y="420"/>
                      </a:lnTo>
                      <a:lnTo>
                        <a:pt x="1" y="532"/>
                      </a:lnTo>
                      <a:lnTo>
                        <a:pt x="1" y="672"/>
                      </a:lnTo>
                      <a:lnTo>
                        <a:pt x="1" y="672"/>
                      </a:lnTo>
                      <a:lnTo>
                        <a:pt x="1" y="672"/>
                      </a:lnTo>
                      <a:lnTo>
                        <a:pt x="1" y="813"/>
                      </a:lnTo>
                      <a:lnTo>
                        <a:pt x="57" y="925"/>
                      </a:lnTo>
                      <a:lnTo>
                        <a:pt x="113" y="1065"/>
                      </a:lnTo>
                      <a:lnTo>
                        <a:pt x="197" y="1149"/>
                      </a:lnTo>
                      <a:lnTo>
                        <a:pt x="281" y="1233"/>
                      </a:lnTo>
                      <a:lnTo>
                        <a:pt x="393" y="1289"/>
                      </a:lnTo>
                      <a:lnTo>
                        <a:pt x="533" y="1345"/>
                      </a:lnTo>
                      <a:lnTo>
                        <a:pt x="673" y="1345"/>
                      </a:lnTo>
                      <a:lnTo>
                        <a:pt x="10421" y="1345"/>
                      </a:lnTo>
                      <a:lnTo>
                        <a:pt x="10421" y="1345"/>
                      </a:lnTo>
                      <a:lnTo>
                        <a:pt x="10533" y="1345"/>
                      </a:lnTo>
                      <a:lnTo>
                        <a:pt x="10673" y="1289"/>
                      </a:lnTo>
                      <a:lnTo>
                        <a:pt x="10785" y="1233"/>
                      </a:lnTo>
                      <a:lnTo>
                        <a:pt x="10869" y="1149"/>
                      </a:lnTo>
                      <a:lnTo>
                        <a:pt x="10953" y="1037"/>
                      </a:lnTo>
                      <a:lnTo>
                        <a:pt x="11037" y="925"/>
                      </a:lnTo>
                      <a:lnTo>
                        <a:pt x="11065" y="813"/>
                      </a:lnTo>
                      <a:lnTo>
                        <a:pt x="11065" y="672"/>
                      </a:lnTo>
                      <a:lnTo>
                        <a:pt x="11065" y="672"/>
                      </a:lnTo>
                      <a:lnTo>
                        <a:pt x="11065" y="532"/>
                      </a:lnTo>
                      <a:lnTo>
                        <a:pt x="11037" y="420"/>
                      </a:lnTo>
                      <a:lnTo>
                        <a:pt x="10953" y="308"/>
                      </a:lnTo>
                      <a:lnTo>
                        <a:pt x="10869" y="196"/>
                      </a:lnTo>
                      <a:lnTo>
                        <a:pt x="10785" y="112"/>
                      </a:lnTo>
                      <a:lnTo>
                        <a:pt x="10673" y="56"/>
                      </a:lnTo>
                      <a:lnTo>
                        <a:pt x="10533" y="28"/>
                      </a:lnTo>
                      <a:lnTo>
                        <a:pt x="1042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1506;p57">
                  <a:extLst>
                    <a:ext uri="{FF2B5EF4-FFF2-40B4-BE49-F238E27FC236}">
                      <a16:creationId xmlns:a16="http://schemas.microsoft.com/office/drawing/2014/main" id="{9EC5FB3A-4C76-CFA1-15B7-A5E153EA9D7C}"/>
                    </a:ext>
                  </a:extLst>
                </p:cNvPr>
                <p:cNvSpPr/>
                <p:nvPr/>
              </p:nvSpPr>
              <p:spPr>
                <a:xfrm>
                  <a:off x="1830704" y="3429952"/>
                  <a:ext cx="1196337" cy="189652"/>
                </a:xfrm>
                <a:custGeom>
                  <a:avLst/>
                  <a:gdLst/>
                  <a:ahLst/>
                  <a:cxnLst/>
                  <a:rect l="l" t="t" r="r" b="b"/>
                  <a:pathLst>
                    <a:path w="75659" h="11990" fill="none" extrusionOk="0">
                      <a:moveTo>
                        <a:pt x="1654" y="1"/>
                      </a:moveTo>
                      <a:lnTo>
                        <a:pt x="73978" y="1"/>
                      </a:lnTo>
                      <a:lnTo>
                        <a:pt x="73978" y="1"/>
                      </a:lnTo>
                      <a:lnTo>
                        <a:pt x="74146" y="29"/>
                      </a:lnTo>
                      <a:lnTo>
                        <a:pt x="74314" y="29"/>
                      </a:lnTo>
                      <a:lnTo>
                        <a:pt x="74622" y="141"/>
                      </a:lnTo>
                      <a:lnTo>
                        <a:pt x="74902" y="281"/>
                      </a:lnTo>
                      <a:lnTo>
                        <a:pt x="75154" y="505"/>
                      </a:lnTo>
                      <a:lnTo>
                        <a:pt x="75350" y="757"/>
                      </a:lnTo>
                      <a:lnTo>
                        <a:pt x="75519" y="1037"/>
                      </a:lnTo>
                      <a:lnTo>
                        <a:pt x="75603" y="1345"/>
                      </a:lnTo>
                      <a:lnTo>
                        <a:pt x="75631" y="1514"/>
                      </a:lnTo>
                      <a:lnTo>
                        <a:pt x="75659" y="1682"/>
                      </a:lnTo>
                      <a:lnTo>
                        <a:pt x="75659" y="10309"/>
                      </a:lnTo>
                      <a:lnTo>
                        <a:pt x="75659" y="10309"/>
                      </a:lnTo>
                      <a:lnTo>
                        <a:pt x="75631" y="10477"/>
                      </a:lnTo>
                      <a:lnTo>
                        <a:pt x="75603" y="10645"/>
                      </a:lnTo>
                      <a:lnTo>
                        <a:pt x="75519" y="10953"/>
                      </a:lnTo>
                      <a:lnTo>
                        <a:pt x="75350" y="11233"/>
                      </a:lnTo>
                      <a:lnTo>
                        <a:pt x="75154" y="11485"/>
                      </a:lnTo>
                      <a:lnTo>
                        <a:pt x="74902" y="11709"/>
                      </a:lnTo>
                      <a:lnTo>
                        <a:pt x="74622" y="11850"/>
                      </a:lnTo>
                      <a:lnTo>
                        <a:pt x="74314" y="11962"/>
                      </a:lnTo>
                      <a:lnTo>
                        <a:pt x="74146" y="11962"/>
                      </a:lnTo>
                      <a:lnTo>
                        <a:pt x="73978" y="11990"/>
                      </a:lnTo>
                      <a:lnTo>
                        <a:pt x="1654" y="11990"/>
                      </a:lnTo>
                      <a:lnTo>
                        <a:pt x="1654" y="11990"/>
                      </a:lnTo>
                      <a:lnTo>
                        <a:pt x="1486" y="11962"/>
                      </a:lnTo>
                      <a:lnTo>
                        <a:pt x="1317" y="11962"/>
                      </a:lnTo>
                      <a:lnTo>
                        <a:pt x="1009" y="11850"/>
                      </a:lnTo>
                      <a:lnTo>
                        <a:pt x="729" y="11709"/>
                      </a:lnTo>
                      <a:lnTo>
                        <a:pt x="477" y="11485"/>
                      </a:lnTo>
                      <a:lnTo>
                        <a:pt x="281" y="11233"/>
                      </a:lnTo>
                      <a:lnTo>
                        <a:pt x="113" y="10953"/>
                      </a:lnTo>
                      <a:lnTo>
                        <a:pt x="29" y="10645"/>
                      </a:lnTo>
                      <a:lnTo>
                        <a:pt x="1" y="10477"/>
                      </a:lnTo>
                      <a:lnTo>
                        <a:pt x="1" y="10309"/>
                      </a:lnTo>
                      <a:lnTo>
                        <a:pt x="1" y="1682"/>
                      </a:lnTo>
                      <a:lnTo>
                        <a:pt x="1" y="1682"/>
                      </a:lnTo>
                      <a:lnTo>
                        <a:pt x="1" y="1514"/>
                      </a:lnTo>
                      <a:lnTo>
                        <a:pt x="29" y="1345"/>
                      </a:lnTo>
                      <a:lnTo>
                        <a:pt x="113" y="1037"/>
                      </a:lnTo>
                      <a:lnTo>
                        <a:pt x="281" y="757"/>
                      </a:lnTo>
                      <a:lnTo>
                        <a:pt x="477" y="505"/>
                      </a:lnTo>
                      <a:lnTo>
                        <a:pt x="729" y="281"/>
                      </a:lnTo>
                      <a:lnTo>
                        <a:pt x="1009" y="141"/>
                      </a:lnTo>
                      <a:lnTo>
                        <a:pt x="1317" y="29"/>
                      </a:lnTo>
                      <a:lnTo>
                        <a:pt x="1486" y="29"/>
                      </a:lnTo>
                      <a:lnTo>
                        <a:pt x="16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1508;p57">
                  <a:extLst>
                    <a:ext uri="{FF2B5EF4-FFF2-40B4-BE49-F238E27FC236}">
                      <a16:creationId xmlns:a16="http://schemas.microsoft.com/office/drawing/2014/main" id="{C48AE7C9-F75E-8296-6B23-FE12A1B29B93}"/>
                    </a:ext>
                  </a:extLst>
                </p:cNvPr>
                <p:cNvSpPr/>
                <p:nvPr/>
              </p:nvSpPr>
              <p:spPr>
                <a:xfrm>
                  <a:off x="2708567" y="3507932"/>
                  <a:ext cx="27039" cy="26605"/>
                </a:xfrm>
                <a:custGeom>
                  <a:avLst/>
                  <a:gdLst/>
                  <a:ahLst/>
                  <a:cxnLst/>
                  <a:rect l="l" t="t" r="r" b="b"/>
                  <a:pathLst>
                    <a:path w="1710" h="1682" fill="none" extrusionOk="0">
                      <a:moveTo>
                        <a:pt x="1037" y="1"/>
                      </a:moveTo>
                      <a:lnTo>
                        <a:pt x="645" y="1"/>
                      </a:lnTo>
                      <a:lnTo>
                        <a:pt x="645" y="673"/>
                      </a:lnTo>
                      <a:lnTo>
                        <a:pt x="1" y="673"/>
                      </a:lnTo>
                      <a:lnTo>
                        <a:pt x="1" y="1037"/>
                      </a:lnTo>
                      <a:lnTo>
                        <a:pt x="645" y="1037"/>
                      </a:lnTo>
                      <a:lnTo>
                        <a:pt x="645" y="1682"/>
                      </a:lnTo>
                      <a:lnTo>
                        <a:pt x="1037" y="1682"/>
                      </a:lnTo>
                      <a:lnTo>
                        <a:pt x="1037" y="1037"/>
                      </a:lnTo>
                      <a:lnTo>
                        <a:pt x="1709" y="1037"/>
                      </a:lnTo>
                      <a:lnTo>
                        <a:pt x="1709" y="673"/>
                      </a:lnTo>
                      <a:lnTo>
                        <a:pt x="1037" y="673"/>
                      </a:lnTo>
                      <a:lnTo>
                        <a:pt x="10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1510;p57">
                  <a:extLst>
                    <a:ext uri="{FF2B5EF4-FFF2-40B4-BE49-F238E27FC236}">
                      <a16:creationId xmlns:a16="http://schemas.microsoft.com/office/drawing/2014/main" id="{AB55CCE7-6EBC-B706-28B0-37205DB392D2}"/>
                    </a:ext>
                  </a:extLst>
                </p:cNvPr>
                <p:cNvSpPr/>
                <p:nvPr/>
              </p:nvSpPr>
              <p:spPr>
                <a:xfrm>
                  <a:off x="2777224" y="3525664"/>
                  <a:ext cx="6214" cy="10645"/>
                </a:xfrm>
                <a:custGeom>
                  <a:avLst/>
                  <a:gdLst/>
                  <a:ahLst/>
                  <a:cxnLst/>
                  <a:rect l="l" t="t" r="r" b="b"/>
                  <a:pathLst>
                    <a:path w="393" h="673" fill="none" extrusionOk="0">
                      <a:moveTo>
                        <a:pt x="0" y="673"/>
                      </a:moveTo>
                      <a:lnTo>
                        <a:pt x="0" y="0"/>
                      </a:lnTo>
                      <a:lnTo>
                        <a:pt x="0" y="0"/>
                      </a:lnTo>
                      <a:lnTo>
                        <a:pt x="140" y="56"/>
                      </a:lnTo>
                      <a:lnTo>
                        <a:pt x="281" y="112"/>
                      </a:lnTo>
                      <a:lnTo>
                        <a:pt x="365" y="196"/>
                      </a:lnTo>
                      <a:lnTo>
                        <a:pt x="393" y="336"/>
                      </a:lnTo>
                      <a:lnTo>
                        <a:pt x="393" y="336"/>
                      </a:lnTo>
                      <a:lnTo>
                        <a:pt x="365" y="448"/>
                      </a:lnTo>
                      <a:lnTo>
                        <a:pt x="309" y="532"/>
                      </a:lnTo>
                      <a:lnTo>
                        <a:pt x="168" y="617"/>
                      </a:lnTo>
                      <a:lnTo>
                        <a:pt x="0"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1511;p57">
                  <a:extLst>
                    <a:ext uri="{FF2B5EF4-FFF2-40B4-BE49-F238E27FC236}">
                      <a16:creationId xmlns:a16="http://schemas.microsoft.com/office/drawing/2014/main" id="{AC12F107-D3E4-2C66-CA4F-1A03819D5E13}"/>
                    </a:ext>
                  </a:extLst>
                </p:cNvPr>
                <p:cNvSpPr/>
                <p:nvPr/>
              </p:nvSpPr>
              <p:spPr>
                <a:xfrm>
                  <a:off x="2766155" y="3506604"/>
                  <a:ext cx="6214" cy="10661"/>
                </a:xfrm>
                <a:custGeom>
                  <a:avLst/>
                  <a:gdLst/>
                  <a:ahLst/>
                  <a:cxnLst/>
                  <a:rect l="l" t="t" r="r" b="b"/>
                  <a:pathLst>
                    <a:path w="393" h="674" fill="none" extrusionOk="0">
                      <a:moveTo>
                        <a:pt x="392" y="673"/>
                      </a:moveTo>
                      <a:lnTo>
                        <a:pt x="392" y="673"/>
                      </a:lnTo>
                      <a:lnTo>
                        <a:pt x="252" y="617"/>
                      </a:lnTo>
                      <a:lnTo>
                        <a:pt x="112" y="561"/>
                      </a:lnTo>
                      <a:lnTo>
                        <a:pt x="28" y="449"/>
                      </a:lnTo>
                      <a:lnTo>
                        <a:pt x="0" y="337"/>
                      </a:lnTo>
                      <a:lnTo>
                        <a:pt x="0" y="337"/>
                      </a:lnTo>
                      <a:lnTo>
                        <a:pt x="28" y="225"/>
                      </a:lnTo>
                      <a:lnTo>
                        <a:pt x="112" y="141"/>
                      </a:lnTo>
                      <a:lnTo>
                        <a:pt x="224" y="57"/>
                      </a:lnTo>
                      <a:lnTo>
                        <a:pt x="392" y="1"/>
                      </a:lnTo>
                      <a:lnTo>
                        <a:pt x="392"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1512;p57">
                  <a:extLst>
                    <a:ext uri="{FF2B5EF4-FFF2-40B4-BE49-F238E27FC236}">
                      <a16:creationId xmlns:a16="http://schemas.microsoft.com/office/drawing/2014/main" id="{15B34DEE-7A2B-7713-5F6A-453AAF0566A2}"/>
                    </a:ext>
                  </a:extLst>
                </p:cNvPr>
                <p:cNvSpPr/>
                <p:nvPr/>
              </p:nvSpPr>
              <p:spPr>
                <a:xfrm>
                  <a:off x="2757727" y="3493317"/>
                  <a:ext cx="33237" cy="55836"/>
                </a:xfrm>
                <a:custGeom>
                  <a:avLst/>
                  <a:gdLst/>
                  <a:ahLst/>
                  <a:cxnLst/>
                  <a:rect l="l" t="t" r="r" b="b"/>
                  <a:pathLst>
                    <a:path w="2102" h="3530" fill="none" extrusionOk="0">
                      <a:moveTo>
                        <a:pt x="1233" y="0"/>
                      </a:moveTo>
                      <a:lnTo>
                        <a:pt x="925" y="0"/>
                      </a:lnTo>
                      <a:lnTo>
                        <a:pt x="925" y="449"/>
                      </a:lnTo>
                      <a:lnTo>
                        <a:pt x="925" y="449"/>
                      </a:lnTo>
                      <a:lnTo>
                        <a:pt x="729" y="477"/>
                      </a:lnTo>
                      <a:lnTo>
                        <a:pt x="533" y="533"/>
                      </a:lnTo>
                      <a:lnTo>
                        <a:pt x="393" y="617"/>
                      </a:lnTo>
                      <a:lnTo>
                        <a:pt x="281" y="701"/>
                      </a:lnTo>
                      <a:lnTo>
                        <a:pt x="169" y="813"/>
                      </a:lnTo>
                      <a:lnTo>
                        <a:pt x="113" y="925"/>
                      </a:lnTo>
                      <a:lnTo>
                        <a:pt x="85" y="1065"/>
                      </a:lnTo>
                      <a:lnTo>
                        <a:pt x="57" y="1205"/>
                      </a:lnTo>
                      <a:lnTo>
                        <a:pt x="57" y="1205"/>
                      </a:lnTo>
                      <a:lnTo>
                        <a:pt x="85" y="1373"/>
                      </a:lnTo>
                      <a:lnTo>
                        <a:pt x="141" y="1541"/>
                      </a:lnTo>
                      <a:lnTo>
                        <a:pt x="225" y="1653"/>
                      </a:lnTo>
                      <a:lnTo>
                        <a:pt x="337" y="1737"/>
                      </a:lnTo>
                      <a:lnTo>
                        <a:pt x="477" y="1821"/>
                      </a:lnTo>
                      <a:lnTo>
                        <a:pt x="617" y="1877"/>
                      </a:lnTo>
                      <a:lnTo>
                        <a:pt x="925" y="1961"/>
                      </a:lnTo>
                      <a:lnTo>
                        <a:pt x="925" y="2718"/>
                      </a:lnTo>
                      <a:lnTo>
                        <a:pt x="925" y="2718"/>
                      </a:lnTo>
                      <a:lnTo>
                        <a:pt x="729" y="2690"/>
                      </a:lnTo>
                      <a:lnTo>
                        <a:pt x="533" y="2634"/>
                      </a:lnTo>
                      <a:lnTo>
                        <a:pt x="337" y="2549"/>
                      </a:lnTo>
                      <a:lnTo>
                        <a:pt x="169" y="2437"/>
                      </a:lnTo>
                      <a:lnTo>
                        <a:pt x="1" y="2802"/>
                      </a:lnTo>
                      <a:lnTo>
                        <a:pt x="1" y="2802"/>
                      </a:lnTo>
                      <a:lnTo>
                        <a:pt x="225" y="2942"/>
                      </a:lnTo>
                      <a:lnTo>
                        <a:pt x="449" y="3026"/>
                      </a:lnTo>
                      <a:lnTo>
                        <a:pt x="673" y="3082"/>
                      </a:lnTo>
                      <a:lnTo>
                        <a:pt x="925" y="3110"/>
                      </a:lnTo>
                      <a:lnTo>
                        <a:pt x="925" y="3530"/>
                      </a:lnTo>
                      <a:lnTo>
                        <a:pt x="1233" y="3530"/>
                      </a:lnTo>
                      <a:lnTo>
                        <a:pt x="1233" y="3110"/>
                      </a:lnTo>
                      <a:lnTo>
                        <a:pt x="1233" y="3110"/>
                      </a:lnTo>
                      <a:lnTo>
                        <a:pt x="1429" y="3082"/>
                      </a:lnTo>
                      <a:lnTo>
                        <a:pt x="1626" y="3026"/>
                      </a:lnTo>
                      <a:lnTo>
                        <a:pt x="1766" y="2942"/>
                      </a:lnTo>
                      <a:lnTo>
                        <a:pt x="1878" y="2858"/>
                      </a:lnTo>
                      <a:lnTo>
                        <a:pt x="1990" y="2746"/>
                      </a:lnTo>
                      <a:lnTo>
                        <a:pt x="2046" y="2634"/>
                      </a:lnTo>
                      <a:lnTo>
                        <a:pt x="2074" y="2493"/>
                      </a:lnTo>
                      <a:lnTo>
                        <a:pt x="2102" y="2353"/>
                      </a:lnTo>
                      <a:lnTo>
                        <a:pt x="2102" y="2353"/>
                      </a:lnTo>
                      <a:lnTo>
                        <a:pt x="2074" y="2157"/>
                      </a:lnTo>
                      <a:lnTo>
                        <a:pt x="2018" y="2017"/>
                      </a:lnTo>
                      <a:lnTo>
                        <a:pt x="1934" y="1905"/>
                      </a:lnTo>
                      <a:lnTo>
                        <a:pt x="1822" y="1821"/>
                      </a:lnTo>
                      <a:lnTo>
                        <a:pt x="1682" y="1737"/>
                      </a:lnTo>
                      <a:lnTo>
                        <a:pt x="1542" y="1681"/>
                      </a:lnTo>
                      <a:lnTo>
                        <a:pt x="1233" y="1597"/>
                      </a:lnTo>
                      <a:lnTo>
                        <a:pt x="1233" y="841"/>
                      </a:lnTo>
                      <a:lnTo>
                        <a:pt x="1233" y="841"/>
                      </a:lnTo>
                      <a:lnTo>
                        <a:pt x="1542" y="897"/>
                      </a:lnTo>
                      <a:lnTo>
                        <a:pt x="1850" y="1037"/>
                      </a:lnTo>
                      <a:lnTo>
                        <a:pt x="1990" y="645"/>
                      </a:lnTo>
                      <a:lnTo>
                        <a:pt x="1990" y="645"/>
                      </a:lnTo>
                      <a:lnTo>
                        <a:pt x="1822" y="561"/>
                      </a:lnTo>
                      <a:lnTo>
                        <a:pt x="1626" y="505"/>
                      </a:lnTo>
                      <a:lnTo>
                        <a:pt x="1429" y="449"/>
                      </a:lnTo>
                      <a:lnTo>
                        <a:pt x="1233" y="421"/>
                      </a:lnTo>
                      <a:lnTo>
                        <a:pt x="12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1514;p57">
                  <a:extLst>
                    <a:ext uri="{FF2B5EF4-FFF2-40B4-BE49-F238E27FC236}">
                      <a16:creationId xmlns:a16="http://schemas.microsoft.com/office/drawing/2014/main" id="{469E0C70-95D1-E61E-C587-1E5C9AD99BC1}"/>
                    </a:ext>
                  </a:extLst>
                </p:cNvPr>
                <p:cNvSpPr/>
                <p:nvPr/>
              </p:nvSpPr>
              <p:spPr>
                <a:xfrm>
                  <a:off x="2809560" y="3500403"/>
                  <a:ext cx="16840" cy="41663"/>
                </a:xfrm>
                <a:custGeom>
                  <a:avLst/>
                  <a:gdLst/>
                  <a:ahLst/>
                  <a:cxnLst/>
                  <a:rect l="l" t="t" r="r" b="b"/>
                  <a:pathLst>
                    <a:path w="1065" h="2634" fill="none" extrusionOk="0">
                      <a:moveTo>
                        <a:pt x="1065" y="1"/>
                      </a:moveTo>
                      <a:lnTo>
                        <a:pt x="0" y="1"/>
                      </a:lnTo>
                      <a:lnTo>
                        <a:pt x="0" y="421"/>
                      </a:lnTo>
                      <a:lnTo>
                        <a:pt x="560" y="421"/>
                      </a:lnTo>
                      <a:lnTo>
                        <a:pt x="560" y="2634"/>
                      </a:lnTo>
                      <a:lnTo>
                        <a:pt x="1065" y="2634"/>
                      </a:lnTo>
                      <a:lnTo>
                        <a:pt x="10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1516;p57">
                  <a:extLst>
                    <a:ext uri="{FF2B5EF4-FFF2-40B4-BE49-F238E27FC236}">
                      <a16:creationId xmlns:a16="http://schemas.microsoft.com/office/drawing/2014/main" id="{6D7FB56B-87A4-E8A9-6A74-56B13F5A0E2D}"/>
                    </a:ext>
                  </a:extLst>
                </p:cNvPr>
                <p:cNvSpPr/>
                <p:nvPr/>
              </p:nvSpPr>
              <p:spPr>
                <a:xfrm>
                  <a:off x="2842339" y="3523449"/>
                  <a:ext cx="17726" cy="13303"/>
                </a:xfrm>
                <a:custGeom>
                  <a:avLst/>
                  <a:gdLst/>
                  <a:ahLst/>
                  <a:cxnLst/>
                  <a:rect l="l" t="t" r="r" b="b"/>
                  <a:pathLst>
                    <a:path w="1121" h="841" fill="none" extrusionOk="0">
                      <a:moveTo>
                        <a:pt x="560" y="841"/>
                      </a:moveTo>
                      <a:lnTo>
                        <a:pt x="560" y="841"/>
                      </a:lnTo>
                      <a:lnTo>
                        <a:pt x="336" y="813"/>
                      </a:lnTo>
                      <a:lnTo>
                        <a:pt x="252" y="785"/>
                      </a:lnTo>
                      <a:lnTo>
                        <a:pt x="168" y="729"/>
                      </a:lnTo>
                      <a:lnTo>
                        <a:pt x="84" y="672"/>
                      </a:lnTo>
                      <a:lnTo>
                        <a:pt x="56" y="588"/>
                      </a:lnTo>
                      <a:lnTo>
                        <a:pt x="28" y="504"/>
                      </a:lnTo>
                      <a:lnTo>
                        <a:pt x="0" y="420"/>
                      </a:lnTo>
                      <a:lnTo>
                        <a:pt x="0" y="420"/>
                      </a:lnTo>
                      <a:lnTo>
                        <a:pt x="28" y="336"/>
                      </a:lnTo>
                      <a:lnTo>
                        <a:pt x="56" y="252"/>
                      </a:lnTo>
                      <a:lnTo>
                        <a:pt x="112" y="168"/>
                      </a:lnTo>
                      <a:lnTo>
                        <a:pt x="168" y="112"/>
                      </a:lnTo>
                      <a:lnTo>
                        <a:pt x="252" y="56"/>
                      </a:lnTo>
                      <a:lnTo>
                        <a:pt x="336" y="28"/>
                      </a:lnTo>
                      <a:lnTo>
                        <a:pt x="560" y="0"/>
                      </a:lnTo>
                      <a:lnTo>
                        <a:pt x="560" y="0"/>
                      </a:lnTo>
                      <a:lnTo>
                        <a:pt x="812" y="28"/>
                      </a:lnTo>
                      <a:lnTo>
                        <a:pt x="896" y="56"/>
                      </a:lnTo>
                      <a:lnTo>
                        <a:pt x="980" y="112"/>
                      </a:lnTo>
                      <a:lnTo>
                        <a:pt x="1036" y="168"/>
                      </a:lnTo>
                      <a:lnTo>
                        <a:pt x="1092" y="252"/>
                      </a:lnTo>
                      <a:lnTo>
                        <a:pt x="1120" y="336"/>
                      </a:lnTo>
                      <a:lnTo>
                        <a:pt x="1120" y="420"/>
                      </a:lnTo>
                      <a:lnTo>
                        <a:pt x="1120" y="420"/>
                      </a:lnTo>
                      <a:lnTo>
                        <a:pt x="1120" y="504"/>
                      </a:lnTo>
                      <a:lnTo>
                        <a:pt x="1092" y="588"/>
                      </a:lnTo>
                      <a:lnTo>
                        <a:pt x="1036" y="672"/>
                      </a:lnTo>
                      <a:lnTo>
                        <a:pt x="980" y="729"/>
                      </a:lnTo>
                      <a:lnTo>
                        <a:pt x="896" y="785"/>
                      </a:lnTo>
                      <a:lnTo>
                        <a:pt x="812" y="813"/>
                      </a:lnTo>
                      <a:lnTo>
                        <a:pt x="560" y="8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1517;p57">
                  <a:extLst>
                    <a:ext uri="{FF2B5EF4-FFF2-40B4-BE49-F238E27FC236}">
                      <a16:creationId xmlns:a16="http://schemas.microsoft.com/office/drawing/2014/main" id="{3B5D89D4-0ACC-3F28-099A-50245B2E756F}"/>
                    </a:ext>
                  </a:extLst>
                </p:cNvPr>
                <p:cNvSpPr/>
                <p:nvPr/>
              </p:nvSpPr>
              <p:spPr>
                <a:xfrm>
                  <a:off x="2843224" y="3506604"/>
                  <a:ext cx="15955" cy="11547"/>
                </a:xfrm>
                <a:custGeom>
                  <a:avLst/>
                  <a:gdLst/>
                  <a:ahLst/>
                  <a:cxnLst/>
                  <a:rect l="l" t="t" r="r" b="b"/>
                  <a:pathLst>
                    <a:path w="1009" h="730" fill="none" extrusionOk="0">
                      <a:moveTo>
                        <a:pt x="504" y="729"/>
                      </a:moveTo>
                      <a:lnTo>
                        <a:pt x="504" y="729"/>
                      </a:lnTo>
                      <a:lnTo>
                        <a:pt x="280" y="701"/>
                      </a:lnTo>
                      <a:lnTo>
                        <a:pt x="140" y="645"/>
                      </a:lnTo>
                      <a:lnTo>
                        <a:pt x="84" y="589"/>
                      </a:lnTo>
                      <a:lnTo>
                        <a:pt x="28" y="505"/>
                      </a:lnTo>
                      <a:lnTo>
                        <a:pt x="0" y="449"/>
                      </a:lnTo>
                      <a:lnTo>
                        <a:pt x="0" y="365"/>
                      </a:lnTo>
                      <a:lnTo>
                        <a:pt x="0" y="337"/>
                      </a:lnTo>
                      <a:lnTo>
                        <a:pt x="0" y="337"/>
                      </a:lnTo>
                      <a:lnTo>
                        <a:pt x="0" y="253"/>
                      </a:lnTo>
                      <a:lnTo>
                        <a:pt x="28" y="197"/>
                      </a:lnTo>
                      <a:lnTo>
                        <a:pt x="84" y="113"/>
                      </a:lnTo>
                      <a:lnTo>
                        <a:pt x="140" y="85"/>
                      </a:lnTo>
                      <a:lnTo>
                        <a:pt x="280" y="1"/>
                      </a:lnTo>
                      <a:lnTo>
                        <a:pt x="504" y="1"/>
                      </a:lnTo>
                      <a:lnTo>
                        <a:pt x="504" y="1"/>
                      </a:lnTo>
                      <a:lnTo>
                        <a:pt x="700" y="29"/>
                      </a:lnTo>
                      <a:lnTo>
                        <a:pt x="868" y="85"/>
                      </a:lnTo>
                      <a:lnTo>
                        <a:pt x="924" y="141"/>
                      </a:lnTo>
                      <a:lnTo>
                        <a:pt x="952" y="225"/>
                      </a:lnTo>
                      <a:lnTo>
                        <a:pt x="980" y="281"/>
                      </a:lnTo>
                      <a:lnTo>
                        <a:pt x="1008" y="365"/>
                      </a:lnTo>
                      <a:lnTo>
                        <a:pt x="1008" y="365"/>
                      </a:lnTo>
                      <a:lnTo>
                        <a:pt x="980" y="449"/>
                      </a:lnTo>
                      <a:lnTo>
                        <a:pt x="952" y="505"/>
                      </a:lnTo>
                      <a:lnTo>
                        <a:pt x="924" y="589"/>
                      </a:lnTo>
                      <a:lnTo>
                        <a:pt x="868" y="645"/>
                      </a:lnTo>
                      <a:lnTo>
                        <a:pt x="700" y="701"/>
                      </a:lnTo>
                      <a:lnTo>
                        <a:pt x="504" y="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1518;p57">
                  <a:extLst>
                    <a:ext uri="{FF2B5EF4-FFF2-40B4-BE49-F238E27FC236}">
                      <a16:creationId xmlns:a16="http://schemas.microsoft.com/office/drawing/2014/main" id="{D90D4128-3307-7C39-DEE5-2E7FE8A01395}"/>
                    </a:ext>
                  </a:extLst>
                </p:cNvPr>
                <p:cNvSpPr/>
                <p:nvPr/>
              </p:nvSpPr>
              <p:spPr>
                <a:xfrm>
                  <a:off x="2834353" y="3499960"/>
                  <a:ext cx="33680" cy="42549"/>
                </a:xfrm>
                <a:custGeom>
                  <a:avLst/>
                  <a:gdLst/>
                  <a:ahLst/>
                  <a:cxnLst/>
                  <a:rect l="l" t="t" r="r" b="b"/>
                  <a:pathLst>
                    <a:path w="2130" h="2690" fill="none" extrusionOk="0">
                      <a:moveTo>
                        <a:pt x="1065" y="1"/>
                      </a:moveTo>
                      <a:lnTo>
                        <a:pt x="1065" y="1"/>
                      </a:lnTo>
                      <a:lnTo>
                        <a:pt x="841" y="1"/>
                      </a:lnTo>
                      <a:lnTo>
                        <a:pt x="645" y="57"/>
                      </a:lnTo>
                      <a:lnTo>
                        <a:pt x="505" y="113"/>
                      </a:lnTo>
                      <a:lnTo>
                        <a:pt x="337" y="197"/>
                      </a:lnTo>
                      <a:lnTo>
                        <a:pt x="225" y="309"/>
                      </a:lnTo>
                      <a:lnTo>
                        <a:pt x="141" y="421"/>
                      </a:lnTo>
                      <a:lnTo>
                        <a:pt x="113" y="561"/>
                      </a:lnTo>
                      <a:lnTo>
                        <a:pt x="85" y="729"/>
                      </a:lnTo>
                      <a:lnTo>
                        <a:pt x="85" y="729"/>
                      </a:lnTo>
                      <a:lnTo>
                        <a:pt x="85" y="897"/>
                      </a:lnTo>
                      <a:lnTo>
                        <a:pt x="169" y="1065"/>
                      </a:lnTo>
                      <a:lnTo>
                        <a:pt x="253" y="1177"/>
                      </a:lnTo>
                      <a:lnTo>
                        <a:pt x="421" y="1289"/>
                      </a:lnTo>
                      <a:lnTo>
                        <a:pt x="421" y="1289"/>
                      </a:lnTo>
                      <a:lnTo>
                        <a:pt x="225" y="1373"/>
                      </a:lnTo>
                      <a:lnTo>
                        <a:pt x="113" y="1541"/>
                      </a:lnTo>
                      <a:lnTo>
                        <a:pt x="29" y="1709"/>
                      </a:lnTo>
                      <a:lnTo>
                        <a:pt x="1" y="1905"/>
                      </a:lnTo>
                      <a:lnTo>
                        <a:pt x="1" y="1905"/>
                      </a:lnTo>
                      <a:lnTo>
                        <a:pt x="1" y="2073"/>
                      </a:lnTo>
                      <a:lnTo>
                        <a:pt x="57" y="2242"/>
                      </a:lnTo>
                      <a:lnTo>
                        <a:pt x="169" y="2382"/>
                      </a:lnTo>
                      <a:lnTo>
                        <a:pt x="281" y="2494"/>
                      </a:lnTo>
                      <a:lnTo>
                        <a:pt x="421" y="2578"/>
                      </a:lnTo>
                      <a:lnTo>
                        <a:pt x="617" y="2634"/>
                      </a:lnTo>
                      <a:lnTo>
                        <a:pt x="813" y="2690"/>
                      </a:lnTo>
                      <a:lnTo>
                        <a:pt x="1065" y="2690"/>
                      </a:lnTo>
                      <a:lnTo>
                        <a:pt x="1065" y="2690"/>
                      </a:lnTo>
                      <a:lnTo>
                        <a:pt x="1289" y="2690"/>
                      </a:lnTo>
                      <a:lnTo>
                        <a:pt x="1485" y="2634"/>
                      </a:lnTo>
                      <a:lnTo>
                        <a:pt x="1681" y="2578"/>
                      </a:lnTo>
                      <a:lnTo>
                        <a:pt x="1850" y="2494"/>
                      </a:lnTo>
                      <a:lnTo>
                        <a:pt x="1962" y="2382"/>
                      </a:lnTo>
                      <a:lnTo>
                        <a:pt x="2046" y="2242"/>
                      </a:lnTo>
                      <a:lnTo>
                        <a:pt x="2102" y="2073"/>
                      </a:lnTo>
                      <a:lnTo>
                        <a:pt x="2130" y="1905"/>
                      </a:lnTo>
                      <a:lnTo>
                        <a:pt x="2130" y="1905"/>
                      </a:lnTo>
                      <a:lnTo>
                        <a:pt x="2102" y="1709"/>
                      </a:lnTo>
                      <a:lnTo>
                        <a:pt x="2018" y="1541"/>
                      </a:lnTo>
                      <a:lnTo>
                        <a:pt x="1878" y="1373"/>
                      </a:lnTo>
                      <a:lnTo>
                        <a:pt x="1709" y="1289"/>
                      </a:lnTo>
                      <a:lnTo>
                        <a:pt x="1709" y="1289"/>
                      </a:lnTo>
                      <a:lnTo>
                        <a:pt x="1850" y="1177"/>
                      </a:lnTo>
                      <a:lnTo>
                        <a:pt x="1962" y="1065"/>
                      </a:lnTo>
                      <a:lnTo>
                        <a:pt x="2018" y="897"/>
                      </a:lnTo>
                      <a:lnTo>
                        <a:pt x="2046" y="729"/>
                      </a:lnTo>
                      <a:lnTo>
                        <a:pt x="2046" y="729"/>
                      </a:lnTo>
                      <a:lnTo>
                        <a:pt x="2018" y="561"/>
                      </a:lnTo>
                      <a:lnTo>
                        <a:pt x="1962" y="421"/>
                      </a:lnTo>
                      <a:lnTo>
                        <a:pt x="1878" y="309"/>
                      </a:lnTo>
                      <a:lnTo>
                        <a:pt x="1766" y="197"/>
                      </a:lnTo>
                      <a:lnTo>
                        <a:pt x="1625" y="113"/>
                      </a:lnTo>
                      <a:lnTo>
                        <a:pt x="1457" y="57"/>
                      </a:lnTo>
                      <a:lnTo>
                        <a:pt x="1261" y="1"/>
                      </a:lnTo>
                      <a:lnTo>
                        <a:pt x="10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1520;p57">
                  <a:extLst>
                    <a:ext uri="{FF2B5EF4-FFF2-40B4-BE49-F238E27FC236}">
                      <a16:creationId xmlns:a16="http://schemas.microsoft.com/office/drawing/2014/main" id="{7C17A430-FDF2-7718-BE33-0103BAC73933}"/>
                    </a:ext>
                  </a:extLst>
                </p:cNvPr>
                <p:cNvSpPr/>
                <p:nvPr/>
              </p:nvSpPr>
              <p:spPr>
                <a:xfrm>
                  <a:off x="2873330" y="3532750"/>
                  <a:ext cx="9772" cy="18174"/>
                </a:xfrm>
                <a:custGeom>
                  <a:avLst/>
                  <a:gdLst/>
                  <a:ahLst/>
                  <a:cxnLst/>
                  <a:rect l="l" t="t" r="r" b="b"/>
                  <a:pathLst>
                    <a:path w="618" h="1149" fill="none" extrusionOk="0">
                      <a:moveTo>
                        <a:pt x="281" y="0"/>
                      </a:moveTo>
                      <a:lnTo>
                        <a:pt x="281" y="0"/>
                      </a:lnTo>
                      <a:lnTo>
                        <a:pt x="281" y="0"/>
                      </a:lnTo>
                      <a:lnTo>
                        <a:pt x="281" y="0"/>
                      </a:lnTo>
                      <a:lnTo>
                        <a:pt x="169" y="28"/>
                      </a:lnTo>
                      <a:lnTo>
                        <a:pt x="85" y="84"/>
                      </a:lnTo>
                      <a:lnTo>
                        <a:pt x="1" y="197"/>
                      </a:lnTo>
                      <a:lnTo>
                        <a:pt x="1" y="309"/>
                      </a:lnTo>
                      <a:lnTo>
                        <a:pt x="1" y="309"/>
                      </a:lnTo>
                      <a:lnTo>
                        <a:pt x="1" y="393"/>
                      </a:lnTo>
                      <a:lnTo>
                        <a:pt x="29" y="477"/>
                      </a:lnTo>
                      <a:lnTo>
                        <a:pt x="85" y="533"/>
                      </a:lnTo>
                      <a:lnTo>
                        <a:pt x="169" y="589"/>
                      </a:lnTo>
                      <a:lnTo>
                        <a:pt x="29" y="1149"/>
                      </a:lnTo>
                      <a:lnTo>
                        <a:pt x="337" y="1149"/>
                      </a:lnTo>
                      <a:lnTo>
                        <a:pt x="533" y="617"/>
                      </a:lnTo>
                      <a:lnTo>
                        <a:pt x="533" y="617"/>
                      </a:lnTo>
                      <a:lnTo>
                        <a:pt x="589" y="477"/>
                      </a:lnTo>
                      <a:lnTo>
                        <a:pt x="617" y="309"/>
                      </a:lnTo>
                      <a:lnTo>
                        <a:pt x="589" y="309"/>
                      </a:lnTo>
                      <a:lnTo>
                        <a:pt x="589" y="309"/>
                      </a:lnTo>
                      <a:lnTo>
                        <a:pt x="589" y="309"/>
                      </a:lnTo>
                      <a:lnTo>
                        <a:pt x="561" y="197"/>
                      </a:lnTo>
                      <a:lnTo>
                        <a:pt x="505" y="84"/>
                      </a:lnTo>
                      <a:lnTo>
                        <a:pt x="421" y="28"/>
                      </a:lnTo>
                      <a:lnTo>
                        <a:pt x="2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1522;p57">
                  <a:extLst>
                    <a:ext uri="{FF2B5EF4-FFF2-40B4-BE49-F238E27FC236}">
                      <a16:creationId xmlns:a16="http://schemas.microsoft.com/office/drawing/2014/main" id="{8435EBD0-DB21-F413-B5D8-E0CD68C0C5A2}"/>
                    </a:ext>
                  </a:extLst>
                </p:cNvPr>
                <p:cNvSpPr/>
                <p:nvPr/>
              </p:nvSpPr>
              <p:spPr>
                <a:xfrm>
                  <a:off x="2886629" y="3499518"/>
                  <a:ext cx="31893" cy="42549"/>
                </a:xfrm>
                <a:custGeom>
                  <a:avLst/>
                  <a:gdLst/>
                  <a:ahLst/>
                  <a:cxnLst/>
                  <a:rect l="l" t="t" r="r" b="b"/>
                  <a:pathLst>
                    <a:path w="2017" h="2690" fill="none" extrusionOk="0">
                      <a:moveTo>
                        <a:pt x="924" y="1"/>
                      </a:moveTo>
                      <a:lnTo>
                        <a:pt x="924" y="1"/>
                      </a:lnTo>
                      <a:lnTo>
                        <a:pt x="644" y="29"/>
                      </a:lnTo>
                      <a:lnTo>
                        <a:pt x="420" y="113"/>
                      </a:lnTo>
                      <a:lnTo>
                        <a:pt x="196" y="253"/>
                      </a:lnTo>
                      <a:lnTo>
                        <a:pt x="0" y="449"/>
                      </a:lnTo>
                      <a:lnTo>
                        <a:pt x="336" y="701"/>
                      </a:lnTo>
                      <a:lnTo>
                        <a:pt x="336" y="701"/>
                      </a:lnTo>
                      <a:lnTo>
                        <a:pt x="448" y="589"/>
                      </a:lnTo>
                      <a:lnTo>
                        <a:pt x="588" y="505"/>
                      </a:lnTo>
                      <a:lnTo>
                        <a:pt x="728" y="449"/>
                      </a:lnTo>
                      <a:lnTo>
                        <a:pt x="896" y="421"/>
                      </a:lnTo>
                      <a:lnTo>
                        <a:pt x="896" y="421"/>
                      </a:lnTo>
                      <a:lnTo>
                        <a:pt x="952" y="421"/>
                      </a:lnTo>
                      <a:lnTo>
                        <a:pt x="952" y="421"/>
                      </a:lnTo>
                      <a:lnTo>
                        <a:pt x="1149" y="449"/>
                      </a:lnTo>
                      <a:lnTo>
                        <a:pt x="1233" y="477"/>
                      </a:lnTo>
                      <a:lnTo>
                        <a:pt x="1317" y="533"/>
                      </a:lnTo>
                      <a:lnTo>
                        <a:pt x="1373" y="589"/>
                      </a:lnTo>
                      <a:lnTo>
                        <a:pt x="1401" y="645"/>
                      </a:lnTo>
                      <a:lnTo>
                        <a:pt x="1429" y="729"/>
                      </a:lnTo>
                      <a:lnTo>
                        <a:pt x="1429" y="813"/>
                      </a:lnTo>
                      <a:lnTo>
                        <a:pt x="1429" y="813"/>
                      </a:lnTo>
                      <a:lnTo>
                        <a:pt x="1429" y="925"/>
                      </a:lnTo>
                      <a:lnTo>
                        <a:pt x="1373" y="1065"/>
                      </a:lnTo>
                      <a:lnTo>
                        <a:pt x="1289" y="1205"/>
                      </a:lnTo>
                      <a:lnTo>
                        <a:pt x="1121" y="1373"/>
                      </a:lnTo>
                      <a:lnTo>
                        <a:pt x="84" y="2354"/>
                      </a:lnTo>
                      <a:lnTo>
                        <a:pt x="84" y="2690"/>
                      </a:lnTo>
                      <a:lnTo>
                        <a:pt x="2017" y="2690"/>
                      </a:lnTo>
                      <a:lnTo>
                        <a:pt x="2017" y="2270"/>
                      </a:lnTo>
                      <a:lnTo>
                        <a:pt x="784" y="2242"/>
                      </a:lnTo>
                      <a:lnTo>
                        <a:pt x="1485" y="1569"/>
                      </a:lnTo>
                      <a:lnTo>
                        <a:pt x="1485" y="1569"/>
                      </a:lnTo>
                      <a:lnTo>
                        <a:pt x="1681" y="1429"/>
                      </a:lnTo>
                      <a:lnTo>
                        <a:pt x="1793" y="1233"/>
                      </a:lnTo>
                      <a:lnTo>
                        <a:pt x="1877" y="1009"/>
                      </a:lnTo>
                      <a:lnTo>
                        <a:pt x="1933" y="757"/>
                      </a:lnTo>
                      <a:lnTo>
                        <a:pt x="1933" y="757"/>
                      </a:lnTo>
                      <a:lnTo>
                        <a:pt x="1905" y="589"/>
                      </a:lnTo>
                      <a:lnTo>
                        <a:pt x="1849" y="449"/>
                      </a:lnTo>
                      <a:lnTo>
                        <a:pt x="1765" y="309"/>
                      </a:lnTo>
                      <a:lnTo>
                        <a:pt x="1653" y="197"/>
                      </a:lnTo>
                      <a:lnTo>
                        <a:pt x="1541" y="113"/>
                      </a:lnTo>
                      <a:lnTo>
                        <a:pt x="1373" y="57"/>
                      </a:lnTo>
                      <a:lnTo>
                        <a:pt x="1177" y="29"/>
                      </a:lnTo>
                      <a:lnTo>
                        <a:pt x="980" y="1"/>
                      </a:lnTo>
                      <a:lnTo>
                        <a:pt x="980" y="1"/>
                      </a:lnTo>
                      <a:lnTo>
                        <a:pt x="9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1524;p57">
                  <a:extLst>
                    <a:ext uri="{FF2B5EF4-FFF2-40B4-BE49-F238E27FC236}">
                      <a16:creationId xmlns:a16="http://schemas.microsoft.com/office/drawing/2014/main" id="{F6DEA6D8-25EE-6688-4569-8365B3E9D0BB}"/>
                    </a:ext>
                  </a:extLst>
                </p:cNvPr>
                <p:cNvSpPr/>
                <p:nvPr/>
              </p:nvSpPr>
              <p:spPr>
                <a:xfrm>
                  <a:off x="2930476" y="3506604"/>
                  <a:ext cx="19054" cy="29262"/>
                </a:xfrm>
                <a:custGeom>
                  <a:avLst/>
                  <a:gdLst/>
                  <a:ahLst/>
                  <a:cxnLst/>
                  <a:rect l="l" t="t" r="r" b="b"/>
                  <a:pathLst>
                    <a:path w="1205" h="1850" fill="none" extrusionOk="0">
                      <a:moveTo>
                        <a:pt x="588" y="1850"/>
                      </a:moveTo>
                      <a:lnTo>
                        <a:pt x="588" y="1850"/>
                      </a:lnTo>
                      <a:lnTo>
                        <a:pt x="476" y="1850"/>
                      </a:lnTo>
                      <a:lnTo>
                        <a:pt x="364" y="1794"/>
                      </a:lnTo>
                      <a:lnTo>
                        <a:pt x="252" y="1737"/>
                      </a:lnTo>
                      <a:lnTo>
                        <a:pt x="168" y="1625"/>
                      </a:lnTo>
                      <a:lnTo>
                        <a:pt x="84" y="1513"/>
                      </a:lnTo>
                      <a:lnTo>
                        <a:pt x="28" y="1345"/>
                      </a:lnTo>
                      <a:lnTo>
                        <a:pt x="0" y="1149"/>
                      </a:lnTo>
                      <a:lnTo>
                        <a:pt x="0" y="925"/>
                      </a:lnTo>
                      <a:lnTo>
                        <a:pt x="0" y="925"/>
                      </a:lnTo>
                      <a:lnTo>
                        <a:pt x="0" y="701"/>
                      </a:lnTo>
                      <a:lnTo>
                        <a:pt x="28" y="533"/>
                      </a:lnTo>
                      <a:lnTo>
                        <a:pt x="84" y="365"/>
                      </a:lnTo>
                      <a:lnTo>
                        <a:pt x="168" y="225"/>
                      </a:lnTo>
                      <a:lnTo>
                        <a:pt x="252" y="141"/>
                      </a:lnTo>
                      <a:lnTo>
                        <a:pt x="364" y="57"/>
                      </a:lnTo>
                      <a:lnTo>
                        <a:pt x="476" y="29"/>
                      </a:lnTo>
                      <a:lnTo>
                        <a:pt x="588" y="1"/>
                      </a:lnTo>
                      <a:lnTo>
                        <a:pt x="588" y="1"/>
                      </a:lnTo>
                      <a:lnTo>
                        <a:pt x="728" y="29"/>
                      </a:lnTo>
                      <a:lnTo>
                        <a:pt x="841" y="57"/>
                      </a:lnTo>
                      <a:lnTo>
                        <a:pt x="953" y="141"/>
                      </a:lnTo>
                      <a:lnTo>
                        <a:pt x="1037" y="225"/>
                      </a:lnTo>
                      <a:lnTo>
                        <a:pt x="1121" y="365"/>
                      </a:lnTo>
                      <a:lnTo>
                        <a:pt x="1177" y="533"/>
                      </a:lnTo>
                      <a:lnTo>
                        <a:pt x="1205" y="701"/>
                      </a:lnTo>
                      <a:lnTo>
                        <a:pt x="1205" y="925"/>
                      </a:lnTo>
                      <a:lnTo>
                        <a:pt x="1205" y="925"/>
                      </a:lnTo>
                      <a:lnTo>
                        <a:pt x="1205" y="925"/>
                      </a:lnTo>
                      <a:lnTo>
                        <a:pt x="1205" y="1149"/>
                      </a:lnTo>
                      <a:lnTo>
                        <a:pt x="1177" y="1345"/>
                      </a:lnTo>
                      <a:lnTo>
                        <a:pt x="1121" y="1513"/>
                      </a:lnTo>
                      <a:lnTo>
                        <a:pt x="1037" y="1625"/>
                      </a:lnTo>
                      <a:lnTo>
                        <a:pt x="953" y="1737"/>
                      </a:lnTo>
                      <a:lnTo>
                        <a:pt x="841" y="1794"/>
                      </a:lnTo>
                      <a:lnTo>
                        <a:pt x="728" y="1850"/>
                      </a:lnTo>
                      <a:lnTo>
                        <a:pt x="588" y="18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1525;p57">
                  <a:extLst>
                    <a:ext uri="{FF2B5EF4-FFF2-40B4-BE49-F238E27FC236}">
                      <a16:creationId xmlns:a16="http://schemas.microsoft.com/office/drawing/2014/main" id="{97533549-442B-BB47-4311-50B5B778C27C}"/>
                    </a:ext>
                  </a:extLst>
                </p:cNvPr>
                <p:cNvSpPr/>
                <p:nvPr/>
              </p:nvSpPr>
              <p:spPr>
                <a:xfrm>
                  <a:off x="2922949" y="3499960"/>
                  <a:ext cx="34550" cy="42549"/>
                </a:xfrm>
                <a:custGeom>
                  <a:avLst/>
                  <a:gdLst/>
                  <a:ahLst/>
                  <a:cxnLst/>
                  <a:rect l="l" t="t" r="r" b="b"/>
                  <a:pathLst>
                    <a:path w="2185" h="2690" fill="none" extrusionOk="0">
                      <a:moveTo>
                        <a:pt x="1092" y="1"/>
                      </a:moveTo>
                      <a:lnTo>
                        <a:pt x="1092" y="1"/>
                      </a:lnTo>
                      <a:lnTo>
                        <a:pt x="868" y="29"/>
                      </a:lnTo>
                      <a:lnTo>
                        <a:pt x="644" y="85"/>
                      </a:lnTo>
                      <a:lnTo>
                        <a:pt x="476" y="197"/>
                      </a:lnTo>
                      <a:lnTo>
                        <a:pt x="308" y="365"/>
                      </a:lnTo>
                      <a:lnTo>
                        <a:pt x="168" y="561"/>
                      </a:lnTo>
                      <a:lnTo>
                        <a:pt x="84" y="785"/>
                      </a:lnTo>
                      <a:lnTo>
                        <a:pt x="28" y="1037"/>
                      </a:lnTo>
                      <a:lnTo>
                        <a:pt x="0" y="1345"/>
                      </a:lnTo>
                      <a:lnTo>
                        <a:pt x="0" y="1345"/>
                      </a:lnTo>
                      <a:lnTo>
                        <a:pt x="28" y="1653"/>
                      </a:lnTo>
                      <a:lnTo>
                        <a:pt x="84" y="1933"/>
                      </a:lnTo>
                      <a:lnTo>
                        <a:pt x="168" y="2157"/>
                      </a:lnTo>
                      <a:lnTo>
                        <a:pt x="308" y="2354"/>
                      </a:lnTo>
                      <a:lnTo>
                        <a:pt x="476" y="2494"/>
                      </a:lnTo>
                      <a:lnTo>
                        <a:pt x="644" y="2606"/>
                      </a:lnTo>
                      <a:lnTo>
                        <a:pt x="868" y="2690"/>
                      </a:lnTo>
                      <a:lnTo>
                        <a:pt x="1092" y="2690"/>
                      </a:lnTo>
                      <a:lnTo>
                        <a:pt x="1092" y="2690"/>
                      </a:lnTo>
                      <a:lnTo>
                        <a:pt x="1317" y="2690"/>
                      </a:lnTo>
                      <a:lnTo>
                        <a:pt x="1513" y="2606"/>
                      </a:lnTo>
                      <a:lnTo>
                        <a:pt x="1709" y="2494"/>
                      </a:lnTo>
                      <a:lnTo>
                        <a:pt x="1877" y="2354"/>
                      </a:lnTo>
                      <a:lnTo>
                        <a:pt x="1989" y="2157"/>
                      </a:lnTo>
                      <a:lnTo>
                        <a:pt x="2101" y="1933"/>
                      </a:lnTo>
                      <a:lnTo>
                        <a:pt x="2157" y="1653"/>
                      </a:lnTo>
                      <a:lnTo>
                        <a:pt x="2185" y="1345"/>
                      </a:lnTo>
                      <a:lnTo>
                        <a:pt x="2185" y="1345"/>
                      </a:lnTo>
                      <a:lnTo>
                        <a:pt x="2157" y="1037"/>
                      </a:lnTo>
                      <a:lnTo>
                        <a:pt x="2101" y="785"/>
                      </a:lnTo>
                      <a:lnTo>
                        <a:pt x="1989" y="561"/>
                      </a:lnTo>
                      <a:lnTo>
                        <a:pt x="1877" y="365"/>
                      </a:lnTo>
                      <a:lnTo>
                        <a:pt x="1709" y="197"/>
                      </a:lnTo>
                      <a:lnTo>
                        <a:pt x="1513" y="85"/>
                      </a:lnTo>
                      <a:lnTo>
                        <a:pt x="1317" y="29"/>
                      </a:lnTo>
                      <a:lnTo>
                        <a:pt x="10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1527;p57">
                  <a:extLst>
                    <a:ext uri="{FF2B5EF4-FFF2-40B4-BE49-F238E27FC236}">
                      <a16:creationId xmlns:a16="http://schemas.microsoft.com/office/drawing/2014/main" id="{FD900000-8133-2CFA-F348-BBF098B0E764}"/>
                    </a:ext>
                  </a:extLst>
                </p:cNvPr>
                <p:cNvSpPr/>
                <p:nvPr/>
              </p:nvSpPr>
              <p:spPr>
                <a:xfrm>
                  <a:off x="1906444" y="3488888"/>
                  <a:ext cx="299879" cy="21275"/>
                </a:xfrm>
                <a:custGeom>
                  <a:avLst/>
                  <a:gdLst/>
                  <a:ahLst/>
                  <a:cxnLst/>
                  <a:rect l="l" t="t" r="r" b="b"/>
                  <a:pathLst>
                    <a:path w="18965" h="1345" fill="none" extrusionOk="0">
                      <a:moveTo>
                        <a:pt x="18292" y="0"/>
                      </a:moveTo>
                      <a:lnTo>
                        <a:pt x="673" y="0"/>
                      </a:lnTo>
                      <a:lnTo>
                        <a:pt x="673" y="0"/>
                      </a:lnTo>
                      <a:lnTo>
                        <a:pt x="673" y="0"/>
                      </a:lnTo>
                      <a:lnTo>
                        <a:pt x="533" y="0"/>
                      </a:lnTo>
                      <a:lnTo>
                        <a:pt x="393" y="56"/>
                      </a:lnTo>
                      <a:lnTo>
                        <a:pt x="281" y="112"/>
                      </a:lnTo>
                      <a:lnTo>
                        <a:pt x="197" y="196"/>
                      </a:lnTo>
                      <a:lnTo>
                        <a:pt x="113" y="308"/>
                      </a:lnTo>
                      <a:lnTo>
                        <a:pt x="57" y="421"/>
                      </a:lnTo>
                      <a:lnTo>
                        <a:pt x="1" y="533"/>
                      </a:lnTo>
                      <a:lnTo>
                        <a:pt x="1" y="673"/>
                      </a:lnTo>
                      <a:lnTo>
                        <a:pt x="1" y="673"/>
                      </a:lnTo>
                      <a:lnTo>
                        <a:pt x="1" y="813"/>
                      </a:lnTo>
                      <a:lnTo>
                        <a:pt x="57" y="925"/>
                      </a:lnTo>
                      <a:lnTo>
                        <a:pt x="113" y="1037"/>
                      </a:lnTo>
                      <a:lnTo>
                        <a:pt x="197" y="1149"/>
                      </a:lnTo>
                      <a:lnTo>
                        <a:pt x="281" y="1233"/>
                      </a:lnTo>
                      <a:lnTo>
                        <a:pt x="393" y="1289"/>
                      </a:lnTo>
                      <a:lnTo>
                        <a:pt x="533" y="1317"/>
                      </a:lnTo>
                      <a:lnTo>
                        <a:pt x="673" y="1345"/>
                      </a:lnTo>
                      <a:lnTo>
                        <a:pt x="18292" y="1345"/>
                      </a:lnTo>
                      <a:lnTo>
                        <a:pt x="18292" y="1345"/>
                      </a:lnTo>
                      <a:lnTo>
                        <a:pt x="18404" y="1317"/>
                      </a:lnTo>
                      <a:lnTo>
                        <a:pt x="18544" y="1289"/>
                      </a:lnTo>
                      <a:lnTo>
                        <a:pt x="18656" y="1233"/>
                      </a:lnTo>
                      <a:lnTo>
                        <a:pt x="18768" y="1149"/>
                      </a:lnTo>
                      <a:lnTo>
                        <a:pt x="18824" y="1037"/>
                      </a:lnTo>
                      <a:lnTo>
                        <a:pt x="18908" y="925"/>
                      </a:lnTo>
                      <a:lnTo>
                        <a:pt x="18936" y="813"/>
                      </a:lnTo>
                      <a:lnTo>
                        <a:pt x="18964" y="673"/>
                      </a:lnTo>
                      <a:lnTo>
                        <a:pt x="18964" y="673"/>
                      </a:lnTo>
                      <a:lnTo>
                        <a:pt x="18936" y="533"/>
                      </a:lnTo>
                      <a:lnTo>
                        <a:pt x="18908" y="421"/>
                      </a:lnTo>
                      <a:lnTo>
                        <a:pt x="18852" y="308"/>
                      </a:lnTo>
                      <a:lnTo>
                        <a:pt x="18768" y="196"/>
                      </a:lnTo>
                      <a:lnTo>
                        <a:pt x="18656" y="112"/>
                      </a:lnTo>
                      <a:lnTo>
                        <a:pt x="18544" y="56"/>
                      </a:lnTo>
                      <a:lnTo>
                        <a:pt x="18432" y="0"/>
                      </a:lnTo>
                      <a:lnTo>
                        <a:pt x="18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1529;p57">
                  <a:extLst>
                    <a:ext uri="{FF2B5EF4-FFF2-40B4-BE49-F238E27FC236}">
                      <a16:creationId xmlns:a16="http://schemas.microsoft.com/office/drawing/2014/main" id="{060F83C6-9807-448D-6B3E-EE6B8C616CD9}"/>
                    </a:ext>
                  </a:extLst>
                </p:cNvPr>
                <p:cNvSpPr/>
                <p:nvPr/>
              </p:nvSpPr>
              <p:spPr>
                <a:xfrm>
                  <a:off x="1906444" y="3538951"/>
                  <a:ext cx="174978" cy="21290"/>
                </a:xfrm>
                <a:custGeom>
                  <a:avLst/>
                  <a:gdLst/>
                  <a:ahLst/>
                  <a:cxnLst/>
                  <a:rect l="l" t="t" r="r" b="b"/>
                  <a:pathLst>
                    <a:path w="11066" h="1346" fill="none" extrusionOk="0">
                      <a:moveTo>
                        <a:pt x="10421" y="1"/>
                      </a:moveTo>
                      <a:lnTo>
                        <a:pt x="673" y="1"/>
                      </a:lnTo>
                      <a:lnTo>
                        <a:pt x="673" y="1"/>
                      </a:lnTo>
                      <a:lnTo>
                        <a:pt x="533" y="29"/>
                      </a:lnTo>
                      <a:lnTo>
                        <a:pt x="393" y="57"/>
                      </a:lnTo>
                      <a:lnTo>
                        <a:pt x="281" y="113"/>
                      </a:lnTo>
                      <a:lnTo>
                        <a:pt x="197" y="197"/>
                      </a:lnTo>
                      <a:lnTo>
                        <a:pt x="113" y="309"/>
                      </a:lnTo>
                      <a:lnTo>
                        <a:pt x="57" y="421"/>
                      </a:lnTo>
                      <a:lnTo>
                        <a:pt x="1" y="533"/>
                      </a:lnTo>
                      <a:lnTo>
                        <a:pt x="1" y="673"/>
                      </a:lnTo>
                      <a:lnTo>
                        <a:pt x="1" y="701"/>
                      </a:lnTo>
                      <a:lnTo>
                        <a:pt x="1" y="701"/>
                      </a:lnTo>
                      <a:lnTo>
                        <a:pt x="1" y="813"/>
                      </a:lnTo>
                      <a:lnTo>
                        <a:pt x="57" y="953"/>
                      </a:lnTo>
                      <a:lnTo>
                        <a:pt x="113" y="1065"/>
                      </a:lnTo>
                      <a:lnTo>
                        <a:pt x="197" y="1149"/>
                      </a:lnTo>
                      <a:lnTo>
                        <a:pt x="281" y="1233"/>
                      </a:lnTo>
                      <a:lnTo>
                        <a:pt x="393" y="1317"/>
                      </a:lnTo>
                      <a:lnTo>
                        <a:pt x="533" y="1345"/>
                      </a:lnTo>
                      <a:lnTo>
                        <a:pt x="673" y="1345"/>
                      </a:lnTo>
                      <a:lnTo>
                        <a:pt x="10421" y="1345"/>
                      </a:lnTo>
                      <a:lnTo>
                        <a:pt x="10421" y="1345"/>
                      </a:lnTo>
                      <a:lnTo>
                        <a:pt x="10533" y="1345"/>
                      </a:lnTo>
                      <a:lnTo>
                        <a:pt x="10673" y="1289"/>
                      </a:lnTo>
                      <a:lnTo>
                        <a:pt x="10785" y="1233"/>
                      </a:lnTo>
                      <a:lnTo>
                        <a:pt x="10869" y="1149"/>
                      </a:lnTo>
                      <a:lnTo>
                        <a:pt x="10953" y="1065"/>
                      </a:lnTo>
                      <a:lnTo>
                        <a:pt x="11037" y="953"/>
                      </a:lnTo>
                      <a:lnTo>
                        <a:pt x="11065" y="813"/>
                      </a:lnTo>
                      <a:lnTo>
                        <a:pt x="11065" y="673"/>
                      </a:lnTo>
                      <a:lnTo>
                        <a:pt x="11065" y="673"/>
                      </a:lnTo>
                      <a:lnTo>
                        <a:pt x="11065" y="561"/>
                      </a:lnTo>
                      <a:lnTo>
                        <a:pt x="11037" y="421"/>
                      </a:lnTo>
                      <a:lnTo>
                        <a:pt x="10953" y="309"/>
                      </a:lnTo>
                      <a:lnTo>
                        <a:pt x="10869" y="197"/>
                      </a:lnTo>
                      <a:lnTo>
                        <a:pt x="10785" y="141"/>
                      </a:lnTo>
                      <a:lnTo>
                        <a:pt x="10673" y="57"/>
                      </a:lnTo>
                      <a:lnTo>
                        <a:pt x="10533" y="29"/>
                      </a:lnTo>
                      <a:lnTo>
                        <a:pt x="104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1535;p57">
                  <a:extLst>
                    <a:ext uri="{FF2B5EF4-FFF2-40B4-BE49-F238E27FC236}">
                      <a16:creationId xmlns:a16="http://schemas.microsoft.com/office/drawing/2014/main" id="{419682C3-4E50-E2AC-F2A8-777DF0F85F26}"/>
                    </a:ext>
                  </a:extLst>
                </p:cNvPr>
                <p:cNvSpPr/>
                <p:nvPr/>
              </p:nvSpPr>
              <p:spPr>
                <a:xfrm>
                  <a:off x="1063131" y="1806128"/>
                  <a:ext cx="111634" cy="180351"/>
                </a:xfrm>
                <a:custGeom>
                  <a:avLst/>
                  <a:gdLst/>
                  <a:ahLst/>
                  <a:cxnLst/>
                  <a:rect l="l" t="t" r="r" b="b"/>
                  <a:pathLst>
                    <a:path w="7060" h="11402" fill="none" extrusionOk="0">
                      <a:moveTo>
                        <a:pt x="7060" y="10897"/>
                      </a:moveTo>
                      <a:lnTo>
                        <a:pt x="7060" y="10897"/>
                      </a:lnTo>
                      <a:lnTo>
                        <a:pt x="7060" y="10981"/>
                      </a:lnTo>
                      <a:lnTo>
                        <a:pt x="7060" y="11065"/>
                      </a:lnTo>
                      <a:lnTo>
                        <a:pt x="6976" y="11233"/>
                      </a:lnTo>
                      <a:lnTo>
                        <a:pt x="6864" y="11345"/>
                      </a:lnTo>
                      <a:lnTo>
                        <a:pt x="6780" y="11373"/>
                      </a:lnTo>
                      <a:lnTo>
                        <a:pt x="6696" y="11401"/>
                      </a:lnTo>
                      <a:lnTo>
                        <a:pt x="6696" y="11401"/>
                      </a:lnTo>
                      <a:lnTo>
                        <a:pt x="6584" y="11401"/>
                      </a:lnTo>
                      <a:lnTo>
                        <a:pt x="1430" y="11261"/>
                      </a:lnTo>
                      <a:lnTo>
                        <a:pt x="1430" y="11261"/>
                      </a:lnTo>
                      <a:lnTo>
                        <a:pt x="1346" y="11261"/>
                      </a:lnTo>
                      <a:lnTo>
                        <a:pt x="1233" y="11205"/>
                      </a:lnTo>
                      <a:lnTo>
                        <a:pt x="1149" y="11177"/>
                      </a:lnTo>
                      <a:lnTo>
                        <a:pt x="1065" y="11093"/>
                      </a:lnTo>
                      <a:lnTo>
                        <a:pt x="981" y="11037"/>
                      </a:lnTo>
                      <a:lnTo>
                        <a:pt x="953" y="10925"/>
                      </a:lnTo>
                      <a:lnTo>
                        <a:pt x="897" y="10841"/>
                      </a:lnTo>
                      <a:lnTo>
                        <a:pt x="869" y="10729"/>
                      </a:lnTo>
                      <a:lnTo>
                        <a:pt x="1" y="561"/>
                      </a:lnTo>
                      <a:lnTo>
                        <a:pt x="1" y="561"/>
                      </a:lnTo>
                      <a:lnTo>
                        <a:pt x="1" y="449"/>
                      </a:lnTo>
                      <a:lnTo>
                        <a:pt x="29" y="365"/>
                      </a:lnTo>
                      <a:lnTo>
                        <a:pt x="57" y="253"/>
                      </a:lnTo>
                      <a:lnTo>
                        <a:pt x="141" y="169"/>
                      </a:lnTo>
                      <a:lnTo>
                        <a:pt x="197" y="113"/>
                      </a:lnTo>
                      <a:lnTo>
                        <a:pt x="281" y="57"/>
                      </a:lnTo>
                      <a:lnTo>
                        <a:pt x="393" y="1"/>
                      </a:lnTo>
                      <a:lnTo>
                        <a:pt x="477" y="1"/>
                      </a:lnTo>
                      <a:lnTo>
                        <a:pt x="477" y="1"/>
                      </a:lnTo>
                      <a:lnTo>
                        <a:pt x="5631" y="141"/>
                      </a:lnTo>
                      <a:lnTo>
                        <a:pt x="5631" y="141"/>
                      </a:lnTo>
                      <a:lnTo>
                        <a:pt x="5743" y="169"/>
                      </a:lnTo>
                      <a:lnTo>
                        <a:pt x="5827" y="197"/>
                      </a:lnTo>
                      <a:lnTo>
                        <a:pt x="5939" y="253"/>
                      </a:lnTo>
                      <a:lnTo>
                        <a:pt x="6023" y="337"/>
                      </a:lnTo>
                      <a:lnTo>
                        <a:pt x="6079" y="421"/>
                      </a:lnTo>
                      <a:lnTo>
                        <a:pt x="6135" y="533"/>
                      </a:lnTo>
                      <a:lnTo>
                        <a:pt x="6163" y="617"/>
                      </a:lnTo>
                      <a:lnTo>
                        <a:pt x="6191" y="729"/>
                      </a:lnTo>
                      <a:lnTo>
                        <a:pt x="7060" y="108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1536;p57">
                  <a:extLst>
                    <a:ext uri="{FF2B5EF4-FFF2-40B4-BE49-F238E27FC236}">
                      <a16:creationId xmlns:a16="http://schemas.microsoft.com/office/drawing/2014/main" id="{380872C7-07C3-ABE2-CB91-0CAF5A50485C}"/>
                    </a:ext>
                  </a:extLst>
                </p:cNvPr>
                <p:cNvSpPr/>
                <p:nvPr/>
              </p:nvSpPr>
              <p:spPr>
                <a:xfrm>
                  <a:off x="1063131" y="1806128"/>
                  <a:ext cx="97467" cy="180351"/>
                </a:xfrm>
                <a:custGeom>
                  <a:avLst/>
                  <a:gdLst/>
                  <a:ahLst/>
                  <a:cxnLst/>
                  <a:rect l="l" t="t" r="r" b="b"/>
                  <a:pathLst>
                    <a:path w="6164" h="11402" extrusionOk="0">
                      <a:moveTo>
                        <a:pt x="673" y="1"/>
                      </a:moveTo>
                      <a:lnTo>
                        <a:pt x="3266" y="65"/>
                      </a:lnTo>
                      <a:lnTo>
                        <a:pt x="3266" y="65"/>
                      </a:lnTo>
                      <a:lnTo>
                        <a:pt x="785" y="1"/>
                      </a:lnTo>
                      <a:close/>
                      <a:moveTo>
                        <a:pt x="3266" y="65"/>
                      </a:moveTo>
                      <a:lnTo>
                        <a:pt x="5127" y="113"/>
                      </a:lnTo>
                      <a:lnTo>
                        <a:pt x="5211" y="113"/>
                      </a:lnTo>
                      <a:lnTo>
                        <a:pt x="3266" y="65"/>
                      </a:lnTo>
                      <a:close/>
                      <a:moveTo>
                        <a:pt x="1" y="505"/>
                      </a:moveTo>
                      <a:lnTo>
                        <a:pt x="1" y="561"/>
                      </a:lnTo>
                      <a:lnTo>
                        <a:pt x="393" y="4987"/>
                      </a:lnTo>
                      <a:lnTo>
                        <a:pt x="1" y="505"/>
                      </a:lnTo>
                      <a:close/>
                      <a:moveTo>
                        <a:pt x="4007" y="11345"/>
                      </a:moveTo>
                      <a:lnTo>
                        <a:pt x="6079" y="11401"/>
                      </a:lnTo>
                      <a:lnTo>
                        <a:pt x="6163" y="11401"/>
                      </a:lnTo>
                      <a:lnTo>
                        <a:pt x="4007" y="1134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1537;p57">
                  <a:extLst>
                    <a:ext uri="{FF2B5EF4-FFF2-40B4-BE49-F238E27FC236}">
                      <a16:creationId xmlns:a16="http://schemas.microsoft.com/office/drawing/2014/main" id="{3664956F-E0C7-5178-89C3-D19AD77EA5CC}"/>
                    </a:ext>
                  </a:extLst>
                </p:cNvPr>
                <p:cNvSpPr/>
                <p:nvPr/>
              </p:nvSpPr>
              <p:spPr>
                <a:xfrm>
                  <a:off x="1126475" y="1985577"/>
                  <a:ext cx="34123" cy="902"/>
                </a:xfrm>
                <a:custGeom>
                  <a:avLst/>
                  <a:gdLst/>
                  <a:ahLst/>
                  <a:cxnLst/>
                  <a:rect l="l" t="t" r="r" b="b"/>
                  <a:pathLst>
                    <a:path w="2158" h="57" fill="none" extrusionOk="0">
                      <a:moveTo>
                        <a:pt x="1" y="0"/>
                      </a:moveTo>
                      <a:lnTo>
                        <a:pt x="2073" y="56"/>
                      </a:lnTo>
                      <a:lnTo>
                        <a:pt x="2073" y="56"/>
                      </a:lnTo>
                      <a:lnTo>
                        <a:pt x="2129" y="56"/>
                      </a:lnTo>
                      <a:lnTo>
                        <a:pt x="2129" y="56"/>
                      </a:lnTo>
                      <a:lnTo>
                        <a:pt x="2157" y="5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1538;p57">
                  <a:extLst>
                    <a:ext uri="{FF2B5EF4-FFF2-40B4-BE49-F238E27FC236}">
                      <a16:creationId xmlns:a16="http://schemas.microsoft.com/office/drawing/2014/main" id="{5846146F-4596-C8C1-83BA-50E27A08B04D}"/>
                    </a:ext>
                  </a:extLst>
                </p:cNvPr>
                <p:cNvSpPr/>
                <p:nvPr/>
              </p:nvSpPr>
              <p:spPr>
                <a:xfrm>
                  <a:off x="1063131" y="1812328"/>
                  <a:ext cx="6230" cy="72681"/>
                </a:xfrm>
                <a:custGeom>
                  <a:avLst/>
                  <a:gdLst/>
                  <a:ahLst/>
                  <a:cxnLst/>
                  <a:rect l="l" t="t" r="r" b="b"/>
                  <a:pathLst>
                    <a:path w="394" h="4595" fill="none" extrusionOk="0">
                      <a:moveTo>
                        <a:pt x="1" y="1"/>
                      </a:moveTo>
                      <a:lnTo>
                        <a:pt x="1" y="1"/>
                      </a:lnTo>
                      <a:lnTo>
                        <a:pt x="1" y="113"/>
                      </a:lnTo>
                      <a:lnTo>
                        <a:pt x="393" y="4595"/>
                      </a:lnTo>
                      <a:lnTo>
                        <a:pt x="393" y="4595"/>
                      </a:lnTo>
                      <a:lnTo>
                        <a:pt x="393" y="4595"/>
                      </a:lnTo>
                      <a:lnTo>
                        <a:pt x="1" y="169"/>
                      </a:lnTo>
                      <a:lnTo>
                        <a:pt x="1" y="16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1539;p57">
                  <a:extLst>
                    <a:ext uri="{FF2B5EF4-FFF2-40B4-BE49-F238E27FC236}">
                      <a16:creationId xmlns:a16="http://schemas.microsoft.com/office/drawing/2014/main" id="{47E26751-C2F0-6A76-5907-5735900FB821}"/>
                    </a:ext>
                  </a:extLst>
                </p:cNvPr>
                <p:cNvSpPr/>
                <p:nvPr/>
              </p:nvSpPr>
              <p:spPr>
                <a:xfrm>
                  <a:off x="1073772" y="1806128"/>
                  <a:ext cx="71772" cy="1787"/>
                </a:xfrm>
                <a:custGeom>
                  <a:avLst/>
                  <a:gdLst/>
                  <a:ahLst/>
                  <a:cxnLst/>
                  <a:rect l="l" t="t" r="r" b="b"/>
                  <a:pathLst>
                    <a:path w="4539" h="113" fill="none" extrusionOk="0">
                      <a:moveTo>
                        <a:pt x="84" y="1"/>
                      </a:moveTo>
                      <a:lnTo>
                        <a:pt x="84" y="1"/>
                      </a:lnTo>
                      <a:lnTo>
                        <a:pt x="0" y="1"/>
                      </a:lnTo>
                      <a:lnTo>
                        <a:pt x="4538" y="113"/>
                      </a:lnTo>
                      <a:lnTo>
                        <a:pt x="4538" y="113"/>
                      </a:lnTo>
                      <a:lnTo>
                        <a:pt x="4454" y="113"/>
                      </a:lnTo>
                      <a:lnTo>
                        <a:pt x="112" y="1"/>
                      </a:lnTo>
                      <a:lnTo>
                        <a:pt x="112" y="1"/>
                      </a:lnTo>
                      <a:lnTo>
                        <a:pt x="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1542;p57">
                  <a:extLst>
                    <a:ext uri="{FF2B5EF4-FFF2-40B4-BE49-F238E27FC236}">
                      <a16:creationId xmlns:a16="http://schemas.microsoft.com/office/drawing/2014/main" id="{83929065-B5BD-899A-6CFA-8AFEB0DB3626}"/>
                    </a:ext>
                  </a:extLst>
                </p:cNvPr>
                <p:cNvSpPr/>
                <p:nvPr/>
              </p:nvSpPr>
              <p:spPr>
                <a:xfrm>
                  <a:off x="1041436" y="1863735"/>
                  <a:ext cx="82840" cy="163505"/>
                </a:xfrm>
                <a:custGeom>
                  <a:avLst/>
                  <a:gdLst/>
                  <a:ahLst/>
                  <a:cxnLst/>
                  <a:rect l="l" t="t" r="r" b="b"/>
                  <a:pathLst>
                    <a:path w="5239" h="10337" fill="none" extrusionOk="0">
                      <a:moveTo>
                        <a:pt x="5239" y="10056"/>
                      </a:moveTo>
                      <a:lnTo>
                        <a:pt x="4622" y="8067"/>
                      </a:lnTo>
                      <a:lnTo>
                        <a:pt x="4622" y="8067"/>
                      </a:lnTo>
                      <a:lnTo>
                        <a:pt x="4818" y="7535"/>
                      </a:lnTo>
                      <a:lnTo>
                        <a:pt x="4986" y="7003"/>
                      </a:lnTo>
                      <a:lnTo>
                        <a:pt x="5126" y="6443"/>
                      </a:lnTo>
                      <a:lnTo>
                        <a:pt x="5239" y="5882"/>
                      </a:lnTo>
                      <a:lnTo>
                        <a:pt x="5239" y="5882"/>
                      </a:lnTo>
                      <a:lnTo>
                        <a:pt x="5210" y="5714"/>
                      </a:lnTo>
                      <a:lnTo>
                        <a:pt x="5182" y="5434"/>
                      </a:lnTo>
                      <a:lnTo>
                        <a:pt x="4986" y="4678"/>
                      </a:lnTo>
                      <a:lnTo>
                        <a:pt x="4706" y="3726"/>
                      </a:lnTo>
                      <a:lnTo>
                        <a:pt x="4398" y="2689"/>
                      </a:lnTo>
                      <a:lnTo>
                        <a:pt x="3782" y="840"/>
                      </a:lnTo>
                      <a:lnTo>
                        <a:pt x="3502" y="0"/>
                      </a:lnTo>
                      <a:lnTo>
                        <a:pt x="3502" y="0"/>
                      </a:lnTo>
                      <a:lnTo>
                        <a:pt x="2381" y="869"/>
                      </a:lnTo>
                      <a:lnTo>
                        <a:pt x="1373" y="1625"/>
                      </a:lnTo>
                      <a:lnTo>
                        <a:pt x="393" y="2325"/>
                      </a:lnTo>
                      <a:lnTo>
                        <a:pt x="393" y="2325"/>
                      </a:lnTo>
                      <a:lnTo>
                        <a:pt x="281" y="2409"/>
                      </a:lnTo>
                      <a:lnTo>
                        <a:pt x="197" y="2521"/>
                      </a:lnTo>
                      <a:lnTo>
                        <a:pt x="141" y="2633"/>
                      </a:lnTo>
                      <a:lnTo>
                        <a:pt x="84" y="2801"/>
                      </a:lnTo>
                      <a:lnTo>
                        <a:pt x="28" y="3137"/>
                      </a:lnTo>
                      <a:lnTo>
                        <a:pt x="0" y="3558"/>
                      </a:lnTo>
                      <a:lnTo>
                        <a:pt x="28" y="4006"/>
                      </a:lnTo>
                      <a:lnTo>
                        <a:pt x="113" y="4510"/>
                      </a:lnTo>
                      <a:lnTo>
                        <a:pt x="225" y="5014"/>
                      </a:lnTo>
                      <a:lnTo>
                        <a:pt x="337" y="5518"/>
                      </a:lnTo>
                      <a:lnTo>
                        <a:pt x="617" y="6527"/>
                      </a:lnTo>
                      <a:lnTo>
                        <a:pt x="925" y="7395"/>
                      </a:lnTo>
                      <a:lnTo>
                        <a:pt x="1205" y="7983"/>
                      </a:lnTo>
                      <a:lnTo>
                        <a:pt x="1317" y="8179"/>
                      </a:lnTo>
                      <a:lnTo>
                        <a:pt x="1373" y="8263"/>
                      </a:lnTo>
                      <a:lnTo>
                        <a:pt x="1373" y="8263"/>
                      </a:lnTo>
                      <a:lnTo>
                        <a:pt x="1905" y="8544"/>
                      </a:lnTo>
                      <a:lnTo>
                        <a:pt x="2241" y="8712"/>
                      </a:lnTo>
                      <a:lnTo>
                        <a:pt x="2633" y="10336"/>
                      </a:lnTo>
                      <a:lnTo>
                        <a:pt x="5239" y="100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1544;p57">
                  <a:extLst>
                    <a:ext uri="{FF2B5EF4-FFF2-40B4-BE49-F238E27FC236}">
                      <a16:creationId xmlns:a16="http://schemas.microsoft.com/office/drawing/2014/main" id="{19A8A7A9-0BB3-7D54-1D7B-0DE57EC6C70C}"/>
                    </a:ext>
                  </a:extLst>
                </p:cNvPr>
                <p:cNvSpPr/>
                <p:nvPr/>
              </p:nvSpPr>
              <p:spPr>
                <a:xfrm>
                  <a:off x="1073330" y="2022796"/>
                  <a:ext cx="258229" cy="237484"/>
                </a:xfrm>
                <a:custGeom>
                  <a:avLst/>
                  <a:gdLst/>
                  <a:ahLst/>
                  <a:cxnLst/>
                  <a:rect l="l" t="t" r="r" b="b"/>
                  <a:pathLst>
                    <a:path w="16331" h="15014" fill="none" extrusionOk="0">
                      <a:moveTo>
                        <a:pt x="0" y="1849"/>
                      </a:moveTo>
                      <a:lnTo>
                        <a:pt x="0" y="1849"/>
                      </a:lnTo>
                      <a:lnTo>
                        <a:pt x="308" y="3025"/>
                      </a:lnTo>
                      <a:lnTo>
                        <a:pt x="813" y="4678"/>
                      </a:lnTo>
                      <a:lnTo>
                        <a:pt x="1121" y="5630"/>
                      </a:lnTo>
                      <a:lnTo>
                        <a:pt x="1457" y="6639"/>
                      </a:lnTo>
                      <a:lnTo>
                        <a:pt x="1821" y="7675"/>
                      </a:lnTo>
                      <a:lnTo>
                        <a:pt x="2213" y="8740"/>
                      </a:lnTo>
                      <a:lnTo>
                        <a:pt x="2661" y="9776"/>
                      </a:lnTo>
                      <a:lnTo>
                        <a:pt x="3109" y="10784"/>
                      </a:lnTo>
                      <a:lnTo>
                        <a:pt x="3614" y="11737"/>
                      </a:lnTo>
                      <a:lnTo>
                        <a:pt x="4118" y="12605"/>
                      </a:lnTo>
                      <a:lnTo>
                        <a:pt x="4370" y="12997"/>
                      </a:lnTo>
                      <a:lnTo>
                        <a:pt x="4650" y="13389"/>
                      </a:lnTo>
                      <a:lnTo>
                        <a:pt x="4902" y="13725"/>
                      </a:lnTo>
                      <a:lnTo>
                        <a:pt x="5182" y="14034"/>
                      </a:lnTo>
                      <a:lnTo>
                        <a:pt x="5462" y="14286"/>
                      </a:lnTo>
                      <a:lnTo>
                        <a:pt x="5742" y="14510"/>
                      </a:lnTo>
                      <a:lnTo>
                        <a:pt x="6051" y="14706"/>
                      </a:lnTo>
                      <a:lnTo>
                        <a:pt x="6331" y="14846"/>
                      </a:lnTo>
                      <a:lnTo>
                        <a:pt x="6331" y="14846"/>
                      </a:lnTo>
                      <a:lnTo>
                        <a:pt x="6639" y="14958"/>
                      </a:lnTo>
                      <a:lnTo>
                        <a:pt x="6975" y="14986"/>
                      </a:lnTo>
                      <a:lnTo>
                        <a:pt x="7311" y="15014"/>
                      </a:lnTo>
                      <a:lnTo>
                        <a:pt x="7647" y="14958"/>
                      </a:lnTo>
                      <a:lnTo>
                        <a:pt x="8011" y="14902"/>
                      </a:lnTo>
                      <a:lnTo>
                        <a:pt x="8376" y="14790"/>
                      </a:lnTo>
                      <a:lnTo>
                        <a:pt x="8768" y="14622"/>
                      </a:lnTo>
                      <a:lnTo>
                        <a:pt x="9132" y="14454"/>
                      </a:lnTo>
                      <a:lnTo>
                        <a:pt x="9132" y="14454"/>
                      </a:lnTo>
                      <a:lnTo>
                        <a:pt x="9776" y="14090"/>
                      </a:lnTo>
                      <a:lnTo>
                        <a:pt x="10420" y="13641"/>
                      </a:lnTo>
                      <a:lnTo>
                        <a:pt x="11065" y="13137"/>
                      </a:lnTo>
                      <a:lnTo>
                        <a:pt x="11681" y="12605"/>
                      </a:lnTo>
                      <a:lnTo>
                        <a:pt x="12297" y="12045"/>
                      </a:lnTo>
                      <a:lnTo>
                        <a:pt x="12913" y="11457"/>
                      </a:lnTo>
                      <a:lnTo>
                        <a:pt x="13474" y="10868"/>
                      </a:lnTo>
                      <a:lnTo>
                        <a:pt x="14006" y="10280"/>
                      </a:lnTo>
                      <a:lnTo>
                        <a:pt x="14958" y="9188"/>
                      </a:lnTo>
                      <a:lnTo>
                        <a:pt x="15686" y="8263"/>
                      </a:lnTo>
                      <a:lnTo>
                        <a:pt x="16331" y="7423"/>
                      </a:lnTo>
                      <a:lnTo>
                        <a:pt x="15574" y="3586"/>
                      </a:lnTo>
                      <a:lnTo>
                        <a:pt x="14846" y="0"/>
                      </a:lnTo>
                      <a:lnTo>
                        <a:pt x="14846" y="0"/>
                      </a:lnTo>
                      <a:lnTo>
                        <a:pt x="14594" y="140"/>
                      </a:lnTo>
                      <a:lnTo>
                        <a:pt x="14314" y="308"/>
                      </a:lnTo>
                      <a:lnTo>
                        <a:pt x="14062" y="532"/>
                      </a:lnTo>
                      <a:lnTo>
                        <a:pt x="13782" y="756"/>
                      </a:lnTo>
                      <a:lnTo>
                        <a:pt x="13249" y="1261"/>
                      </a:lnTo>
                      <a:lnTo>
                        <a:pt x="12717" y="1849"/>
                      </a:lnTo>
                      <a:lnTo>
                        <a:pt x="12185" y="2493"/>
                      </a:lnTo>
                      <a:lnTo>
                        <a:pt x="11653" y="3193"/>
                      </a:lnTo>
                      <a:lnTo>
                        <a:pt x="11149" y="3894"/>
                      </a:lnTo>
                      <a:lnTo>
                        <a:pt x="10672" y="4594"/>
                      </a:lnTo>
                      <a:lnTo>
                        <a:pt x="9748" y="5938"/>
                      </a:lnTo>
                      <a:lnTo>
                        <a:pt x="8992" y="7059"/>
                      </a:lnTo>
                      <a:lnTo>
                        <a:pt x="8656" y="7507"/>
                      </a:lnTo>
                      <a:lnTo>
                        <a:pt x="8348" y="7843"/>
                      </a:lnTo>
                      <a:lnTo>
                        <a:pt x="8235" y="7955"/>
                      </a:lnTo>
                      <a:lnTo>
                        <a:pt x="8095" y="8039"/>
                      </a:lnTo>
                      <a:lnTo>
                        <a:pt x="8011" y="8095"/>
                      </a:lnTo>
                      <a:lnTo>
                        <a:pt x="7927" y="8123"/>
                      </a:lnTo>
                      <a:lnTo>
                        <a:pt x="7927" y="8123"/>
                      </a:lnTo>
                      <a:lnTo>
                        <a:pt x="7843" y="8095"/>
                      </a:lnTo>
                      <a:lnTo>
                        <a:pt x="7759" y="8039"/>
                      </a:lnTo>
                      <a:lnTo>
                        <a:pt x="7591" y="7843"/>
                      </a:lnTo>
                      <a:lnTo>
                        <a:pt x="7395" y="7535"/>
                      </a:lnTo>
                      <a:lnTo>
                        <a:pt x="7171" y="7143"/>
                      </a:lnTo>
                      <a:lnTo>
                        <a:pt x="6947" y="6695"/>
                      </a:lnTo>
                      <a:lnTo>
                        <a:pt x="6723" y="6163"/>
                      </a:lnTo>
                      <a:lnTo>
                        <a:pt x="6247" y="4958"/>
                      </a:lnTo>
                      <a:lnTo>
                        <a:pt x="5799" y="3670"/>
                      </a:lnTo>
                      <a:lnTo>
                        <a:pt x="5350" y="2437"/>
                      </a:lnTo>
                      <a:lnTo>
                        <a:pt x="4734" y="504"/>
                      </a:lnTo>
                      <a:lnTo>
                        <a:pt x="4734" y="504"/>
                      </a:lnTo>
                      <a:lnTo>
                        <a:pt x="4678" y="420"/>
                      </a:lnTo>
                      <a:lnTo>
                        <a:pt x="4622" y="308"/>
                      </a:lnTo>
                      <a:lnTo>
                        <a:pt x="4566" y="252"/>
                      </a:lnTo>
                      <a:lnTo>
                        <a:pt x="4482" y="196"/>
                      </a:lnTo>
                      <a:lnTo>
                        <a:pt x="4370" y="140"/>
                      </a:lnTo>
                      <a:lnTo>
                        <a:pt x="4286" y="140"/>
                      </a:lnTo>
                      <a:lnTo>
                        <a:pt x="4174" y="140"/>
                      </a:lnTo>
                      <a:lnTo>
                        <a:pt x="4062" y="140"/>
                      </a:lnTo>
                      <a:lnTo>
                        <a:pt x="420" y="1177"/>
                      </a:lnTo>
                      <a:lnTo>
                        <a:pt x="420" y="1177"/>
                      </a:lnTo>
                      <a:lnTo>
                        <a:pt x="308" y="1205"/>
                      </a:lnTo>
                      <a:lnTo>
                        <a:pt x="224" y="1261"/>
                      </a:lnTo>
                      <a:lnTo>
                        <a:pt x="140" y="1345"/>
                      </a:lnTo>
                      <a:lnTo>
                        <a:pt x="84" y="1429"/>
                      </a:lnTo>
                      <a:lnTo>
                        <a:pt x="28" y="1513"/>
                      </a:lnTo>
                      <a:lnTo>
                        <a:pt x="0" y="1625"/>
                      </a:lnTo>
                      <a:lnTo>
                        <a:pt x="0" y="1737"/>
                      </a:lnTo>
                      <a:lnTo>
                        <a:pt x="0" y="18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1546;p57">
                  <a:extLst>
                    <a:ext uri="{FF2B5EF4-FFF2-40B4-BE49-F238E27FC236}">
                      <a16:creationId xmlns:a16="http://schemas.microsoft.com/office/drawing/2014/main" id="{921E46AB-138B-EEBA-2D14-328BEF483E1C}"/>
                    </a:ext>
                  </a:extLst>
                </p:cNvPr>
                <p:cNvSpPr/>
                <p:nvPr/>
              </p:nvSpPr>
              <p:spPr>
                <a:xfrm>
                  <a:off x="1073330" y="2005950"/>
                  <a:ext cx="59359" cy="35463"/>
                </a:xfrm>
                <a:custGeom>
                  <a:avLst/>
                  <a:gdLst/>
                  <a:ahLst/>
                  <a:cxnLst/>
                  <a:rect l="l" t="t" r="r" b="b"/>
                  <a:pathLst>
                    <a:path w="3754" h="2242" fill="none" extrusionOk="0">
                      <a:moveTo>
                        <a:pt x="3446" y="1"/>
                      </a:moveTo>
                      <a:lnTo>
                        <a:pt x="3754" y="1289"/>
                      </a:lnTo>
                      <a:lnTo>
                        <a:pt x="392" y="2242"/>
                      </a:lnTo>
                      <a:lnTo>
                        <a:pt x="0" y="841"/>
                      </a:lnTo>
                      <a:lnTo>
                        <a:pt x="3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1548;p57">
                  <a:extLst>
                    <a:ext uri="{FF2B5EF4-FFF2-40B4-BE49-F238E27FC236}">
                      <a16:creationId xmlns:a16="http://schemas.microsoft.com/office/drawing/2014/main" id="{0ECEEFC4-4C69-D5D1-89DA-E81DAD972B39}"/>
                    </a:ext>
                  </a:extLst>
                </p:cNvPr>
                <p:cNvSpPr/>
                <p:nvPr/>
              </p:nvSpPr>
              <p:spPr>
                <a:xfrm>
                  <a:off x="1073330" y="2005950"/>
                  <a:ext cx="59359" cy="35463"/>
                </a:xfrm>
                <a:custGeom>
                  <a:avLst/>
                  <a:gdLst/>
                  <a:ahLst/>
                  <a:cxnLst/>
                  <a:rect l="l" t="t" r="r" b="b"/>
                  <a:pathLst>
                    <a:path w="3754" h="2242" fill="none" extrusionOk="0">
                      <a:moveTo>
                        <a:pt x="3446" y="1"/>
                      </a:moveTo>
                      <a:lnTo>
                        <a:pt x="2941" y="113"/>
                      </a:lnTo>
                      <a:lnTo>
                        <a:pt x="448" y="729"/>
                      </a:lnTo>
                      <a:lnTo>
                        <a:pt x="0" y="841"/>
                      </a:lnTo>
                      <a:lnTo>
                        <a:pt x="392" y="2242"/>
                      </a:lnTo>
                      <a:lnTo>
                        <a:pt x="3754" y="1289"/>
                      </a:lnTo>
                      <a:lnTo>
                        <a:pt x="3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1550;p57">
                  <a:extLst>
                    <a:ext uri="{FF2B5EF4-FFF2-40B4-BE49-F238E27FC236}">
                      <a16:creationId xmlns:a16="http://schemas.microsoft.com/office/drawing/2014/main" id="{966A709B-E8A2-E125-BC99-F283B47050CB}"/>
                    </a:ext>
                  </a:extLst>
                </p:cNvPr>
                <p:cNvSpPr/>
                <p:nvPr/>
              </p:nvSpPr>
              <p:spPr>
                <a:xfrm>
                  <a:off x="1217268" y="2110520"/>
                  <a:ext cx="71329" cy="140902"/>
                </a:xfrm>
                <a:custGeom>
                  <a:avLst/>
                  <a:gdLst/>
                  <a:ahLst/>
                  <a:cxnLst/>
                  <a:rect l="l" t="t" r="r" b="b"/>
                  <a:pathLst>
                    <a:path w="4511" h="8908" fill="none" extrusionOk="0">
                      <a:moveTo>
                        <a:pt x="4511" y="0"/>
                      </a:moveTo>
                      <a:lnTo>
                        <a:pt x="4511" y="0"/>
                      </a:lnTo>
                      <a:lnTo>
                        <a:pt x="3810" y="869"/>
                      </a:lnTo>
                      <a:lnTo>
                        <a:pt x="3082" y="1793"/>
                      </a:lnTo>
                      <a:lnTo>
                        <a:pt x="2718" y="2297"/>
                      </a:lnTo>
                      <a:lnTo>
                        <a:pt x="2382" y="2829"/>
                      </a:lnTo>
                      <a:lnTo>
                        <a:pt x="2046" y="3362"/>
                      </a:lnTo>
                      <a:lnTo>
                        <a:pt x="1709" y="3922"/>
                      </a:lnTo>
                      <a:lnTo>
                        <a:pt x="1401" y="4510"/>
                      </a:lnTo>
                      <a:lnTo>
                        <a:pt x="1121" y="5098"/>
                      </a:lnTo>
                      <a:lnTo>
                        <a:pt x="841" y="5715"/>
                      </a:lnTo>
                      <a:lnTo>
                        <a:pt x="617" y="6331"/>
                      </a:lnTo>
                      <a:lnTo>
                        <a:pt x="421" y="6947"/>
                      </a:lnTo>
                      <a:lnTo>
                        <a:pt x="225" y="7591"/>
                      </a:lnTo>
                      <a:lnTo>
                        <a:pt x="113" y="8235"/>
                      </a:lnTo>
                      <a:lnTo>
                        <a:pt x="1" y="8908"/>
                      </a:lnTo>
                      <a:lnTo>
                        <a:pt x="1" y="8908"/>
                      </a:lnTo>
                      <a:lnTo>
                        <a:pt x="505" y="8628"/>
                      </a:lnTo>
                      <a:lnTo>
                        <a:pt x="981" y="8320"/>
                      </a:lnTo>
                      <a:lnTo>
                        <a:pt x="1485" y="7955"/>
                      </a:lnTo>
                      <a:lnTo>
                        <a:pt x="1962" y="7563"/>
                      </a:lnTo>
                      <a:lnTo>
                        <a:pt x="2438" y="7171"/>
                      </a:lnTo>
                      <a:lnTo>
                        <a:pt x="2914" y="6723"/>
                      </a:lnTo>
                      <a:lnTo>
                        <a:pt x="3838" y="5855"/>
                      </a:lnTo>
                      <a:lnTo>
                        <a:pt x="3838" y="5855"/>
                      </a:lnTo>
                      <a:lnTo>
                        <a:pt x="3978" y="4342"/>
                      </a:lnTo>
                      <a:lnTo>
                        <a:pt x="4146" y="2857"/>
                      </a:lnTo>
                      <a:lnTo>
                        <a:pt x="4314" y="1429"/>
                      </a:lnTo>
                      <a:lnTo>
                        <a:pt x="4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1552;p57">
                  <a:extLst>
                    <a:ext uri="{FF2B5EF4-FFF2-40B4-BE49-F238E27FC236}">
                      <a16:creationId xmlns:a16="http://schemas.microsoft.com/office/drawing/2014/main" id="{C1F7263F-71C0-5B02-302F-9138EB45B275}"/>
                    </a:ext>
                  </a:extLst>
                </p:cNvPr>
                <p:cNvSpPr/>
                <p:nvPr/>
              </p:nvSpPr>
              <p:spPr>
                <a:xfrm>
                  <a:off x="1621208" y="3065754"/>
                  <a:ext cx="73100" cy="214469"/>
                </a:xfrm>
                <a:custGeom>
                  <a:avLst/>
                  <a:gdLst/>
                  <a:ahLst/>
                  <a:cxnLst/>
                  <a:rect l="l" t="t" r="r" b="b"/>
                  <a:pathLst>
                    <a:path w="4623" h="13559" fill="none" extrusionOk="0">
                      <a:moveTo>
                        <a:pt x="29" y="6079"/>
                      </a:moveTo>
                      <a:lnTo>
                        <a:pt x="1" y="1177"/>
                      </a:lnTo>
                      <a:lnTo>
                        <a:pt x="1" y="1177"/>
                      </a:lnTo>
                      <a:lnTo>
                        <a:pt x="1" y="1065"/>
                      </a:lnTo>
                      <a:lnTo>
                        <a:pt x="57" y="953"/>
                      </a:lnTo>
                      <a:lnTo>
                        <a:pt x="141" y="869"/>
                      </a:lnTo>
                      <a:lnTo>
                        <a:pt x="253" y="813"/>
                      </a:lnTo>
                      <a:lnTo>
                        <a:pt x="3866" y="1"/>
                      </a:lnTo>
                      <a:lnTo>
                        <a:pt x="3866" y="1"/>
                      </a:lnTo>
                      <a:lnTo>
                        <a:pt x="3978" y="1"/>
                      </a:lnTo>
                      <a:lnTo>
                        <a:pt x="4090" y="1"/>
                      </a:lnTo>
                      <a:lnTo>
                        <a:pt x="4202" y="29"/>
                      </a:lnTo>
                      <a:lnTo>
                        <a:pt x="4314" y="85"/>
                      </a:lnTo>
                      <a:lnTo>
                        <a:pt x="4399" y="169"/>
                      </a:lnTo>
                      <a:lnTo>
                        <a:pt x="4483" y="253"/>
                      </a:lnTo>
                      <a:lnTo>
                        <a:pt x="4539" y="365"/>
                      </a:lnTo>
                      <a:lnTo>
                        <a:pt x="4567" y="477"/>
                      </a:lnTo>
                      <a:lnTo>
                        <a:pt x="4567" y="477"/>
                      </a:lnTo>
                      <a:lnTo>
                        <a:pt x="4567" y="589"/>
                      </a:lnTo>
                      <a:lnTo>
                        <a:pt x="4567" y="589"/>
                      </a:lnTo>
                      <a:lnTo>
                        <a:pt x="4567" y="1738"/>
                      </a:lnTo>
                      <a:lnTo>
                        <a:pt x="4511" y="2830"/>
                      </a:lnTo>
                      <a:lnTo>
                        <a:pt x="4483" y="3978"/>
                      </a:lnTo>
                      <a:lnTo>
                        <a:pt x="4483" y="5351"/>
                      </a:lnTo>
                      <a:lnTo>
                        <a:pt x="4483" y="5351"/>
                      </a:lnTo>
                      <a:lnTo>
                        <a:pt x="4483" y="6668"/>
                      </a:lnTo>
                      <a:lnTo>
                        <a:pt x="4539" y="8488"/>
                      </a:lnTo>
                      <a:lnTo>
                        <a:pt x="4595" y="10393"/>
                      </a:lnTo>
                      <a:lnTo>
                        <a:pt x="4623" y="11962"/>
                      </a:lnTo>
                      <a:lnTo>
                        <a:pt x="4623" y="11962"/>
                      </a:lnTo>
                      <a:lnTo>
                        <a:pt x="4623" y="12270"/>
                      </a:lnTo>
                      <a:lnTo>
                        <a:pt x="4567" y="12550"/>
                      </a:lnTo>
                      <a:lnTo>
                        <a:pt x="4483" y="12774"/>
                      </a:lnTo>
                      <a:lnTo>
                        <a:pt x="4371" y="12970"/>
                      </a:lnTo>
                      <a:lnTo>
                        <a:pt x="4230" y="13166"/>
                      </a:lnTo>
                      <a:lnTo>
                        <a:pt x="4090" y="13306"/>
                      </a:lnTo>
                      <a:lnTo>
                        <a:pt x="3950" y="13418"/>
                      </a:lnTo>
                      <a:lnTo>
                        <a:pt x="3782" y="13474"/>
                      </a:lnTo>
                      <a:lnTo>
                        <a:pt x="3614" y="13530"/>
                      </a:lnTo>
                      <a:lnTo>
                        <a:pt x="3446" y="13558"/>
                      </a:lnTo>
                      <a:lnTo>
                        <a:pt x="3306" y="13558"/>
                      </a:lnTo>
                      <a:lnTo>
                        <a:pt x="3166" y="13558"/>
                      </a:lnTo>
                      <a:lnTo>
                        <a:pt x="3026" y="13502"/>
                      </a:lnTo>
                      <a:lnTo>
                        <a:pt x="2942" y="13418"/>
                      </a:lnTo>
                      <a:lnTo>
                        <a:pt x="2858" y="13334"/>
                      </a:lnTo>
                      <a:lnTo>
                        <a:pt x="2802" y="13194"/>
                      </a:lnTo>
                      <a:lnTo>
                        <a:pt x="2802" y="13194"/>
                      </a:lnTo>
                      <a:lnTo>
                        <a:pt x="2550" y="12074"/>
                      </a:lnTo>
                      <a:lnTo>
                        <a:pt x="2242" y="11037"/>
                      </a:lnTo>
                      <a:lnTo>
                        <a:pt x="1934" y="10057"/>
                      </a:lnTo>
                      <a:lnTo>
                        <a:pt x="1625" y="9188"/>
                      </a:lnTo>
                      <a:lnTo>
                        <a:pt x="1289" y="8404"/>
                      </a:lnTo>
                      <a:lnTo>
                        <a:pt x="953" y="7760"/>
                      </a:lnTo>
                      <a:lnTo>
                        <a:pt x="589" y="7200"/>
                      </a:lnTo>
                      <a:lnTo>
                        <a:pt x="421" y="6976"/>
                      </a:lnTo>
                      <a:lnTo>
                        <a:pt x="253" y="6752"/>
                      </a:lnTo>
                      <a:lnTo>
                        <a:pt x="253" y="6752"/>
                      </a:lnTo>
                      <a:lnTo>
                        <a:pt x="141" y="6611"/>
                      </a:lnTo>
                      <a:lnTo>
                        <a:pt x="85" y="6443"/>
                      </a:lnTo>
                      <a:lnTo>
                        <a:pt x="29" y="6275"/>
                      </a:lnTo>
                      <a:lnTo>
                        <a:pt x="29" y="60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1554;p57">
                  <a:extLst>
                    <a:ext uri="{FF2B5EF4-FFF2-40B4-BE49-F238E27FC236}">
                      <a16:creationId xmlns:a16="http://schemas.microsoft.com/office/drawing/2014/main" id="{4AF5217F-EC23-60CD-1616-F3FFACD23FB8}"/>
                    </a:ext>
                  </a:extLst>
                </p:cNvPr>
                <p:cNvSpPr/>
                <p:nvPr/>
              </p:nvSpPr>
              <p:spPr>
                <a:xfrm>
                  <a:off x="1051620" y="2446800"/>
                  <a:ext cx="577130" cy="768288"/>
                </a:xfrm>
                <a:custGeom>
                  <a:avLst/>
                  <a:gdLst/>
                  <a:ahLst/>
                  <a:cxnLst/>
                  <a:rect l="l" t="t" r="r" b="b"/>
                  <a:pathLst>
                    <a:path w="36499" h="48572" fill="none" extrusionOk="0">
                      <a:moveTo>
                        <a:pt x="14118" y="1"/>
                      </a:moveTo>
                      <a:lnTo>
                        <a:pt x="12522" y="8320"/>
                      </a:lnTo>
                      <a:lnTo>
                        <a:pt x="12522" y="8320"/>
                      </a:lnTo>
                      <a:lnTo>
                        <a:pt x="11989" y="9216"/>
                      </a:lnTo>
                      <a:lnTo>
                        <a:pt x="11373" y="10253"/>
                      </a:lnTo>
                      <a:lnTo>
                        <a:pt x="10561" y="11653"/>
                      </a:lnTo>
                      <a:lnTo>
                        <a:pt x="9608" y="13362"/>
                      </a:lnTo>
                      <a:lnTo>
                        <a:pt x="8544" y="15351"/>
                      </a:lnTo>
                      <a:lnTo>
                        <a:pt x="7424" y="17535"/>
                      </a:lnTo>
                      <a:lnTo>
                        <a:pt x="6247" y="19916"/>
                      </a:lnTo>
                      <a:lnTo>
                        <a:pt x="5659" y="21149"/>
                      </a:lnTo>
                      <a:lnTo>
                        <a:pt x="5071" y="22437"/>
                      </a:lnTo>
                      <a:lnTo>
                        <a:pt x="4510" y="23726"/>
                      </a:lnTo>
                      <a:lnTo>
                        <a:pt x="3950" y="25042"/>
                      </a:lnTo>
                      <a:lnTo>
                        <a:pt x="3418" y="26359"/>
                      </a:lnTo>
                      <a:lnTo>
                        <a:pt x="2886" y="27703"/>
                      </a:lnTo>
                      <a:lnTo>
                        <a:pt x="2410" y="29048"/>
                      </a:lnTo>
                      <a:lnTo>
                        <a:pt x="1933" y="30364"/>
                      </a:lnTo>
                      <a:lnTo>
                        <a:pt x="1513" y="31709"/>
                      </a:lnTo>
                      <a:lnTo>
                        <a:pt x="1149" y="33026"/>
                      </a:lnTo>
                      <a:lnTo>
                        <a:pt x="813" y="34314"/>
                      </a:lnTo>
                      <a:lnTo>
                        <a:pt x="533" y="35575"/>
                      </a:lnTo>
                      <a:lnTo>
                        <a:pt x="309" y="36807"/>
                      </a:lnTo>
                      <a:lnTo>
                        <a:pt x="141" y="38039"/>
                      </a:lnTo>
                      <a:lnTo>
                        <a:pt x="29" y="39188"/>
                      </a:lnTo>
                      <a:lnTo>
                        <a:pt x="1" y="39748"/>
                      </a:lnTo>
                      <a:lnTo>
                        <a:pt x="1" y="40308"/>
                      </a:lnTo>
                      <a:lnTo>
                        <a:pt x="1" y="40308"/>
                      </a:lnTo>
                      <a:lnTo>
                        <a:pt x="29" y="40953"/>
                      </a:lnTo>
                      <a:lnTo>
                        <a:pt x="85" y="41569"/>
                      </a:lnTo>
                      <a:lnTo>
                        <a:pt x="225" y="42157"/>
                      </a:lnTo>
                      <a:lnTo>
                        <a:pt x="393" y="42689"/>
                      </a:lnTo>
                      <a:lnTo>
                        <a:pt x="617" y="43222"/>
                      </a:lnTo>
                      <a:lnTo>
                        <a:pt x="897" y="43698"/>
                      </a:lnTo>
                      <a:lnTo>
                        <a:pt x="1205" y="44146"/>
                      </a:lnTo>
                      <a:lnTo>
                        <a:pt x="1569" y="44594"/>
                      </a:lnTo>
                      <a:lnTo>
                        <a:pt x="1961" y="44986"/>
                      </a:lnTo>
                      <a:lnTo>
                        <a:pt x="2382" y="45378"/>
                      </a:lnTo>
                      <a:lnTo>
                        <a:pt x="2858" y="45742"/>
                      </a:lnTo>
                      <a:lnTo>
                        <a:pt x="3362" y="46051"/>
                      </a:lnTo>
                      <a:lnTo>
                        <a:pt x="3894" y="46359"/>
                      </a:lnTo>
                      <a:lnTo>
                        <a:pt x="4454" y="46639"/>
                      </a:lnTo>
                      <a:lnTo>
                        <a:pt x="5071" y="46919"/>
                      </a:lnTo>
                      <a:lnTo>
                        <a:pt x="5687" y="47143"/>
                      </a:lnTo>
                      <a:lnTo>
                        <a:pt x="6359" y="47367"/>
                      </a:lnTo>
                      <a:lnTo>
                        <a:pt x="7031" y="47563"/>
                      </a:lnTo>
                      <a:lnTo>
                        <a:pt x="7732" y="47731"/>
                      </a:lnTo>
                      <a:lnTo>
                        <a:pt x="8460" y="47899"/>
                      </a:lnTo>
                      <a:lnTo>
                        <a:pt x="9216" y="48039"/>
                      </a:lnTo>
                      <a:lnTo>
                        <a:pt x="9973" y="48151"/>
                      </a:lnTo>
                      <a:lnTo>
                        <a:pt x="10757" y="48263"/>
                      </a:lnTo>
                      <a:lnTo>
                        <a:pt x="11541" y="48348"/>
                      </a:lnTo>
                      <a:lnTo>
                        <a:pt x="13166" y="48460"/>
                      </a:lnTo>
                      <a:lnTo>
                        <a:pt x="14847" y="48544"/>
                      </a:lnTo>
                      <a:lnTo>
                        <a:pt x="16527" y="48572"/>
                      </a:lnTo>
                      <a:lnTo>
                        <a:pt x="18236" y="48516"/>
                      </a:lnTo>
                      <a:lnTo>
                        <a:pt x="19973" y="48460"/>
                      </a:lnTo>
                      <a:lnTo>
                        <a:pt x="21653" y="48348"/>
                      </a:lnTo>
                      <a:lnTo>
                        <a:pt x="23334" y="48207"/>
                      </a:lnTo>
                      <a:lnTo>
                        <a:pt x="24958" y="48067"/>
                      </a:lnTo>
                      <a:lnTo>
                        <a:pt x="26527" y="47871"/>
                      </a:lnTo>
                      <a:lnTo>
                        <a:pt x="28040" y="47675"/>
                      </a:lnTo>
                      <a:lnTo>
                        <a:pt x="29468" y="47479"/>
                      </a:lnTo>
                      <a:lnTo>
                        <a:pt x="30813" y="47283"/>
                      </a:lnTo>
                      <a:lnTo>
                        <a:pt x="33138" y="46891"/>
                      </a:lnTo>
                      <a:lnTo>
                        <a:pt x="34930" y="46555"/>
                      </a:lnTo>
                      <a:lnTo>
                        <a:pt x="36499" y="46247"/>
                      </a:lnTo>
                      <a:lnTo>
                        <a:pt x="36499" y="39804"/>
                      </a:lnTo>
                      <a:lnTo>
                        <a:pt x="36499" y="39804"/>
                      </a:lnTo>
                      <a:lnTo>
                        <a:pt x="35575" y="39860"/>
                      </a:lnTo>
                      <a:lnTo>
                        <a:pt x="33082" y="40056"/>
                      </a:lnTo>
                      <a:lnTo>
                        <a:pt x="29496" y="40280"/>
                      </a:lnTo>
                      <a:lnTo>
                        <a:pt x="27479" y="40364"/>
                      </a:lnTo>
                      <a:lnTo>
                        <a:pt x="25351" y="40448"/>
                      </a:lnTo>
                      <a:lnTo>
                        <a:pt x="23222" y="40532"/>
                      </a:lnTo>
                      <a:lnTo>
                        <a:pt x="21121" y="40532"/>
                      </a:lnTo>
                      <a:lnTo>
                        <a:pt x="19104" y="40532"/>
                      </a:lnTo>
                      <a:lnTo>
                        <a:pt x="17255" y="40448"/>
                      </a:lnTo>
                      <a:lnTo>
                        <a:pt x="16415" y="40392"/>
                      </a:lnTo>
                      <a:lnTo>
                        <a:pt x="15631" y="40336"/>
                      </a:lnTo>
                      <a:lnTo>
                        <a:pt x="14931" y="40224"/>
                      </a:lnTo>
                      <a:lnTo>
                        <a:pt x="14314" y="40140"/>
                      </a:lnTo>
                      <a:lnTo>
                        <a:pt x="13754" y="40000"/>
                      </a:lnTo>
                      <a:lnTo>
                        <a:pt x="13306" y="39860"/>
                      </a:lnTo>
                      <a:lnTo>
                        <a:pt x="12970" y="39692"/>
                      </a:lnTo>
                      <a:lnTo>
                        <a:pt x="12830" y="39580"/>
                      </a:lnTo>
                      <a:lnTo>
                        <a:pt x="12718" y="39496"/>
                      </a:lnTo>
                      <a:lnTo>
                        <a:pt x="12718" y="39496"/>
                      </a:lnTo>
                      <a:lnTo>
                        <a:pt x="12606" y="39356"/>
                      </a:lnTo>
                      <a:lnTo>
                        <a:pt x="12550" y="39188"/>
                      </a:lnTo>
                      <a:lnTo>
                        <a:pt x="12494" y="38992"/>
                      </a:lnTo>
                      <a:lnTo>
                        <a:pt x="12466" y="38796"/>
                      </a:lnTo>
                      <a:lnTo>
                        <a:pt x="12466" y="38544"/>
                      </a:lnTo>
                      <a:lnTo>
                        <a:pt x="12466" y="38292"/>
                      </a:lnTo>
                      <a:lnTo>
                        <a:pt x="12550" y="37731"/>
                      </a:lnTo>
                      <a:lnTo>
                        <a:pt x="12718" y="37087"/>
                      </a:lnTo>
                      <a:lnTo>
                        <a:pt x="12970" y="36359"/>
                      </a:lnTo>
                      <a:lnTo>
                        <a:pt x="13278" y="35575"/>
                      </a:lnTo>
                      <a:lnTo>
                        <a:pt x="13642" y="34734"/>
                      </a:lnTo>
                      <a:lnTo>
                        <a:pt x="14062" y="33838"/>
                      </a:lnTo>
                      <a:lnTo>
                        <a:pt x="14510" y="32913"/>
                      </a:lnTo>
                      <a:lnTo>
                        <a:pt x="15015" y="31961"/>
                      </a:lnTo>
                      <a:lnTo>
                        <a:pt x="15575" y="30981"/>
                      </a:lnTo>
                      <a:lnTo>
                        <a:pt x="16751" y="28936"/>
                      </a:lnTo>
                      <a:lnTo>
                        <a:pt x="17984" y="26863"/>
                      </a:lnTo>
                      <a:lnTo>
                        <a:pt x="19272" y="24846"/>
                      </a:lnTo>
                      <a:lnTo>
                        <a:pt x="20505" y="22914"/>
                      </a:lnTo>
                      <a:lnTo>
                        <a:pt x="21709" y="21121"/>
                      </a:lnTo>
                      <a:lnTo>
                        <a:pt x="22774" y="19524"/>
                      </a:lnTo>
                      <a:lnTo>
                        <a:pt x="24426" y="17143"/>
                      </a:lnTo>
                      <a:lnTo>
                        <a:pt x="25043" y="16247"/>
                      </a:lnTo>
                      <a:lnTo>
                        <a:pt x="141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1555;p57">
                  <a:extLst>
                    <a:ext uri="{FF2B5EF4-FFF2-40B4-BE49-F238E27FC236}">
                      <a16:creationId xmlns:a16="http://schemas.microsoft.com/office/drawing/2014/main" id="{8595D666-DE6C-F936-087C-1CA84AEA284B}"/>
                    </a:ext>
                  </a:extLst>
                </p:cNvPr>
                <p:cNvSpPr/>
                <p:nvPr/>
              </p:nvSpPr>
              <p:spPr>
                <a:xfrm>
                  <a:off x="1355467" y="2810998"/>
                  <a:ext cx="19496" cy="30148"/>
                </a:xfrm>
                <a:custGeom>
                  <a:avLst/>
                  <a:gdLst/>
                  <a:ahLst/>
                  <a:cxnLst/>
                  <a:rect l="l" t="t" r="r" b="b"/>
                  <a:pathLst>
                    <a:path w="1233" h="1906" extrusionOk="0">
                      <a:moveTo>
                        <a:pt x="1233" y="1"/>
                      </a:moveTo>
                      <a:lnTo>
                        <a:pt x="1233" y="1"/>
                      </a:lnTo>
                      <a:lnTo>
                        <a:pt x="0" y="1905"/>
                      </a:lnTo>
                      <a:lnTo>
                        <a:pt x="0" y="1905"/>
                      </a:lnTo>
                      <a:lnTo>
                        <a:pt x="1233" y="1"/>
                      </a:lnTo>
                      <a:lnTo>
                        <a:pt x="1233" y="1"/>
                      </a:lnTo>
                      <a:lnTo>
                        <a:pt x="12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1556;p57">
                  <a:extLst>
                    <a:ext uri="{FF2B5EF4-FFF2-40B4-BE49-F238E27FC236}">
                      <a16:creationId xmlns:a16="http://schemas.microsoft.com/office/drawing/2014/main" id="{1590F6BA-E2CC-EA92-A6CD-047D5C8D822B}"/>
                    </a:ext>
                  </a:extLst>
                </p:cNvPr>
                <p:cNvSpPr/>
                <p:nvPr/>
              </p:nvSpPr>
              <p:spPr>
                <a:xfrm>
                  <a:off x="1355467" y="2810998"/>
                  <a:ext cx="19496" cy="30148"/>
                </a:xfrm>
                <a:custGeom>
                  <a:avLst/>
                  <a:gdLst/>
                  <a:ahLst/>
                  <a:cxnLst/>
                  <a:rect l="l" t="t" r="r" b="b"/>
                  <a:pathLst>
                    <a:path w="1233" h="1906" fill="none" extrusionOk="0">
                      <a:moveTo>
                        <a:pt x="1233" y="1"/>
                      </a:moveTo>
                      <a:lnTo>
                        <a:pt x="1233" y="1"/>
                      </a:lnTo>
                      <a:lnTo>
                        <a:pt x="0" y="1905"/>
                      </a:lnTo>
                      <a:lnTo>
                        <a:pt x="0" y="1905"/>
                      </a:lnTo>
                      <a:lnTo>
                        <a:pt x="1233" y="1"/>
                      </a:lnTo>
                      <a:lnTo>
                        <a:pt x="1233" y="1"/>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1557;p57">
                  <a:extLst>
                    <a:ext uri="{FF2B5EF4-FFF2-40B4-BE49-F238E27FC236}">
                      <a16:creationId xmlns:a16="http://schemas.microsoft.com/office/drawing/2014/main" id="{25C50E98-0E63-C2F5-C752-8582D669837B}"/>
                    </a:ext>
                  </a:extLst>
                </p:cNvPr>
                <p:cNvSpPr/>
                <p:nvPr/>
              </p:nvSpPr>
              <p:spPr>
                <a:xfrm>
                  <a:off x="1374948" y="2752520"/>
                  <a:ext cx="38993" cy="58493"/>
                </a:xfrm>
                <a:custGeom>
                  <a:avLst/>
                  <a:gdLst/>
                  <a:ahLst/>
                  <a:cxnLst/>
                  <a:rect l="l" t="t" r="r" b="b"/>
                  <a:pathLst>
                    <a:path w="2466" h="3698" extrusionOk="0">
                      <a:moveTo>
                        <a:pt x="2466" y="0"/>
                      </a:moveTo>
                      <a:lnTo>
                        <a:pt x="2466" y="0"/>
                      </a:lnTo>
                      <a:lnTo>
                        <a:pt x="1289" y="1737"/>
                      </a:lnTo>
                      <a:lnTo>
                        <a:pt x="1" y="3698"/>
                      </a:lnTo>
                      <a:lnTo>
                        <a:pt x="1" y="3698"/>
                      </a:lnTo>
                      <a:lnTo>
                        <a:pt x="1" y="3698"/>
                      </a:lnTo>
                      <a:lnTo>
                        <a:pt x="1" y="3698"/>
                      </a:lnTo>
                      <a:lnTo>
                        <a:pt x="1289" y="1737"/>
                      </a:lnTo>
                      <a:lnTo>
                        <a:pt x="2466" y="0"/>
                      </a:lnTo>
                      <a:lnTo>
                        <a:pt x="2466" y="0"/>
                      </a:lnTo>
                      <a:lnTo>
                        <a:pt x="2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1558;p57">
                  <a:extLst>
                    <a:ext uri="{FF2B5EF4-FFF2-40B4-BE49-F238E27FC236}">
                      <a16:creationId xmlns:a16="http://schemas.microsoft.com/office/drawing/2014/main" id="{D7E1D296-AEAF-67FE-E571-AAC4A155995F}"/>
                    </a:ext>
                  </a:extLst>
                </p:cNvPr>
                <p:cNvSpPr/>
                <p:nvPr/>
              </p:nvSpPr>
              <p:spPr>
                <a:xfrm>
                  <a:off x="1374948" y="2752520"/>
                  <a:ext cx="38993" cy="58493"/>
                </a:xfrm>
                <a:custGeom>
                  <a:avLst/>
                  <a:gdLst/>
                  <a:ahLst/>
                  <a:cxnLst/>
                  <a:rect l="l" t="t" r="r" b="b"/>
                  <a:pathLst>
                    <a:path w="2466" h="3698" fill="none" extrusionOk="0">
                      <a:moveTo>
                        <a:pt x="2466" y="0"/>
                      </a:moveTo>
                      <a:lnTo>
                        <a:pt x="2466" y="0"/>
                      </a:lnTo>
                      <a:lnTo>
                        <a:pt x="1289" y="1737"/>
                      </a:lnTo>
                      <a:lnTo>
                        <a:pt x="1" y="3698"/>
                      </a:lnTo>
                      <a:lnTo>
                        <a:pt x="1" y="3698"/>
                      </a:lnTo>
                      <a:lnTo>
                        <a:pt x="1" y="3698"/>
                      </a:lnTo>
                      <a:lnTo>
                        <a:pt x="1" y="3698"/>
                      </a:lnTo>
                      <a:lnTo>
                        <a:pt x="1289" y="1737"/>
                      </a:lnTo>
                      <a:lnTo>
                        <a:pt x="2466" y="0"/>
                      </a:lnTo>
                      <a:lnTo>
                        <a:pt x="2466" y="0"/>
                      </a:lnTo>
                      <a:lnTo>
                        <a:pt x="24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1559;p57">
                  <a:extLst>
                    <a:ext uri="{FF2B5EF4-FFF2-40B4-BE49-F238E27FC236}">
                      <a16:creationId xmlns:a16="http://schemas.microsoft.com/office/drawing/2014/main" id="{5F5F2C4E-9799-A197-7F9C-3EA249A59EED}"/>
                    </a:ext>
                  </a:extLst>
                </p:cNvPr>
                <p:cNvSpPr/>
                <p:nvPr/>
              </p:nvSpPr>
              <p:spPr>
                <a:xfrm>
                  <a:off x="1249604" y="3065754"/>
                  <a:ext cx="5329" cy="7561"/>
                </a:xfrm>
                <a:custGeom>
                  <a:avLst/>
                  <a:gdLst/>
                  <a:ahLst/>
                  <a:cxnLst/>
                  <a:rect l="l" t="t" r="r" b="b"/>
                  <a:pathLst>
                    <a:path w="337" h="478" extrusionOk="0">
                      <a:moveTo>
                        <a:pt x="1" y="1"/>
                      </a:moveTo>
                      <a:lnTo>
                        <a:pt x="57" y="141"/>
                      </a:lnTo>
                      <a:lnTo>
                        <a:pt x="113" y="253"/>
                      </a:lnTo>
                      <a:lnTo>
                        <a:pt x="57" y="113"/>
                      </a:lnTo>
                      <a:lnTo>
                        <a:pt x="1" y="1"/>
                      </a:lnTo>
                      <a:close/>
                      <a:moveTo>
                        <a:pt x="113" y="253"/>
                      </a:moveTo>
                      <a:lnTo>
                        <a:pt x="197" y="365"/>
                      </a:lnTo>
                      <a:lnTo>
                        <a:pt x="337" y="477"/>
                      </a:lnTo>
                      <a:lnTo>
                        <a:pt x="197" y="337"/>
                      </a:lnTo>
                      <a:lnTo>
                        <a:pt x="113" y="2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1560;p57">
                  <a:extLst>
                    <a:ext uri="{FF2B5EF4-FFF2-40B4-BE49-F238E27FC236}">
                      <a16:creationId xmlns:a16="http://schemas.microsoft.com/office/drawing/2014/main" id="{D950CF0A-A837-537B-1293-2636266A1C39}"/>
                    </a:ext>
                  </a:extLst>
                </p:cNvPr>
                <p:cNvSpPr/>
                <p:nvPr/>
              </p:nvSpPr>
              <p:spPr>
                <a:xfrm>
                  <a:off x="1249162" y="3063097"/>
                  <a:ext cx="110749" cy="24833"/>
                </a:xfrm>
                <a:custGeom>
                  <a:avLst/>
                  <a:gdLst/>
                  <a:ahLst/>
                  <a:cxnLst/>
                  <a:rect l="l" t="t" r="r" b="b"/>
                  <a:pathLst>
                    <a:path w="7004" h="1570" fill="none" extrusionOk="0">
                      <a:moveTo>
                        <a:pt x="1" y="1"/>
                      </a:moveTo>
                      <a:lnTo>
                        <a:pt x="1" y="1"/>
                      </a:lnTo>
                      <a:lnTo>
                        <a:pt x="29" y="169"/>
                      </a:lnTo>
                      <a:lnTo>
                        <a:pt x="85" y="309"/>
                      </a:lnTo>
                      <a:lnTo>
                        <a:pt x="141" y="421"/>
                      </a:lnTo>
                      <a:lnTo>
                        <a:pt x="225" y="533"/>
                      </a:lnTo>
                      <a:lnTo>
                        <a:pt x="225" y="533"/>
                      </a:lnTo>
                      <a:lnTo>
                        <a:pt x="365" y="645"/>
                      </a:lnTo>
                      <a:lnTo>
                        <a:pt x="561" y="757"/>
                      </a:lnTo>
                      <a:lnTo>
                        <a:pt x="785" y="869"/>
                      </a:lnTo>
                      <a:lnTo>
                        <a:pt x="1065" y="981"/>
                      </a:lnTo>
                      <a:lnTo>
                        <a:pt x="1401" y="1065"/>
                      </a:lnTo>
                      <a:lnTo>
                        <a:pt x="1765" y="1149"/>
                      </a:lnTo>
                      <a:lnTo>
                        <a:pt x="2578" y="1289"/>
                      </a:lnTo>
                      <a:lnTo>
                        <a:pt x="3530" y="1401"/>
                      </a:lnTo>
                      <a:lnTo>
                        <a:pt x="4594" y="1485"/>
                      </a:lnTo>
                      <a:lnTo>
                        <a:pt x="5771" y="1541"/>
                      </a:lnTo>
                      <a:lnTo>
                        <a:pt x="7003" y="1569"/>
                      </a:lnTo>
                      <a:lnTo>
                        <a:pt x="7003" y="1569"/>
                      </a:lnTo>
                      <a:lnTo>
                        <a:pt x="7003" y="1569"/>
                      </a:lnTo>
                      <a:lnTo>
                        <a:pt x="5771" y="1541"/>
                      </a:lnTo>
                      <a:lnTo>
                        <a:pt x="4594" y="1485"/>
                      </a:lnTo>
                      <a:lnTo>
                        <a:pt x="3530" y="1401"/>
                      </a:lnTo>
                      <a:lnTo>
                        <a:pt x="2578" y="1289"/>
                      </a:lnTo>
                      <a:lnTo>
                        <a:pt x="1765" y="1149"/>
                      </a:lnTo>
                      <a:lnTo>
                        <a:pt x="1401" y="1065"/>
                      </a:lnTo>
                      <a:lnTo>
                        <a:pt x="1065" y="981"/>
                      </a:lnTo>
                      <a:lnTo>
                        <a:pt x="785" y="869"/>
                      </a:lnTo>
                      <a:lnTo>
                        <a:pt x="561" y="757"/>
                      </a:lnTo>
                      <a:lnTo>
                        <a:pt x="365" y="645"/>
                      </a:lnTo>
                      <a:lnTo>
                        <a:pt x="225" y="505"/>
                      </a:lnTo>
                      <a:lnTo>
                        <a:pt x="225" y="505"/>
                      </a:lnTo>
                      <a:lnTo>
                        <a:pt x="141" y="421"/>
                      </a:lnTo>
                      <a:lnTo>
                        <a:pt x="85" y="281"/>
                      </a:lnTo>
                      <a:lnTo>
                        <a:pt x="29" y="16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1561;p57">
                  <a:extLst>
                    <a:ext uri="{FF2B5EF4-FFF2-40B4-BE49-F238E27FC236}">
                      <a16:creationId xmlns:a16="http://schemas.microsoft.com/office/drawing/2014/main" id="{38860A3D-6A61-FBB3-4F2C-2A99683FF32C}"/>
                    </a:ext>
                  </a:extLst>
                </p:cNvPr>
                <p:cNvSpPr/>
                <p:nvPr/>
              </p:nvSpPr>
              <p:spPr>
                <a:xfrm>
                  <a:off x="1359895" y="3087472"/>
                  <a:ext cx="57588" cy="459"/>
                </a:xfrm>
                <a:custGeom>
                  <a:avLst/>
                  <a:gdLst/>
                  <a:ahLst/>
                  <a:cxnLst/>
                  <a:rect l="l" t="t" r="r" b="b"/>
                  <a:pathLst>
                    <a:path w="3642" h="29" extrusionOk="0">
                      <a:moveTo>
                        <a:pt x="3642" y="0"/>
                      </a:moveTo>
                      <a:lnTo>
                        <a:pt x="3642" y="0"/>
                      </a:lnTo>
                      <a:lnTo>
                        <a:pt x="1401" y="28"/>
                      </a:lnTo>
                      <a:lnTo>
                        <a:pt x="1401" y="28"/>
                      </a:lnTo>
                      <a:lnTo>
                        <a:pt x="168" y="28"/>
                      </a:lnTo>
                      <a:lnTo>
                        <a:pt x="168" y="28"/>
                      </a:lnTo>
                      <a:lnTo>
                        <a:pt x="0" y="28"/>
                      </a:lnTo>
                      <a:lnTo>
                        <a:pt x="0" y="28"/>
                      </a:lnTo>
                      <a:lnTo>
                        <a:pt x="0" y="28"/>
                      </a:lnTo>
                      <a:lnTo>
                        <a:pt x="168" y="28"/>
                      </a:lnTo>
                      <a:lnTo>
                        <a:pt x="168" y="28"/>
                      </a:lnTo>
                      <a:lnTo>
                        <a:pt x="168" y="28"/>
                      </a:lnTo>
                      <a:lnTo>
                        <a:pt x="1401" y="28"/>
                      </a:lnTo>
                      <a:lnTo>
                        <a:pt x="1401" y="28"/>
                      </a:lnTo>
                      <a:lnTo>
                        <a:pt x="3642" y="0"/>
                      </a:lnTo>
                      <a:lnTo>
                        <a:pt x="36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1562;p57">
                  <a:extLst>
                    <a:ext uri="{FF2B5EF4-FFF2-40B4-BE49-F238E27FC236}">
                      <a16:creationId xmlns:a16="http://schemas.microsoft.com/office/drawing/2014/main" id="{4586ACCE-C45C-CFED-82E5-9A8C84245251}"/>
                    </a:ext>
                  </a:extLst>
                </p:cNvPr>
                <p:cNvSpPr/>
                <p:nvPr/>
              </p:nvSpPr>
              <p:spPr>
                <a:xfrm>
                  <a:off x="1359895" y="3087472"/>
                  <a:ext cx="57588" cy="459"/>
                </a:xfrm>
                <a:custGeom>
                  <a:avLst/>
                  <a:gdLst/>
                  <a:ahLst/>
                  <a:cxnLst/>
                  <a:rect l="l" t="t" r="r" b="b"/>
                  <a:pathLst>
                    <a:path w="3642" h="29" fill="none" extrusionOk="0">
                      <a:moveTo>
                        <a:pt x="3642" y="0"/>
                      </a:moveTo>
                      <a:lnTo>
                        <a:pt x="3642" y="0"/>
                      </a:lnTo>
                      <a:lnTo>
                        <a:pt x="1401" y="28"/>
                      </a:lnTo>
                      <a:lnTo>
                        <a:pt x="1401" y="28"/>
                      </a:lnTo>
                      <a:lnTo>
                        <a:pt x="168" y="28"/>
                      </a:lnTo>
                      <a:lnTo>
                        <a:pt x="168" y="28"/>
                      </a:lnTo>
                      <a:lnTo>
                        <a:pt x="0" y="28"/>
                      </a:lnTo>
                      <a:lnTo>
                        <a:pt x="0" y="28"/>
                      </a:lnTo>
                      <a:lnTo>
                        <a:pt x="0" y="28"/>
                      </a:lnTo>
                      <a:lnTo>
                        <a:pt x="168" y="28"/>
                      </a:lnTo>
                      <a:lnTo>
                        <a:pt x="168" y="28"/>
                      </a:lnTo>
                      <a:lnTo>
                        <a:pt x="168" y="28"/>
                      </a:lnTo>
                      <a:lnTo>
                        <a:pt x="1401" y="28"/>
                      </a:lnTo>
                      <a:lnTo>
                        <a:pt x="1401" y="28"/>
                      </a:lnTo>
                      <a:lnTo>
                        <a:pt x="3642" y="0"/>
                      </a:lnTo>
                      <a:lnTo>
                        <a:pt x="36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1563;p57">
                  <a:extLst>
                    <a:ext uri="{FF2B5EF4-FFF2-40B4-BE49-F238E27FC236}">
                      <a16:creationId xmlns:a16="http://schemas.microsoft.com/office/drawing/2014/main" id="{014F00F2-8FD7-6ADA-14BA-62A12EC576D9}"/>
                    </a:ext>
                  </a:extLst>
                </p:cNvPr>
                <p:cNvSpPr/>
                <p:nvPr/>
              </p:nvSpPr>
              <p:spPr>
                <a:xfrm>
                  <a:off x="1600399" y="3076399"/>
                  <a:ext cx="28351" cy="2230"/>
                </a:xfrm>
                <a:custGeom>
                  <a:avLst/>
                  <a:gdLst/>
                  <a:ahLst/>
                  <a:cxnLst/>
                  <a:rect l="l" t="t" r="r" b="b"/>
                  <a:pathLst>
                    <a:path w="1793" h="141" extrusionOk="0">
                      <a:moveTo>
                        <a:pt x="1793" y="0"/>
                      </a:moveTo>
                      <a:lnTo>
                        <a:pt x="1009" y="56"/>
                      </a:lnTo>
                      <a:lnTo>
                        <a:pt x="0" y="140"/>
                      </a:lnTo>
                      <a:lnTo>
                        <a:pt x="0" y="140"/>
                      </a:lnTo>
                      <a:lnTo>
                        <a:pt x="17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1564;p57">
                  <a:extLst>
                    <a:ext uri="{FF2B5EF4-FFF2-40B4-BE49-F238E27FC236}">
                      <a16:creationId xmlns:a16="http://schemas.microsoft.com/office/drawing/2014/main" id="{DA66AD53-CDA4-122A-B11A-43C402DC934C}"/>
                    </a:ext>
                  </a:extLst>
                </p:cNvPr>
                <p:cNvSpPr/>
                <p:nvPr/>
              </p:nvSpPr>
              <p:spPr>
                <a:xfrm>
                  <a:off x="1600399" y="3076399"/>
                  <a:ext cx="28351" cy="2230"/>
                </a:xfrm>
                <a:custGeom>
                  <a:avLst/>
                  <a:gdLst/>
                  <a:ahLst/>
                  <a:cxnLst/>
                  <a:rect l="l" t="t" r="r" b="b"/>
                  <a:pathLst>
                    <a:path w="1793" h="141" fill="none" extrusionOk="0">
                      <a:moveTo>
                        <a:pt x="1793" y="0"/>
                      </a:moveTo>
                      <a:lnTo>
                        <a:pt x="1009" y="56"/>
                      </a:lnTo>
                      <a:lnTo>
                        <a:pt x="1009" y="56"/>
                      </a:lnTo>
                      <a:lnTo>
                        <a:pt x="0" y="140"/>
                      </a:lnTo>
                      <a:lnTo>
                        <a:pt x="0" y="140"/>
                      </a:lnTo>
                      <a:lnTo>
                        <a:pt x="0" y="140"/>
                      </a:lnTo>
                      <a:lnTo>
                        <a:pt x="0" y="140"/>
                      </a:lnTo>
                      <a:lnTo>
                        <a:pt x="1793" y="0"/>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1565;p57">
                  <a:extLst>
                    <a:ext uri="{FF2B5EF4-FFF2-40B4-BE49-F238E27FC236}">
                      <a16:creationId xmlns:a16="http://schemas.microsoft.com/office/drawing/2014/main" id="{AF63B4CA-7584-0F86-E538-EFE66681BEEB}"/>
                    </a:ext>
                  </a:extLst>
                </p:cNvPr>
                <p:cNvSpPr/>
                <p:nvPr/>
              </p:nvSpPr>
              <p:spPr>
                <a:xfrm>
                  <a:off x="1051620" y="3084371"/>
                  <a:ext cx="16" cy="459"/>
                </a:xfrm>
                <a:custGeom>
                  <a:avLst/>
                  <a:gdLst/>
                  <a:ahLst/>
                  <a:cxnLst/>
                  <a:rect l="l" t="t" r="r" b="b"/>
                  <a:pathLst>
                    <a:path w="1" h="29" extrusionOk="0">
                      <a:moveTo>
                        <a:pt x="1" y="0"/>
                      </a:moveTo>
                      <a:lnTo>
                        <a:pt x="1" y="0"/>
                      </a:lnTo>
                      <a:lnTo>
                        <a:pt x="1" y="28"/>
                      </a:lnTo>
                      <a:lnTo>
                        <a:pt x="1" y="28"/>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1566;p57">
                  <a:extLst>
                    <a:ext uri="{FF2B5EF4-FFF2-40B4-BE49-F238E27FC236}">
                      <a16:creationId xmlns:a16="http://schemas.microsoft.com/office/drawing/2014/main" id="{0CEA4D97-15B1-6B78-18EF-82DECAB3DC02}"/>
                    </a:ext>
                  </a:extLst>
                </p:cNvPr>
                <p:cNvSpPr/>
                <p:nvPr/>
              </p:nvSpPr>
              <p:spPr>
                <a:xfrm>
                  <a:off x="1051620" y="3084371"/>
                  <a:ext cx="16" cy="459"/>
                </a:xfrm>
                <a:custGeom>
                  <a:avLst/>
                  <a:gdLst/>
                  <a:ahLst/>
                  <a:cxnLst/>
                  <a:rect l="l" t="t" r="r" b="b"/>
                  <a:pathLst>
                    <a:path w="1" h="29" fill="none" extrusionOk="0">
                      <a:moveTo>
                        <a:pt x="1" y="0"/>
                      </a:moveTo>
                      <a:lnTo>
                        <a:pt x="1" y="0"/>
                      </a:lnTo>
                      <a:lnTo>
                        <a:pt x="1" y="28"/>
                      </a:lnTo>
                      <a:lnTo>
                        <a:pt x="1" y="2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1567;p57">
                  <a:extLst>
                    <a:ext uri="{FF2B5EF4-FFF2-40B4-BE49-F238E27FC236}">
                      <a16:creationId xmlns:a16="http://schemas.microsoft.com/office/drawing/2014/main" id="{0DA4AEAE-D252-1A5B-5248-FAB25ED750AC}"/>
                    </a:ext>
                  </a:extLst>
                </p:cNvPr>
                <p:cNvSpPr/>
                <p:nvPr/>
              </p:nvSpPr>
              <p:spPr>
                <a:xfrm>
                  <a:off x="1382475" y="3212414"/>
                  <a:ext cx="2230" cy="16"/>
                </a:xfrm>
                <a:custGeom>
                  <a:avLst/>
                  <a:gdLst/>
                  <a:ahLst/>
                  <a:cxnLst/>
                  <a:rect l="l" t="t" r="r" b="b"/>
                  <a:pathLst>
                    <a:path w="141" h="1" extrusionOk="0">
                      <a:moveTo>
                        <a:pt x="141" y="1"/>
                      </a:moveTo>
                      <a:lnTo>
                        <a:pt x="141" y="1"/>
                      </a:lnTo>
                      <a:lnTo>
                        <a:pt x="1" y="1"/>
                      </a:lnTo>
                      <a:lnTo>
                        <a:pt x="1" y="1"/>
                      </a:lnTo>
                      <a:lnTo>
                        <a:pt x="141" y="1"/>
                      </a:lnTo>
                      <a:lnTo>
                        <a:pt x="1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1568;p57">
                  <a:extLst>
                    <a:ext uri="{FF2B5EF4-FFF2-40B4-BE49-F238E27FC236}">
                      <a16:creationId xmlns:a16="http://schemas.microsoft.com/office/drawing/2014/main" id="{8521ED8F-6D8A-1C14-C75C-71134B55CEDD}"/>
                    </a:ext>
                  </a:extLst>
                </p:cNvPr>
                <p:cNvSpPr/>
                <p:nvPr/>
              </p:nvSpPr>
              <p:spPr>
                <a:xfrm>
                  <a:off x="1382475" y="3212414"/>
                  <a:ext cx="2230" cy="16"/>
                </a:xfrm>
                <a:custGeom>
                  <a:avLst/>
                  <a:gdLst/>
                  <a:ahLst/>
                  <a:cxnLst/>
                  <a:rect l="l" t="t" r="r" b="b"/>
                  <a:pathLst>
                    <a:path w="141" h="1" fill="none" extrusionOk="0">
                      <a:moveTo>
                        <a:pt x="141" y="1"/>
                      </a:moveTo>
                      <a:lnTo>
                        <a:pt x="141" y="1"/>
                      </a:lnTo>
                      <a:lnTo>
                        <a:pt x="1" y="1"/>
                      </a:lnTo>
                      <a:lnTo>
                        <a:pt x="1" y="1"/>
                      </a:lnTo>
                      <a:lnTo>
                        <a:pt x="141" y="1"/>
                      </a:lnTo>
                      <a:lnTo>
                        <a:pt x="1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1570;p57">
                  <a:extLst>
                    <a:ext uri="{FF2B5EF4-FFF2-40B4-BE49-F238E27FC236}">
                      <a16:creationId xmlns:a16="http://schemas.microsoft.com/office/drawing/2014/main" id="{64B00ABD-8406-63E7-A939-E499CF32E045}"/>
                    </a:ext>
                  </a:extLst>
                </p:cNvPr>
                <p:cNvSpPr/>
                <p:nvPr/>
              </p:nvSpPr>
              <p:spPr>
                <a:xfrm>
                  <a:off x="1600399" y="3076399"/>
                  <a:ext cx="28351" cy="104127"/>
                </a:xfrm>
                <a:custGeom>
                  <a:avLst/>
                  <a:gdLst/>
                  <a:ahLst/>
                  <a:cxnLst/>
                  <a:rect l="l" t="t" r="r" b="b"/>
                  <a:pathLst>
                    <a:path w="1793" h="6583" fill="none" extrusionOk="0">
                      <a:moveTo>
                        <a:pt x="1793" y="0"/>
                      </a:moveTo>
                      <a:lnTo>
                        <a:pt x="1793" y="0"/>
                      </a:lnTo>
                      <a:lnTo>
                        <a:pt x="0" y="140"/>
                      </a:lnTo>
                      <a:lnTo>
                        <a:pt x="0" y="140"/>
                      </a:lnTo>
                      <a:lnTo>
                        <a:pt x="0" y="140"/>
                      </a:lnTo>
                      <a:lnTo>
                        <a:pt x="0" y="140"/>
                      </a:lnTo>
                      <a:lnTo>
                        <a:pt x="1009" y="56"/>
                      </a:lnTo>
                      <a:lnTo>
                        <a:pt x="1121" y="6583"/>
                      </a:lnTo>
                      <a:lnTo>
                        <a:pt x="1121" y="6583"/>
                      </a:lnTo>
                      <a:lnTo>
                        <a:pt x="1121" y="6583"/>
                      </a:lnTo>
                      <a:lnTo>
                        <a:pt x="1121" y="6583"/>
                      </a:lnTo>
                      <a:lnTo>
                        <a:pt x="1793" y="6443"/>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1571;p57">
                  <a:extLst>
                    <a:ext uri="{FF2B5EF4-FFF2-40B4-BE49-F238E27FC236}">
                      <a16:creationId xmlns:a16="http://schemas.microsoft.com/office/drawing/2014/main" id="{5415B5C0-89CA-BEAD-A697-AEEB3A0E18FB}"/>
                    </a:ext>
                  </a:extLst>
                </p:cNvPr>
                <p:cNvSpPr/>
                <p:nvPr/>
              </p:nvSpPr>
              <p:spPr>
                <a:xfrm>
                  <a:off x="1051620" y="2466746"/>
                  <a:ext cx="362321" cy="747899"/>
                </a:xfrm>
                <a:custGeom>
                  <a:avLst/>
                  <a:gdLst/>
                  <a:ahLst/>
                  <a:cxnLst/>
                  <a:rect l="l" t="t" r="r" b="b"/>
                  <a:pathLst>
                    <a:path w="22914" h="47283" fill="none" extrusionOk="0">
                      <a:moveTo>
                        <a:pt x="13866" y="0"/>
                      </a:moveTo>
                      <a:lnTo>
                        <a:pt x="12522" y="7059"/>
                      </a:lnTo>
                      <a:lnTo>
                        <a:pt x="12522" y="7059"/>
                      </a:lnTo>
                      <a:lnTo>
                        <a:pt x="11989" y="7955"/>
                      </a:lnTo>
                      <a:lnTo>
                        <a:pt x="11373" y="8992"/>
                      </a:lnTo>
                      <a:lnTo>
                        <a:pt x="10561" y="10392"/>
                      </a:lnTo>
                      <a:lnTo>
                        <a:pt x="9608" y="12101"/>
                      </a:lnTo>
                      <a:lnTo>
                        <a:pt x="8572" y="14090"/>
                      </a:lnTo>
                      <a:lnTo>
                        <a:pt x="7424" y="16274"/>
                      </a:lnTo>
                      <a:lnTo>
                        <a:pt x="6275" y="18655"/>
                      </a:lnTo>
                      <a:lnTo>
                        <a:pt x="5687" y="19888"/>
                      </a:lnTo>
                      <a:lnTo>
                        <a:pt x="5099" y="21148"/>
                      </a:lnTo>
                      <a:lnTo>
                        <a:pt x="4510" y="22437"/>
                      </a:lnTo>
                      <a:lnTo>
                        <a:pt x="3950" y="23753"/>
                      </a:lnTo>
                      <a:lnTo>
                        <a:pt x="3418" y="25070"/>
                      </a:lnTo>
                      <a:lnTo>
                        <a:pt x="2914" y="26414"/>
                      </a:lnTo>
                      <a:lnTo>
                        <a:pt x="2410" y="27759"/>
                      </a:lnTo>
                      <a:lnTo>
                        <a:pt x="1961" y="29075"/>
                      </a:lnTo>
                      <a:lnTo>
                        <a:pt x="1541" y="30420"/>
                      </a:lnTo>
                      <a:lnTo>
                        <a:pt x="1149" y="31708"/>
                      </a:lnTo>
                      <a:lnTo>
                        <a:pt x="813" y="33025"/>
                      </a:lnTo>
                      <a:lnTo>
                        <a:pt x="533" y="34286"/>
                      </a:lnTo>
                      <a:lnTo>
                        <a:pt x="309" y="35518"/>
                      </a:lnTo>
                      <a:lnTo>
                        <a:pt x="141" y="36722"/>
                      </a:lnTo>
                      <a:lnTo>
                        <a:pt x="29" y="37899"/>
                      </a:lnTo>
                      <a:lnTo>
                        <a:pt x="1" y="38459"/>
                      </a:lnTo>
                      <a:lnTo>
                        <a:pt x="1" y="39019"/>
                      </a:lnTo>
                      <a:lnTo>
                        <a:pt x="1" y="39019"/>
                      </a:lnTo>
                      <a:lnTo>
                        <a:pt x="1" y="39047"/>
                      </a:lnTo>
                      <a:lnTo>
                        <a:pt x="1" y="39047"/>
                      </a:lnTo>
                      <a:lnTo>
                        <a:pt x="1" y="39047"/>
                      </a:lnTo>
                      <a:lnTo>
                        <a:pt x="1" y="39075"/>
                      </a:lnTo>
                      <a:lnTo>
                        <a:pt x="1" y="39075"/>
                      </a:lnTo>
                      <a:lnTo>
                        <a:pt x="1" y="39664"/>
                      </a:lnTo>
                      <a:lnTo>
                        <a:pt x="85" y="40224"/>
                      </a:lnTo>
                      <a:lnTo>
                        <a:pt x="197" y="40784"/>
                      </a:lnTo>
                      <a:lnTo>
                        <a:pt x="337" y="41288"/>
                      </a:lnTo>
                      <a:lnTo>
                        <a:pt x="533" y="41792"/>
                      </a:lnTo>
                      <a:lnTo>
                        <a:pt x="785" y="42241"/>
                      </a:lnTo>
                      <a:lnTo>
                        <a:pt x="1037" y="42689"/>
                      </a:lnTo>
                      <a:lnTo>
                        <a:pt x="1373" y="43109"/>
                      </a:lnTo>
                      <a:lnTo>
                        <a:pt x="1709" y="43501"/>
                      </a:lnTo>
                      <a:lnTo>
                        <a:pt x="2074" y="43865"/>
                      </a:lnTo>
                      <a:lnTo>
                        <a:pt x="2494" y="44201"/>
                      </a:lnTo>
                      <a:lnTo>
                        <a:pt x="2942" y="44538"/>
                      </a:lnTo>
                      <a:lnTo>
                        <a:pt x="3418" y="44818"/>
                      </a:lnTo>
                      <a:lnTo>
                        <a:pt x="3922" y="45126"/>
                      </a:lnTo>
                      <a:lnTo>
                        <a:pt x="4426" y="45378"/>
                      </a:lnTo>
                      <a:lnTo>
                        <a:pt x="4987" y="45630"/>
                      </a:lnTo>
                      <a:lnTo>
                        <a:pt x="5575" y="45854"/>
                      </a:lnTo>
                      <a:lnTo>
                        <a:pt x="6163" y="46050"/>
                      </a:lnTo>
                      <a:lnTo>
                        <a:pt x="6807" y="46246"/>
                      </a:lnTo>
                      <a:lnTo>
                        <a:pt x="7452" y="46414"/>
                      </a:lnTo>
                      <a:lnTo>
                        <a:pt x="8096" y="46554"/>
                      </a:lnTo>
                      <a:lnTo>
                        <a:pt x="8796" y="46694"/>
                      </a:lnTo>
                      <a:lnTo>
                        <a:pt x="9496" y="46806"/>
                      </a:lnTo>
                      <a:lnTo>
                        <a:pt x="10197" y="46918"/>
                      </a:lnTo>
                      <a:lnTo>
                        <a:pt x="11681" y="47087"/>
                      </a:lnTo>
                      <a:lnTo>
                        <a:pt x="13194" y="47199"/>
                      </a:lnTo>
                      <a:lnTo>
                        <a:pt x="14734" y="47283"/>
                      </a:lnTo>
                      <a:lnTo>
                        <a:pt x="16303" y="47283"/>
                      </a:lnTo>
                      <a:lnTo>
                        <a:pt x="16303" y="47283"/>
                      </a:lnTo>
                      <a:lnTo>
                        <a:pt x="17452" y="47283"/>
                      </a:lnTo>
                      <a:lnTo>
                        <a:pt x="18628" y="47255"/>
                      </a:lnTo>
                      <a:lnTo>
                        <a:pt x="19776" y="47199"/>
                      </a:lnTo>
                      <a:lnTo>
                        <a:pt x="20925" y="47143"/>
                      </a:lnTo>
                      <a:lnTo>
                        <a:pt x="20925" y="47143"/>
                      </a:lnTo>
                      <a:lnTo>
                        <a:pt x="21065" y="47143"/>
                      </a:lnTo>
                      <a:lnTo>
                        <a:pt x="19664" y="39271"/>
                      </a:lnTo>
                      <a:lnTo>
                        <a:pt x="19664" y="39271"/>
                      </a:lnTo>
                      <a:lnTo>
                        <a:pt x="19496" y="39271"/>
                      </a:lnTo>
                      <a:lnTo>
                        <a:pt x="19496" y="39271"/>
                      </a:lnTo>
                      <a:lnTo>
                        <a:pt x="18264" y="39243"/>
                      </a:lnTo>
                      <a:lnTo>
                        <a:pt x="17087" y="39187"/>
                      </a:lnTo>
                      <a:lnTo>
                        <a:pt x="16023" y="39103"/>
                      </a:lnTo>
                      <a:lnTo>
                        <a:pt x="15071" y="38991"/>
                      </a:lnTo>
                      <a:lnTo>
                        <a:pt x="14258" y="38851"/>
                      </a:lnTo>
                      <a:lnTo>
                        <a:pt x="13894" y="38767"/>
                      </a:lnTo>
                      <a:lnTo>
                        <a:pt x="13558" y="38683"/>
                      </a:lnTo>
                      <a:lnTo>
                        <a:pt x="13278" y="38571"/>
                      </a:lnTo>
                      <a:lnTo>
                        <a:pt x="13054" y="38459"/>
                      </a:lnTo>
                      <a:lnTo>
                        <a:pt x="12858" y="38347"/>
                      </a:lnTo>
                      <a:lnTo>
                        <a:pt x="12718" y="38235"/>
                      </a:lnTo>
                      <a:lnTo>
                        <a:pt x="12718" y="38235"/>
                      </a:lnTo>
                      <a:lnTo>
                        <a:pt x="12634" y="38123"/>
                      </a:lnTo>
                      <a:lnTo>
                        <a:pt x="12578" y="38011"/>
                      </a:lnTo>
                      <a:lnTo>
                        <a:pt x="12522" y="37871"/>
                      </a:lnTo>
                      <a:lnTo>
                        <a:pt x="12494" y="37703"/>
                      </a:lnTo>
                      <a:lnTo>
                        <a:pt x="12494" y="37703"/>
                      </a:lnTo>
                      <a:lnTo>
                        <a:pt x="12466" y="37535"/>
                      </a:lnTo>
                      <a:lnTo>
                        <a:pt x="12466" y="37311"/>
                      </a:lnTo>
                      <a:lnTo>
                        <a:pt x="12494" y="36863"/>
                      </a:lnTo>
                      <a:lnTo>
                        <a:pt x="12578" y="36330"/>
                      </a:lnTo>
                      <a:lnTo>
                        <a:pt x="12746" y="35742"/>
                      </a:lnTo>
                      <a:lnTo>
                        <a:pt x="12970" y="35098"/>
                      </a:lnTo>
                      <a:lnTo>
                        <a:pt x="13222" y="34426"/>
                      </a:lnTo>
                      <a:lnTo>
                        <a:pt x="13530" y="33697"/>
                      </a:lnTo>
                      <a:lnTo>
                        <a:pt x="13894" y="32913"/>
                      </a:lnTo>
                      <a:lnTo>
                        <a:pt x="14286" y="32101"/>
                      </a:lnTo>
                      <a:lnTo>
                        <a:pt x="14706" y="31260"/>
                      </a:lnTo>
                      <a:lnTo>
                        <a:pt x="15659" y="29524"/>
                      </a:lnTo>
                      <a:lnTo>
                        <a:pt x="16723" y="27731"/>
                      </a:lnTo>
                      <a:lnTo>
                        <a:pt x="17816" y="25882"/>
                      </a:lnTo>
                      <a:lnTo>
                        <a:pt x="17816" y="25882"/>
                      </a:lnTo>
                      <a:lnTo>
                        <a:pt x="19216" y="23669"/>
                      </a:lnTo>
                      <a:lnTo>
                        <a:pt x="19216" y="23669"/>
                      </a:lnTo>
                      <a:lnTo>
                        <a:pt x="20449" y="21765"/>
                      </a:lnTo>
                      <a:lnTo>
                        <a:pt x="20449" y="21765"/>
                      </a:lnTo>
                      <a:lnTo>
                        <a:pt x="21737" y="19804"/>
                      </a:lnTo>
                      <a:lnTo>
                        <a:pt x="22914" y="18067"/>
                      </a:lnTo>
                      <a:lnTo>
                        <a:pt x="22914" y="18067"/>
                      </a:lnTo>
                      <a:lnTo>
                        <a:pt x="22914" y="18067"/>
                      </a:lnTo>
                      <a:lnTo>
                        <a:pt x="21765" y="19748"/>
                      </a:lnTo>
                      <a:lnTo>
                        <a:pt x="20505" y="21653"/>
                      </a:lnTo>
                      <a:lnTo>
                        <a:pt x="19160" y="23725"/>
                      </a:lnTo>
                      <a:lnTo>
                        <a:pt x="17816" y="25882"/>
                      </a:lnTo>
                      <a:lnTo>
                        <a:pt x="17816" y="25882"/>
                      </a:lnTo>
                      <a:lnTo>
                        <a:pt x="17900" y="25070"/>
                      </a:lnTo>
                      <a:lnTo>
                        <a:pt x="18040" y="24258"/>
                      </a:lnTo>
                      <a:lnTo>
                        <a:pt x="18180" y="23445"/>
                      </a:lnTo>
                      <a:lnTo>
                        <a:pt x="18348" y="22633"/>
                      </a:lnTo>
                      <a:lnTo>
                        <a:pt x="18544" y="21849"/>
                      </a:lnTo>
                      <a:lnTo>
                        <a:pt x="18740" y="21092"/>
                      </a:lnTo>
                      <a:lnTo>
                        <a:pt x="19160" y="19692"/>
                      </a:lnTo>
                      <a:lnTo>
                        <a:pt x="19580" y="18515"/>
                      </a:lnTo>
                      <a:lnTo>
                        <a:pt x="19917" y="17591"/>
                      </a:lnTo>
                      <a:lnTo>
                        <a:pt x="20225" y="16779"/>
                      </a:lnTo>
                      <a:lnTo>
                        <a:pt x="20225" y="16779"/>
                      </a:lnTo>
                      <a:lnTo>
                        <a:pt x="19608" y="15406"/>
                      </a:lnTo>
                      <a:lnTo>
                        <a:pt x="19104" y="14146"/>
                      </a:lnTo>
                      <a:lnTo>
                        <a:pt x="18684" y="12969"/>
                      </a:lnTo>
                      <a:lnTo>
                        <a:pt x="18376" y="11933"/>
                      </a:lnTo>
                      <a:lnTo>
                        <a:pt x="18124" y="10980"/>
                      </a:lnTo>
                      <a:lnTo>
                        <a:pt x="17928" y="10112"/>
                      </a:lnTo>
                      <a:lnTo>
                        <a:pt x="17816" y="9356"/>
                      </a:lnTo>
                      <a:lnTo>
                        <a:pt x="17732" y="8711"/>
                      </a:lnTo>
                      <a:lnTo>
                        <a:pt x="17732" y="8711"/>
                      </a:lnTo>
                      <a:lnTo>
                        <a:pt x="17115" y="7759"/>
                      </a:lnTo>
                      <a:lnTo>
                        <a:pt x="16499" y="6751"/>
                      </a:lnTo>
                      <a:lnTo>
                        <a:pt x="15939" y="5686"/>
                      </a:lnTo>
                      <a:lnTo>
                        <a:pt x="15687" y="5154"/>
                      </a:lnTo>
                      <a:lnTo>
                        <a:pt x="15435" y="4622"/>
                      </a:lnTo>
                      <a:lnTo>
                        <a:pt x="15211" y="4062"/>
                      </a:lnTo>
                      <a:lnTo>
                        <a:pt x="14987" y="3501"/>
                      </a:lnTo>
                      <a:lnTo>
                        <a:pt x="14790" y="2913"/>
                      </a:lnTo>
                      <a:lnTo>
                        <a:pt x="14622" y="2353"/>
                      </a:lnTo>
                      <a:lnTo>
                        <a:pt x="14454" y="1765"/>
                      </a:lnTo>
                      <a:lnTo>
                        <a:pt x="14342" y="1177"/>
                      </a:lnTo>
                      <a:lnTo>
                        <a:pt x="14230" y="588"/>
                      </a:lnTo>
                      <a:lnTo>
                        <a:pt x="14174" y="0"/>
                      </a:lnTo>
                      <a:lnTo>
                        <a:pt x="138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1572;p57">
                  <a:extLst>
                    <a:ext uri="{FF2B5EF4-FFF2-40B4-BE49-F238E27FC236}">
                      <a16:creationId xmlns:a16="http://schemas.microsoft.com/office/drawing/2014/main" id="{5B5509EF-7193-92D0-B363-9C1C2908D14F}"/>
                    </a:ext>
                  </a:extLst>
                </p:cNvPr>
                <p:cNvSpPr/>
                <p:nvPr/>
              </p:nvSpPr>
              <p:spPr>
                <a:xfrm>
                  <a:off x="1590216" y="3180510"/>
                  <a:ext cx="27909" cy="5330"/>
                </a:xfrm>
                <a:custGeom>
                  <a:avLst/>
                  <a:gdLst/>
                  <a:ahLst/>
                  <a:cxnLst/>
                  <a:rect l="l" t="t" r="r" b="b"/>
                  <a:pathLst>
                    <a:path w="1765" h="337" extrusionOk="0">
                      <a:moveTo>
                        <a:pt x="1765" y="1"/>
                      </a:moveTo>
                      <a:lnTo>
                        <a:pt x="1765" y="1"/>
                      </a:lnTo>
                      <a:lnTo>
                        <a:pt x="0" y="337"/>
                      </a:lnTo>
                      <a:lnTo>
                        <a:pt x="0" y="337"/>
                      </a:lnTo>
                      <a:lnTo>
                        <a:pt x="0" y="337"/>
                      </a:lnTo>
                      <a:lnTo>
                        <a:pt x="0" y="337"/>
                      </a:lnTo>
                      <a:lnTo>
                        <a:pt x="1765" y="1"/>
                      </a:lnTo>
                      <a:lnTo>
                        <a:pt x="1765" y="1"/>
                      </a:ln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1573;p57">
                  <a:extLst>
                    <a:ext uri="{FF2B5EF4-FFF2-40B4-BE49-F238E27FC236}">
                      <a16:creationId xmlns:a16="http://schemas.microsoft.com/office/drawing/2014/main" id="{A6C408FE-6692-1349-24D4-00A247883B7F}"/>
                    </a:ext>
                  </a:extLst>
                </p:cNvPr>
                <p:cNvSpPr/>
                <p:nvPr/>
              </p:nvSpPr>
              <p:spPr>
                <a:xfrm>
                  <a:off x="1590216" y="3180510"/>
                  <a:ext cx="27909" cy="5330"/>
                </a:xfrm>
                <a:custGeom>
                  <a:avLst/>
                  <a:gdLst/>
                  <a:ahLst/>
                  <a:cxnLst/>
                  <a:rect l="l" t="t" r="r" b="b"/>
                  <a:pathLst>
                    <a:path w="1765" h="337" fill="none" extrusionOk="0">
                      <a:moveTo>
                        <a:pt x="1765" y="1"/>
                      </a:moveTo>
                      <a:lnTo>
                        <a:pt x="1765" y="1"/>
                      </a:lnTo>
                      <a:lnTo>
                        <a:pt x="0" y="337"/>
                      </a:lnTo>
                      <a:lnTo>
                        <a:pt x="0" y="337"/>
                      </a:lnTo>
                      <a:lnTo>
                        <a:pt x="0" y="337"/>
                      </a:lnTo>
                      <a:lnTo>
                        <a:pt x="0" y="337"/>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1574;p57">
                  <a:extLst>
                    <a:ext uri="{FF2B5EF4-FFF2-40B4-BE49-F238E27FC236}">
                      <a16:creationId xmlns:a16="http://schemas.microsoft.com/office/drawing/2014/main" id="{BE0FA175-877B-5DE4-2840-C25FE104CB07}"/>
                    </a:ext>
                  </a:extLst>
                </p:cNvPr>
                <p:cNvSpPr/>
                <p:nvPr/>
              </p:nvSpPr>
              <p:spPr>
                <a:xfrm>
                  <a:off x="1384688" y="3209757"/>
                  <a:ext cx="32795" cy="2673"/>
                </a:xfrm>
                <a:custGeom>
                  <a:avLst/>
                  <a:gdLst/>
                  <a:ahLst/>
                  <a:cxnLst/>
                  <a:rect l="l" t="t" r="r" b="b"/>
                  <a:pathLst>
                    <a:path w="2074" h="169" extrusionOk="0">
                      <a:moveTo>
                        <a:pt x="2074" y="0"/>
                      </a:moveTo>
                      <a:lnTo>
                        <a:pt x="2074" y="0"/>
                      </a:lnTo>
                      <a:lnTo>
                        <a:pt x="1" y="169"/>
                      </a:lnTo>
                      <a:lnTo>
                        <a:pt x="1" y="169"/>
                      </a:lnTo>
                      <a:lnTo>
                        <a:pt x="1" y="169"/>
                      </a:lnTo>
                      <a:lnTo>
                        <a:pt x="1" y="169"/>
                      </a:lnTo>
                      <a:lnTo>
                        <a:pt x="1" y="169"/>
                      </a:lnTo>
                      <a:lnTo>
                        <a:pt x="1" y="169"/>
                      </a:lnTo>
                      <a:lnTo>
                        <a:pt x="1" y="169"/>
                      </a:lnTo>
                      <a:lnTo>
                        <a:pt x="2074" y="0"/>
                      </a:lnTo>
                      <a:lnTo>
                        <a:pt x="2074" y="0"/>
                      </a:ln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1575;p57">
                  <a:extLst>
                    <a:ext uri="{FF2B5EF4-FFF2-40B4-BE49-F238E27FC236}">
                      <a16:creationId xmlns:a16="http://schemas.microsoft.com/office/drawing/2014/main" id="{04F466A5-F620-5F9C-9B6B-B1EF3FA20957}"/>
                    </a:ext>
                  </a:extLst>
                </p:cNvPr>
                <p:cNvSpPr/>
                <p:nvPr/>
              </p:nvSpPr>
              <p:spPr>
                <a:xfrm>
                  <a:off x="1384688" y="3209757"/>
                  <a:ext cx="32795" cy="2673"/>
                </a:xfrm>
                <a:custGeom>
                  <a:avLst/>
                  <a:gdLst/>
                  <a:ahLst/>
                  <a:cxnLst/>
                  <a:rect l="l" t="t" r="r" b="b"/>
                  <a:pathLst>
                    <a:path w="2074" h="169" fill="none" extrusionOk="0">
                      <a:moveTo>
                        <a:pt x="2074" y="0"/>
                      </a:moveTo>
                      <a:lnTo>
                        <a:pt x="2074" y="0"/>
                      </a:lnTo>
                      <a:lnTo>
                        <a:pt x="1" y="169"/>
                      </a:lnTo>
                      <a:lnTo>
                        <a:pt x="1" y="169"/>
                      </a:lnTo>
                      <a:lnTo>
                        <a:pt x="1" y="169"/>
                      </a:lnTo>
                      <a:lnTo>
                        <a:pt x="1" y="169"/>
                      </a:lnTo>
                      <a:lnTo>
                        <a:pt x="1" y="169"/>
                      </a:lnTo>
                      <a:lnTo>
                        <a:pt x="1" y="169"/>
                      </a:lnTo>
                      <a:lnTo>
                        <a:pt x="1" y="169"/>
                      </a:lnTo>
                      <a:lnTo>
                        <a:pt x="2074" y="0"/>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1576;p57">
                  <a:extLst>
                    <a:ext uri="{FF2B5EF4-FFF2-40B4-BE49-F238E27FC236}">
                      <a16:creationId xmlns:a16="http://schemas.microsoft.com/office/drawing/2014/main" id="{981A6505-921F-1654-E8D2-891703094975}"/>
                    </a:ext>
                  </a:extLst>
                </p:cNvPr>
                <p:cNvSpPr/>
                <p:nvPr/>
              </p:nvSpPr>
              <p:spPr>
                <a:xfrm>
                  <a:off x="1384688" y="3180510"/>
                  <a:ext cx="233436" cy="31920"/>
                </a:xfrm>
                <a:custGeom>
                  <a:avLst/>
                  <a:gdLst/>
                  <a:ahLst/>
                  <a:cxnLst/>
                  <a:rect l="l" t="t" r="r" b="b"/>
                  <a:pathLst>
                    <a:path w="14763" h="2018" extrusionOk="0">
                      <a:moveTo>
                        <a:pt x="2074" y="1849"/>
                      </a:moveTo>
                      <a:lnTo>
                        <a:pt x="2074" y="1849"/>
                      </a:lnTo>
                      <a:lnTo>
                        <a:pt x="1" y="2018"/>
                      </a:lnTo>
                      <a:lnTo>
                        <a:pt x="1" y="2018"/>
                      </a:lnTo>
                      <a:lnTo>
                        <a:pt x="2074" y="1849"/>
                      </a:lnTo>
                      <a:lnTo>
                        <a:pt x="2074" y="1849"/>
                      </a:lnTo>
                      <a:lnTo>
                        <a:pt x="2074" y="1849"/>
                      </a:lnTo>
                      <a:close/>
                      <a:moveTo>
                        <a:pt x="14763" y="1"/>
                      </a:moveTo>
                      <a:lnTo>
                        <a:pt x="14763" y="1"/>
                      </a:lnTo>
                      <a:lnTo>
                        <a:pt x="12998" y="337"/>
                      </a:lnTo>
                      <a:lnTo>
                        <a:pt x="12998" y="337"/>
                      </a:lnTo>
                      <a:lnTo>
                        <a:pt x="12998" y="337"/>
                      </a:lnTo>
                      <a:lnTo>
                        <a:pt x="12998" y="337"/>
                      </a:lnTo>
                      <a:lnTo>
                        <a:pt x="14763" y="1"/>
                      </a:lnTo>
                      <a:lnTo>
                        <a:pt x="147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1577;p57">
                  <a:extLst>
                    <a:ext uri="{FF2B5EF4-FFF2-40B4-BE49-F238E27FC236}">
                      <a16:creationId xmlns:a16="http://schemas.microsoft.com/office/drawing/2014/main" id="{F98BD086-BE82-B6B7-85D8-8754D4F27A1E}"/>
                    </a:ext>
                  </a:extLst>
                </p:cNvPr>
                <p:cNvSpPr/>
                <p:nvPr/>
              </p:nvSpPr>
              <p:spPr>
                <a:xfrm>
                  <a:off x="1384688" y="3209757"/>
                  <a:ext cx="32795" cy="2673"/>
                </a:xfrm>
                <a:custGeom>
                  <a:avLst/>
                  <a:gdLst/>
                  <a:ahLst/>
                  <a:cxnLst/>
                  <a:rect l="l" t="t" r="r" b="b"/>
                  <a:pathLst>
                    <a:path w="2074" h="169" fill="none" extrusionOk="0">
                      <a:moveTo>
                        <a:pt x="2074" y="0"/>
                      </a:moveTo>
                      <a:lnTo>
                        <a:pt x="2074" y="0"/>
                      </a:lnTo>
                      <a:lnTo>
                        <a:pt x="1" y="169"/>
                      </a:lnTo>
                      <a:lnTo>
                        <a:pt x="1" y="169"/>
                      </a:lnTo>
                      <a:lnTo>
                        <a:pt x="2074" y="0"/>
                      </a:lnTo>
                      <a:lnTo>
                        <a:pt x="2074" y="0"/>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1578;p57">
                  <a:extLst>
                    <a:ext uri="{FF2B5EF4-FFF2-40B4-BE49-F238E27FC236}">
                      <a16:creationId xmlns:a16="http://schemas.microsoft.com/office/drawing/2014/main" id="{B2FCC54C-9BE4-6996-2749-6EF7CAB846B5}"/>
                    </a:ext>
                  </a:extLst>
                </p:cNvPr>
                <p:cNvSpPr/>
                <p:nvPr/>
              </p:nvSpPr>
              <p:spPr>
                <a:xfrm>
                  <a:off x="1590216" y="3180510"/>
                  <a:ext cx="27909" cy="5330"/>
                </a:xfrm>
                <a:custGeom>
                  <a:avLst/>
                  <a:gdLst/>
                  <a:ahLst/>
                  <a:cxnLst/>
                  <a:rect l="l" t="t" r="r" b="b"/>
                  <a:pathLst>
                    <a:path w="1765" h="337" fill="none" extrusionOk="0">
                      <a:moveTo>
                        <a:pt x="1765" y="1"/>
                      </a:moveTo>
                      <a:lnTo>
                        <a:pt x="1765" y="1"/>
                      </a:lnTo>
                      <a:lnTo>
                        <a:pt x="0" y="337"/>
                      </a:lnTo>
                      <a:lnTo>
                        <a:pt x="0" y="337"/>
                      </a:lnTo>
                      <a:lnTo>
                        <a:pt x="0" y="337"/>
                      </a:lnTo>
                      <a:lnTo>
                        <a:pt x="0" y="337"/>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1579;p57">
                  <a:extLst>
                    <a:ext uri="{FF2B5EF4-FFF2-40B4-BE49-F238E27FC236}">
                      <a16:creationId xmlns:a16="http://schemas.microsoft.com/office/drawing/2014/main" id="{FF5FB76D-9AE7-B751-861C-A0C6D72E5F84}"/>
                    </a:ext>
                  </a:extLst>
                </p:cNvPr>
                <p:cNvSpPr/>
                <p:nvPr/>
              </p:nvSpPr>
              <p:spPr>
                <a:xfrm>
                  <a:off x="1382032" y="3087472"/>
                  <a:ext cx="35451" cy="459"/>
                </a:xfrm>
                <a:custGeom>
                  <a:avLst/>
                  <a:gdLst/>
                  <a:ahLst/>
                  <a:cxnLst/>
                  <a:rect l="l" t="t" r="r" b="b"/>
                  <a:pathLst>
                    <a:path w="2242" h="29" extrusionOk="0">
                      <a:moveTo>
                        <a:pt x="2242" y="0"/>
                      </a:moveTo>
                      <a:lnTo>
                        <a:pt x="1" y="28"/>
                      </a:lnTo>
                      <a:lnTo>
                        <a:pt x="2242" y="28"/>
                      </a:lnTo>
                      <a:lnTo>
                        <a:pt x="2242"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1580;p57">
                  <a:extLst>
                    <a:ext uri="{FF2B5EF4-FFF2-40B4-BE49-F238E27FC236}">
                      <a16:creationId xmlns:a16="http://schemas.microsoft.com/office/drawing/2014/main" id="{D06407C8-1397-DA4F-2166-6DFD673776EB}"/>
                    </a:ext>
                  </a:extLst>
                </p:cNvPr>
                <p:cNvSpPr/>
                <p:nvPr/>
              </p:nvSpPr>
              <p:spPr>
                <a:xfrm>
                  <a:off x="1384688" y="3212414"/>
                  <a:ext cx="16" cy="16"/>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1581;p57">
                  <a:extLst>
                    <a:ext uri="{FF2B5EF4-FFF2-40B4-BE49-F238E27FC236}">
                      <a16:creationId xmlns:a16="http://schemas.microsoft.com/office/drawing/2014/main" id="{95EF756E-AD7D-D5D0-0D90-AFB45846B034}"/>
                    </a:ext>
                  </a:extLst>
                </p:cNvPr>
                <p:cNvSpPr/>
                <p:nvPr/>
              </p:nvSpPr>
              <p:spPr>
                <a:xfrm>
                  <a:off x="1362551" y="3087472"/>
                  <a:ext cx="54932" cy="459"/>
                </a:xfrm>
                <a:custGeom>
                  <a:avLst/>
                  <a:gdLst/>
                  <a:ahLst/>
                  <a:cxnLst/>
                  <a:rect l="l" t="t" r="r" b="b"/>
                  <a:pathLst>
                    <a:path w="3474" h="29" fill="none" extrusionOk="0">
                      <a:moveTo>
                        <a:pt x="3474" y="0"/>
                      </a:moveTo>
                      <a:lnTo>
                        <a:pt x="3474" y="0"/>
                      </a:lnTo>
                      <a:lnTo>
                        <a:pt x="1233" y="28"/>
                      </a:lnTo>
                      <a:lnTo>
                        <a:pt x="1233" y="28"/>
                      </a:lnTo>
                      <a:lnTo>
                        <a:pt x="0" y="28"/>
                      </a:lnTo>
                      <a:lnTo>
                        <a:pt x="0" y="28"/>
                      </a:lnTo>
                      <a:lnTo>
                        <a:pt x="0" y="28"/>
                      </a:lnTo>
                      <a:lnTo>
                        <a:pt x="1205" y="28"/>
                      </a:lnTo>
                      <a:lnTo>
                        <a:pt x="1205" y="28"/>
                      </a:lnTo>
                      <a:lnTo>
                        <a:pt x="3474" y="28"/>
                      </a:lnTo>
                      <a:lnTo>
                        <a:pt x="34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1583;p57">
                  <a:extLst>
                    <a:ext uri="{FF2B5EF4-FFF2-40B4-BE49-F238E27FC236}">
                      <a16:creationId xmlns:a16="http://schemas.microsoft.com/office/drawing/2014/main" id="{8A9BBC15-414C-FCE1-C771-5AD26080C0F4}"/>
                    </a:ext>
                  </a:extLst>
                </p:cNvPr>
                <p:cNvSpPr/>
                <p:nvPr/>
              </p:nvSpPr>
              <p:spPr>
                <a:xfrm>
                  <a:off x="1362551" y="3087915"/>
                  <a:ext cx="54932" cy="124515"/>
                </a:xfrm>
                <a:custGeom>
                  <a:avLst/>
                  <a:gdLst/>
                  <a:ahLst/>
                  <a:cxnLst/>
                  <a:rect l="l" t="t" r="r" b="b"/>
                  <a:pathLst>
                    <a:path w="3474" h="7872" fill="none" extrusionOk="0">
                      <a:moveTo>
                        <a:pt x="3474" y="0"/>
                      </a:moveTo>
                      <a:lnTo>
                        <a:pt x="3474" y="0"/>
                      </a:lnTo>
                      <a:lnTo>
                        <a:pt x="1205" y="0"/>
                      </a:lnTo>
                      <a:lnTo>
                        <a:pt x="1205" y="0"/>
                      </a:lnTo>
                      <a:lnTo>
                        <a:pt x="0" y="0"/>
                      </a:lnTo>
                      <a:lnTo>
                        <a:pt x="1401" y="7872"/>
                      </a:lnTo>
                      <a:lnTo>
                        <a:pt x="1401" y="7872"/>
                      </a:lnTo>
                      <a:lnTo>
                        <a:pt x="1401" y="7872"/>
                      </a:lnTo>
                      <a:lnTo>
                        <a:pt x="1401" y="7872"/>
                      </a:lnTo>
                      <a:lnTo>
                        <a:pt x="3474" y="7703"/>
                      </a:lnTo>
                      <a:lnTo>
                        <a:pt x="3474" y="7703"/>
                      </a:lnTo>
                      <a:lnTo>
                        <a:pt x="3474" y="2325"/>
                      </a:lnTo>
                      <a:lnTo>
                        <a:pt x="3474" y="2325"/>
                      </a:lnTo>
                      <a:lnTo>
                        <a:pt x="3474" y="2297"/>
                      </a:lnTo>
                      <a:lnTo>
                        <a:pt x="3474" y="2297"/>
                      </a:lnTo>
                      <a:lnTo>
                        <a:pt x="3474" y="2297"/>
                      </a:lnTo>
                      <a:lnTo>
                        <a:pt x="3474" y="2297"/>
                      </a:lnTo>
                      <a:lnTo>
                        <a:pt x="34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1584;p57">
                  <a:extLst>
                    <a:ext uri="{FF2B5EF4-FFF2-40B4-BE49-F238E27FC236}">
                      <a16:creationId xmlns:a16="http://schemas.microsoft.com/office/drawing/2014/main" id="{E6D9062D-F075-0EF3-A698-34D9B6F3E203}"/>
                    </a:ext>
                  </a:extLst>
                </p:cNvPr>
                <p:cNvSpPr/>
                <p:nvPr/>
              </p:nvSpPr>
              <p:spPr>
                <a:xfrm>
                  <a:off x="1590216" y="3077285"/>
                  <a:ext cx="27909" cy="108556"/>
                </a:xfrm>
                <a:custGeom>
                  <a:avLst/>
                  <a:gdLst/>
                  <a:ahLst/>
                  <a:cxnLst/>
                  <a:rect l="l" t="t" r="r" b="b"/>
                  <a:pathLst>
                    <a:path w="1765" h="6863" fill="none" extrusionOk="0">
                      <a:moveTo>
                        <a:pt x="1653" y="0"/>
                      </a:moveTo>
                      <a:lnTo>
                        <a:pt x="1653" y="0"/>
                      </a:lnTo>
                      <a:lnTo>
                        <a:pt x="644" y="84"/>
                      </a:lnTo>
                      <a:lnTo>
                        <a:pt x="644" y="84"/>
                      </a:lnTo>
                      <a:lnTo>
                        <a:pt x="0" y="6863"/>
                      </a:lnTo>
                      <a:lnTo>
                        <a:pt x="0" y="6863"/>
                      </a:lnTo>
                      <a:lnTo>
                        <a:pt x="1765" y="6527"/>
                      </a:lnTo>
                      <a:lnTo>
                        <a:pt x="16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1586;p57">
                  <a:extLst>
                    <a:ext uri="{FF2B5EF4-FFF2-40B4-BE49-F238E27FC236}">
                      <a16:creationId xmlns:a16="http://schemas.microsoft.com/office/drawing/2014/main" id="{BCB22278-FA0C-ABE7-4947-41B9C02BA8DF}"/>
                    </a:ext>
                  </a:extLst>
                </p:cNvPr>
                <p:cNvSpPr/>
                <p:nvPr/>
              </p:nvSpPr>
              <p:spPr>
                <a:xfrm>
                  <a:off x="1331986" y="2604532"/>
                  <a:ext cx="81955" cy="271618"/>
                </a:xfrm>
                <a:custGeom>
                  <a:avLst/>
                  <a:gdLst/>
                  <a:ahLst/>
                  <a:cxnLst/>
                  <a:rect l="l" t="t" r="r" b="b"/>
                  <a:pathLst>
                    <a:path w="5183" h="17172" fill="none" extrusionOk="0">
                      <a:moveTo>
                        <a:pt x="1" y="0"/>
                      </a:moveTo>
                      <a:lnTo>
                        <a:pt x="1" y="0"/>
                      </a:lnTo>
                      <a:lnTo>
                        <a:pt x="85" y="645"/>
                      </a:lnTo>
                      <a:lnTo>
                        <a:pt x="197" y="1401"/>
                      </a:lnTo>
                      <a:lnTo>
                        <a:pt x="393" y="2269"/>
                      </a:lnTo>
                      <a:lnTo>
                        <a:pt x="645" y="3222"/>
                      </a:lnTo>
                      <a:lnTo>
                        <a:pt x="953" y="4258"/>
                      </a:lnTo>
                      <a:lnTo>
                        <a:pt x="1373" y="5435"/>
                      </a:lnTo>
                      <a:lnTo>
                        <a:pt x="1877" y="6695"/>
                      </a:lnTo>
                      <a:lnTo>
                        <a:pt x="2494" y="8068"/>
                      </a:lnTo>
                      <a:lnTo>
                        <a:pt x="2494" y="8068"/>
                      </a:lnTo>
                      <a:lnTo>
                        <a:pt x="2186" y="8880"/>
                      </a:lnTo>
                      <a:lnTo>
                        <a:pt x="1849" y="9804"/>
                      </a:lnTo>
                      <a:lnTo>
                        <a:pt x="1429" y="10981"/>
                      </a:lnTo>
                      <a:lnTo>
                        <a:pt x="1009" y="12381"/>
                      </a:lnTo>
                      <a:lnTo>
                        <a:pt x="813" y="13138"/>
                      </a:lnTo>
                      <a:lnTo>
                        <a:pt x="617" y="13922"/>
                      </a:lnTo>
                      <a:lnTo>
                        <a:pt x="449" y="14734"/>
                      </a:lnTo>
                      <a:lnTo>
                        <a:pt x="309" y="15547"/>
                      </a:lnTo>
                      <a:lnTo>
                        <a:pt x="169" y="16359"/>
                      </a:lnTo>
                      <a:lnTo>
                        <a:pt x="85" y="17171"/>
                      </a:lnTo>
                      <a:lnTo>
                        <a:pt x="85" y="17171"/>
                      </a:lnTo>
                      <a:lnTo>
                        <a:pt x="1429" y="15014"/>
                      </a:lnTo>
                      <a:lnTo>
                        <a:pt x="2774" y="12942"/>
                      </a:lnTo>
                      <a:lnTo>
                        <a:pt x="4034" y="11037"/>
                      </a:lnTo>
                      <a:lnTo>
                        <a:pt x="5183" y="9356"/>
                      </a:lnTo>
                      <a:lnTo>
                        <a:pt x="5183" y="9356"/>
                      </a:lnTo>
                      <a:lnTo>
                        <a:pt x="5099" y="7507"/>
                      </a:lnTo>
                      <a:lnTo>
                        <a:pt x="5043" y="5883"/>
                      </a:lnTo>
                      <a:lnTo>
                        <a:pt x="5043" y="5883"/>
                      </a:lnTo>
                      <a:lnTo>
                        <a:pt x="4594" y="5463"/>
                      </a:lnTo>
                      <a:lnTo>
                        <a:pt x="4062" y="4958"/>
                      </a:lnTo>
                      <a:lnTo>
                        <a:pt x="3418" y="4258"/>
                      </a:lnTo>
                      <a:lnTo>
                        <a:pt x="2634" y="3418"/>
                      </a:lnTo>
                      <a:lnTo>
                        <a:pt x="1793" y="2409"/>
                      </a:lnTo>
                      <a:lnTo>
                        <a:pt x="897" y="1261"/>
                      </a:lnTo>
                      <a:lnTo>
                        <a:pt x="449" y="64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1588;p57">
                  <a:extLst>
                    <a:ext uri="{FF2B5EF4-FFF2-40B4-BE49-F238E27FC236}">
                      <a16:creationId xmlns:a16="http://schemas.microsoft.com/office/drawing/2014/main" id="{95806254-0E2F-0AE1-6419-8C200FCD21B4}"/>
                    </a:ext>
                  </a:extLst>
                </p:cNvPr>
                <p:cNvSpPr/>
                <p:nvPr/>
              </p:nvSpPr>
              <p:spPr>
                <a:xfrm>
                  <a:off x="1304520" y="3846000"/>
                  <a:ext cx="214398" cy="72666"/>
                </a:xfrm>
                <a:custGeom>
                  <a:avLst/>
                  <a:gdLst/>
                  <a:ahLst/>
                  <a:cxnLst/>
                  <a:rect l="l" t="t" r="r" b="b"/>
                  <a:pathLst>
                    <a:path w="13559" h="4594" fill="none" extrusionOk="0">
                      <a:moveTo>
                        <a:pt x="7508" y="0"/>
                      </a:moveTo>
                      <a:lnTo>
                        <a:pt x="12410" y="0"/>
                      </a:lnTo>
                      <a:lnTo>
                        <a:pt x="12410" y="0"/>
                      </a:lnTo>
                      <a:lnTo>
                        <a:pt x="12522" y="28"/>
                      </a:lnTo>
                      <a:lnTo>
                        <a:pt x="12634" y="84"/>
                      </a:lnTo>
                      <a:lnTo>
                        <a:pt x="12718" y="168"/>
                      </a:lnTo>
                      <a:lnTo>
                        <a:pt x="12746" y="280"/>
                      </a:lnTo>
                      <a:lnTo>
                        <a:pt x="13558" y="3894"/>
                      </a:lnTo>
                      <a:lnTo>
                        <a:pt x="13558" y="3894"/>
                      </a:lnTo>
                      <a:lnTo>
                        <a:pt x="13558" y="4006"/>
                      </a:lnTo>
                      <a:lnTo>
                        <a:pt x="13558" y="4118"/>
                      </a:lnTo>
                      <a:lnTo>
                        <a:pt x="13530" y="4230"/>
                      </a:lnTo>
                      <a:lnTo>
                        <a:pt x="13474" y="4342"/>
                      </a:lnTo>
                      <a:lnTo>
                        <a:pt x="13390" y="4426"/>
                      </a:lnTo>
                      <a:lnTo>
                        <a:pt x="13306" y="4510"/>
                      </a:lnTo>
                      <a:lnTo>
                        <a:pt x="13222" y="4566"/>
                      </a:lnTo>
                      <a:lnTo>
                        <a:pt x="13110" y="4594"/>
                      </a:lnTo>
                      <a:lnTo>
                        <a:pt x="13082" y="4594"/>
                      </a:lnTo>
                      <a:lnTo>
                        <a:pt x="13082" y="4594"/>
                      </a:lnTo>
                      <a:lnTo>
                        <a:pt x="12970" y="4594"/>
                      </a:lnTo>
                      <a:lnTo>
                        <a:pt x="12970" y="4594"/>
                      </a:lnTo>
                      <a:lnTo>
                        <a:pt x="11822" y="4566"/>
                      </a:lnTo>
                      <a:lnTo>
                        <a:pt x="10757" y="4510"/>
                      </a:lnTo>
                      <a:lnTo>
                        <a:pt x="9581" y="4482"/>
                      </a:lnTo>
                      <a:lnTo>
                        <a:pt x="8208" y="4482"/>
                      </a:lnTo>
                      <a:lnTo>
                        <a:pt x="8208" y="4482"/>
                      </a:lnTo>
                      <a:lnTo>
                        <a:pt x="6892" y="4482"/>
                      </a:lnTo>
                      <a:lnTo>
                        <a:pt x="5071" y="4538"/>
                      </a:lnTo>
                      <a:lnTo>
                        <a:pt x="3166" y="4594"/>
                      </a:lnTo>
                      <a:lnTo>
                        <a:pt x="1570" y="4594"/>
                      </a:lnTo>
                      <a:lnTo>
                        <a:pt x="1570" y="4594"/>
                      </a:lnTo>
                      <a:lnTo>
                        <a:pt x="1289" y="4594"/>
                      </a:lnTo>
                      <a:lnTo>
                        <a:pt x="1009" y="4538"/>
                      </a:lnTo>
                      <a:lnTo>
                        <a:pt x="785" y="4454"/>
                      </a:lnTo>
                      <a:lnTo>
                        <a:pt x="589" y="4342"/>
                      </a:lnTo>
                      <a:lnTo>
                        <a:pt x="393" y="4202"/>
                      </a:lnTo>
                      <a:lnTo>
                        <a:pt x="253" y="4062"/>
                      </a:lnTo>
                      <a:lnTo>
                        <a:pt x="169" y="3894"/>
                      </a:lnTo>
                      <a:lnTo>
                        <a:pt x="85" y="3726"/>
                      </a:lnTo>
                      <a:lnTo>
                        <a:pt x="29" y="3586"/>
                      </a:lnTo>
                      <a:lnTo>
                        <a:pt x="1" y="3418"/>
                      </a:lnTo>
                      <a:lnTo>
                        <a:pt x="1" y="3249"/>
                      </a:lnTo>
                      <a:lnTo>
                        <a:pt x="29" y="3109"/>
                      </a:lnTo>
                      <a:lnTo>
                        <a:pt x="57" y="2997"/>
                      </a:lnTo>
                      <a:lnTo>
                        <a:pt x="141" y="2885"/>
                      </a:lnTo>
                      <a:lnTo>
                        <a:pt x="253" y="2801"/>
                      </a:lnTo>
                      <a:lnTo>
                        <a:pt x="365" y="2773"/>
                      </a:lnTo>
                      <a:lnTo>
                        <a:pt x="365" y="2773"/>
                      </a:lnTo>
                      <a:lnTo>
                        <a:pt x="1486" y="2493"/>
                      </a:lnTo>
                      <a:lnTo>
                        <a:pt x="2550" y="2213"/>
                      </a:lnTo>
                      <a:lnTo>
                        <a:pt x="3502" y="1905"/>
                      </a:lnTo>
                      <a:lnTo>
                        <a:pt x="4399" y="1597"/>
                      </a:lnTo>
                      <a:lnTo>
                        <a:pt x="5155" y="1261"/>
                      </a:lnTo>
                      <a:lnTo>
                        <a:pt x="5827" y="925"/>
                      </a:lnTo>
                      <a:lnTo>
                        <a:pt x="6387" y="588"/>
                      </a:lnTo>
                      <a:lnTo>
                        <a:pt x="6612" y="420"/>
                      </a:lnTo>
                      <a:lnTo>
                        <a:pt x="6808" y="252"/>
                      </a:lnTo>
                      <a:lnTo>
                        <a:pt x="6808" y="252"/>
                      </a:lnTo>
                      <a:lnTo>
                        <a:pt x="6976" y="140"/>
                      </a:lnTo>
                      <a:lnTo>
                        <a:pt x="7144" y="56"/>
                      </a:lnTo>
                      <a:lnTo>
                        <a:pt x="7312" y="28"/>
                      </a:lnTo>
                      <a:lnTo>
                        <a:pt x="75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1590;p57">
                  <a:extLst>
                    <a:ext uri="{FF2B5EF4-FFF2-40B4-BE49-F238E27FC236}">
                      <a16:creationId xmlns:a16="http://schemas.microsoft.com/office/drawing/2014/main" id="{2D777903-A809-E518-7C1E-0C4BF361D09F}"/>
                    </a:ext>
                  </a:extLst>
                </p:cNvPr>
                <p:cNvSpPr/>
                <p:nvPr/>
              </p:nvSpPr>
              <p:spPr>
                <a:xfrm>
                  <a:off x="1274414" y="2390980"/>
                  <a:ext cx="353893" cy="1477181"/>
                </a:xfrm>
                <a:custGeom>
                  <a:avLst/>
                  <a:gdLst/>
                  <a:ahLst/>
                  <a:cxnLst/>
                  <a:rect l="l" t="t" r="r" b="b"/>
                  <a:pathLst>
                    <a:path w="22381" h="93389" fill="none" extrusionOk="0">
                      <a:moveTo>
                        <a:pt x="21905" y="3782"/>
                      </a:moveTo>
                      <a:lnTo>
                        <a:pt x="21905" y="3782"/>
                      </a:lnTo>
                      <a:lnTo>
                        <a:pt x="21933" y="4006"/>
                      </a:lnTo>
                      <a:lnTo>
                        <a:pt x="22045" y="4706"/>
                      </a:lnTo>
                      <a:lnTo>
                        <a:pt x="22129" y="5294"/>
                      </a:lnTo>
                      <a:lnTo>
                        <a:pt x="22185" y="6051"/>
                      </a:lnTo>
                      <a:lnTo>
                        <a:pt x="22241" y="7003"/>
                      </a:lnTo>
                      <a:lnTo>
                        <a:pt x="22297" y="8151"/>
                      </a:lnTo>
                      <a:lnTo>
                        <a:pt x="22353" y="9524"/>
                      </a:lnTo>
                      <a:lnTo>
                        <a:pt x="22381" y="11121"/>
                      </a:lnTo>
                      <a:lnTo>
                        <a:pt x="22381" y="12969"/>
                      </a:lnTo>
                      <a:lnTo>
                        <a:pt x="22353" y="15098"/>
                      </a:lnTo>
                      <a:lnTo>
                        <a:pt x="22297" y="17507"/>
                      </a:lnTo>
                      <a:lnTo>
                        <a:pt x="22213" y="20196"/>
                      </a:lnTo>
                      <a:lnTo>
                        <a:pt x="22073" y="23193"/>
                      </a:lnTo>
                      <a:lnTo>
                        <a:pt x="21905" y="26527"/>
                      </a:lnTo>
                      <a:lnTo>
                        <a:pt x="21905" y="26527"/>
                      </a:lnTo>
                      <a:lnTo>
                        <a:pt x="21737" y="29244"/>
                      </a:lnTo>
                      <a:lnTo>
                        <a:pt x="21541" y="32017"/>
                      </a:lnTo>
                      <a:lnTo>
                        <a:pt x="21120" y="37647"/>
                      </a:lnTo>
                      <a:lnTo>
                        <a:pt x="20616" y="43361"/>
                      </a:lnTo>
                      <a:lnTo>
                        <a:pt x="20084" y="49075"/>
                      </a:lnTo>
                      <a:lnTo>
                        <a:pt x="19524" y="54762"/>
                      </a:lnTo>
                      <a:lnTo>
                        <a:pt x="18936" y="60280"/>
                      </a:lnTo>
                      <a:lnTo>
                        <a:pt x="18347" y="65630"/>
                      </a:lnTo>
                      <a:lnTo>
                        <a:pt x="17759" y="70700"/>
                      </a:lnTo>
                      <a:lnTo>
                        <a:pt x="17199" y="75462"/>
                      </a:lnTo>
                      <a:lnTo>
                        <a:pt x="16667" y="79803"/>
                      </a:lnTo>
                      <a:lnTo>
                        <a:pt x="15770" y="86974"/>
                      </a:lnTo>
                      <a:lnTo>
                        <a:pt x="15126" y="91680"/>
                      </a:lnTo>
                      <a:lnTo>
                        <a:pt x="14902" y="93389"/>
                      </a:lnTo>
                      <a:lnTo>
                        <a:pt x="8712" y="92240"/>
                      </a:lnTo>
                      <a:lnTo>
                        <a:pt x="8712" y="92240"/>
                      </a:lnTo>
                      <a:lnTo>
                        <a:pt x="8824" y="83081"/>
                      </a:lnTo>
                      <a:lnTo>
                        <a:pt x="8936" y="73361"/>
                      </a:lnTo>
                      <a:lnTo>
                        <a:pt x="9020" y="61736"/>
                      </a:lnTo>
                      <a:lnTo>
                        <a:pt x="9048" y="49384"/>
                      </a:lnTo>
                      <a:lnTo>
                        <a:pt x="9048" y="43277"/>
                      </a:lnTo>
                      <a:lnTo>
                        <a:pt x="9048" y="37423"/>
                      </a:lnTo>
                      <a:lnTo>
                        <a:pt x="8992" y="31961"/>
                      </a:lnTo>
                      <a:lnTo>
                        <a:pt x="8908" y="27059"/>
                      </a:lnTo>
                      <a:lnTo>
                        <a:pt x="8824" y="22801"/>
                      </a:lnTo>
                      <a:lnTo>
                        <a:pt x="8740" y="20980"/>
                      </a:lnTo>
                      <a:lnTo>
                        <a:pt x="8684" y="19384"/>
                      </a:lnTo>
                      <a:lnTo>
                        <a:pt x="8684" y="19384"/>
                      </a:lnTo>
                      <a:lnTo>
                        <a:pt x="8291" y="19048"/>
                      </a:lnTo>
                      <a:lnTo>
                        <a:pt x="7871" y="18627"/>
                      </a:lnTo>
                      <a:lnTo>
                        <a:pt x="7311" y="18039"/>
                      </a:lnTo>
                      <a:lnTo>
                        <a:pt x="6667" y="17339"/>
                      </a:lnTo>
                      <a:lnTo>
                        <a:pt x="5911" y="16499"/>
                      </a:lnTo>
                      <a:lnTo>
                        <a:pt x="5126" y="15518"/>
                      </a:lnTo>
                      <a:lnTo>
                        <a:pt x="4314" y="14482"/>
                      </a:lnTo>
                      <a:lnTo>
                        <a:pt x="3502" y="13305"/>
                      </a:lnTo>
                      <a:lnTo>
                        <a:pt x="3109" y="12689"/>
                      </a:lnTo>
                      <a:lnTo>
                        <a:pt x="2717" y="12073"/>
                      </a:lnTo>
                      <a:lnTo>
                        <a:pt x="2353" y="11429"/>
                      </a:lnTo>
                      <a:lnTo>
                        <a:pt x="1989" y="10756"/>
                      </a:lnTo>
                      <a:lnTo>
                        <a:pt x="1653" y="10084"/>
                      </a:lnTo>
                      <a:lnTo>
                        <a:pt x="1345" y="9384"/>
                      </a:lnTo>
                      <a:lnTo>
                        <a:pt x="1037" y="8684"/>
                      </a:lnTo>
                      <a:lnTo>
                        <a:pt x="785" y="7955"/>
                      </a:lnTo>
                      <a:lnTo>
                        <a:pt x="560" y="7227"/>
                      </a:lnTo>
                      <a:lnTo>
                        <a:pt x="364" y="6499"/>
                      </a:lnTo>
                      <a:lnTo>
                        <a:pt x="224" y="5770"/>
                      </a:lnTo>
                      <a:lnTo>
                        <a:pt x="112" y="5014"/>
                      </a:lnTo>
                      <a:lnTo>
                        <a:pt x="28" y="4258"/>
                      </a:lnTo>
                      <a:lnTo>
                        <a:pt x="0" y="3502"/>
                      </a:lnTo>
                      <a:lnTo>
                        <a:pt x="0" y="3502"/>
                      </a:lnTo>
                      <a:lnTo>
                        <a:pt x="28" y="3137"/>
                      </a:lnTo>
                      <a:lnTo>
                        <a:pt x="84" y="2801"/>
                      </a:lnTo>
                      <a:lnTo>
                        <a:pt x="168" y="2493"/>
                      </a:lnTo>
                      <a:lnTo>
                        <a:pt x="280" y="2185"/>
                      </a:lnTo>
                      <a:lnTo>
                        <a:pt x="392" y="1905"/>
                      </a:lnTo>
                      <a:lnTo>
                        <a:pt x="560" y="1653"/>
                      </a:lnTo>
                      <a:lnTo>
                        <a:pt x="757" y="1429"/>
                      </a:lnTo>
                      <a:lnTo>
                        <a:pt x="981" y="1205"/>
                      </a:lnTo>
                      <a:lnTo>
                        <a:pt x="1205" y="1009"/>
                      </a:lnTo>
                      <a:lnTo>
                        <a:pt x="1457" y="841"/>
                      </a:lnTo>
                      <a:lnTo>
                        <a:pt x="1737" y="700"/>
                      </a:lnTo>
                      <a:lnTo>
                        <a:pt x="2045" y="560"/>
                      </a:lnTo>
                      <a:lnTo>
                        <a:pt x="2381" y="420"/>
                      </a:lnTo>
                      <a:lnTo>
                        <a:pt x="2717" y="308"/>
                      </a:lnTo>
                      <a:lnTo>
                        <a:pt x="3081" y="224"/>
                      </a:lnTo>
                      <a:lnTo>
                        <a:pt x="3446" y="168"/>
                      </a:lnTo>
                      <a:lnTo>
                        <a:pt x="4258" y="56"/>
                      </a:lnTo>
                      <a:lnTo>
                        <a:pt x="5126" y="0"/>
                      </a:lnTo>
                      <a:lnTo>
                        <a:pt x="6023" y="0"/>
                      </a:lnTo>
                      <a:lnTo>
                        <a:pt x="6975" y="56"/>
                      </a:lnTo>
                      <a:lnTo>
                        <a:pt x="7927" y="140"/>
                      </a:lnTo>
                      <a:lnTo>
                        <a:pt x="8936" y="280"/>
                      </a:lnTo>
                      <a:lnTo>
                        <a:pt x="9944" y="448"/>
                      </a:lnTo>
                      <a:lnTo>
                        <a:pt x="10981" y="616"/>
                      </a:lnTo>
                      <a:lnTo>
                        <a:pt x="11989" y="841"/>
                      </a:lnTo>
                      <a:lnTo>
                        <a:pt x="13025" y="1065"/>
                      </a:lnTo>
                      <a:lnTo>
                        <a:pt x="14986" y="1569"/>
                      </a:lnTo>
                      <a:lnTo>
                        <a:pt x="16835" y="2101"/>
                      </a:lnTo>
                      <a:lnTo>
                        <a:pt x="18487" y="2605"/>
                      </a:lnTo>
                      <a:lnTo>
                        <a:pt x="19888" y="3053"/>
                      </a:lnTo>
                      <a:lnTo>
                        <a:pt x="20952" y="3446"/>
                      </a:lnTo>
                      <a:lnTo>
                        <a:pt x="21905" y="37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1592;p57">
                  <a:extLst>
                    <a:ext uri="{FF2B5EF4-FFF2-40B4-BE49-F238E27FC236}">
                      <a16:creationId xmlns:a16="http://schemas.microsoft.com/office/drawing/2014/main" id="{3E5F4982-DE73-F6E9-7CFB-1C95E2435A10}"/>
                    </a:ext>
                  </a:extLst>
                </p:cNvPr>
                <p:cNvSpPr/>
                <p:nvPr/>
              </p:nvSpPr>
              <p:spPr>
                <a:xfrm>
                  <a:off x="1275742" y="2466746"/>
                  <a:ext cx="352565" cy="1401415"/>
                </a:xfrm>
                <a:custGeom>
                  <a:avLst/>
                  <a:gdLst/>
                  <a:ahLst/>
                  <a:cxnLst/>
                  <a:rect l="l" t="t" r="r" b="b"/>
                  <a:pathLst>
                    <a:path w="22297" h="88599" fill="none" extrusionOk="0">
                      <a:moveTo>
                        <a:pt x="0" y="0"/>
                      </a:moveTo>
                      <a:lnTo>
                        <a:pt x="0" y="0"/>
                      </a:lnTo>
                      <a:lnTo>
                        <a:pt x="84" y="700"/>
                      </a:lnTo>
                      <a:lnTo>
                        <a:pt x="224" y="1401"/>
                      </a:lnTo>
                      <a:lnTo>
                        <a:pt x="392" y="2101"/>
                      </a:lnTo>
                      <a:lnTo>
                        <a:pt x="588" y="2801"/>
                      </a:lnTo>
                      <a:lnTo>
                        <a:pt x="813" y="3473"/>
                      </a:lnTo>
                      <a:lnTo>
                        <a:pt x="1065" y="4146"/>
                      </a:lnTo>
                      <a:lnTo>
                        <a:pt x="1345" y="4818"/>
                      </a:lnTo>
                      <a:lnTo>
                        <a:pt x="1653" y="5490"/>
                      </a:lnTo>
                      <a:lnTo>
                        <a:pt x="1989" y="6106"/>
                      </a:lnTo>
                      <a:lnTo>
                        <a:pt x="2325" y="6751"/>
                      </a:lnTo>
                      <a:lnTo>
                        <a:pt x="2689" y="7367"/>
                      </a:lnTo>
                      <a:lnTo>
                        <a:pt x="3053" y="7955"/>
                      </a:lnTo>
                      <a:lnTo>
                        <a:pt x="3810" y="9076"/>
                      </a:lnTo>
                      <a:lnTo>
                        <a:pt x="4594" y="10140"/>
                      </a:lnTo>
                      <a:lnTo>
                        <a:pt x="5350" y="11120"/>
                      </a:lnTo>
                      <a:lnTo>
                        <a:pt x="6079" y="11989"/>
                      </a:lnTo>
                      <a:lnTo>
                        <a:pt x="6751" y="12745"/>
                      </a:lnTo>
                      <a:lnTo>
                        <a:pt x="7367" y="13389"/>
                      </a:lnTo>
                      <a:lnTo>
                        <a:pt x="8263" y="14286"/>
                      </a:lnTo>
                      <a:lnTo>
                        <a:pt x="8600" y="14594"/>
                      </a:lnTo>
                      <a:lnTo>
                        <a:pt x="8600" y="14594"/>
                      </a:lnTo>
                      <a:lnTo>
                        <a:pt x="8684" y="16863"/>
                      </a:lnTo>
                      <a:lnTo>
                        <a:pt x="8768" y="19524"/>
                      </a:lnTo>
                      <a:lnTo>
                        <a:pt x="8852" y="22549"/>
                      </a:lnTo>
                      <a:lnTo>
                        <a:pt x="8880" y="25910"/>
                      </a:lnTo>
                      <a:lnTo>
                        <a:pt x="8964" y="33389"/>
                      </a:lnTo>
                      <a:lnTo>
                        <a:pt x="8964" y="41568"/>
                      </a:lnTo>
                      <a:lnTo>
                        <a:pt x="8964" y="41568"/>
                      </a:lnTo>
                      <a:lnTo>
                        <a:pt x="8964" y="41568"/>
                      </a:lnTo>
                      <a:lnTo>
                        <a:pt x="8964" y="41568"/>
                      </a:lnTo>
                      <a:lnTo>
                        <a:pt x="8964" y="41596"/>
                      </a:lnTo>
                      <a:lnTo>
                        <a:pt x="8964" y="41596"/>
                      </a:lnTo>
                      <a:lnTo>
                        <a:pt x="8964" y="49692"/>
                      </a:lnTo>
                      <a:lnTo>
                        <a:pt x="8936" y="57759"/>
                      </a:lnTo>
                      <a:lnTo>
                        <a:pt x="8796" y="72520"/>
                      </a:lnTo>
                      <a:lnTo>
                        <a:pt x="8684" y="83277"/>
                      </a:lnTo>
                      <a:lnTo>
                        <a:pt x="8628" y="87450"/>
                      </a:lnTo>
                      <a:lnTo>
                        <a:pt x="8628" y="87450"/>
                      </a:lnTo>
                      <a:lnTo>
                        <a:pt x="8628" y="87450"/>
                      </a:lnTo>
                      <a:lnTo>
                        <a:pt x="14818" y="88599"/>
                      </a:lnTo>
                      <a:lnTo>
                        <a:pt x="14818" y="88599"/>
                      </a:lnTo>
                      <a:lnTo>
                        <a:pt x="15042" y="86890"/>
                      </a:lnTo>
                      <a:lnTo>
                        <a:pt x="15686" y="82184"/>
                      </a:lnTo>
                      <a:lnTo>
                        <a:pt x="16583" y="75013"/>
                      </a:lnTo>
                      <a:lnTo>
                        <a:pt x="17115" y="70672"/>
                      </a:lnTo>
                      <a:lnTo>
                        <a:pt x="17675" y="65910"/>
                      </a:lnTo>
                      <a:lnTo>
                        <a:pt x="18263" y="60840"/>
                      </a:lnTo>
                      <a:lnTo>
                        <a:pt x="18852" y="55490"/>
                      </a:lnTo>
                      <a:lnTo>
                        <a:pt x="19440" y="49972"/>
                      </a:lnTo>
                      <a:lnTo>
                        <a:pt x="20000" y="44285"/>
                      </a:lnTo>
                      <a:lnTo>
                        <a:pt x="20532" y="38571"/>
                      </a:lnTo>
                      <a:lnTo>
                        <a:pt x="21036" y="32857"/>
                      </a:lnTo>
                      <a:lnTo>
                        <a:pt x="21457" y="27227"/>
                      </a:lnTo>
                      <a:lnTo>
                        <a:pt x="21653" y="24454"/>
                      </a:lnTo>
                      <a:lnTo>
                        <a:pt x="21821" y="21737"/>
                      </a:lnTo>
                      <a:lnTo>
                        <a:pt x="21821" y="21737"/>
                      </a:lnTo>
                      <a:lnTo>
                        <a:pt x="22045" y="17367"/>
                      </a:lnTo>
                      <a:lnTo>
                        <a:pt x="22185" y="13585"/>
                      </a:lnTo>
                      <a:lnTo>
                        <a:pt x="22269" y="10308"/>
                      </a:lnTo>
                      <a:lnTo>
                        <a:pt x="22297" y="7563"/>
                      </a:lnTo>
                      <a:lnTo>
                        <a:pt x="22297" y="7563"/>
                      </a:lnTo>
                      <a:lnTo>
                        <a:pt x="22297" y="5938"/>
                      </a:lnTo>
                      <a:lnTo>
                        <a:pt x="22269" y="4510"/>
                      </a:lnTo>
                      <a:lnTo>
                        <a:pt x="22269" y="4510"/>
                      </a:lnTo>
                      <a:lnTo>
                        <a:pt x="22129" y="4510"/>
                      </a:lnTo>
                      <a:lnTo>
                        <a:pt x="22129" y="4510"/>
                      </a:lnTo>
                      <a:lnTo>
                        <a:pt x="21961" y="4510"/>
                      </a:lnTo>
                      <a:lnTo>
                        <a:pt x="21961" y="4510"/>
                      </a:lnTo>
                      <a:lnTo>
                        <a:pt x="21933" y="5070"/>
                      </a:lnTo>
                      <a:lnTo>
                        <a:pt x="21933" y="5070"/>
                      </a:lnTo>
                      <a:lnTo>
                        <a:pt x="21233" y="4790"/>
                      </a:lnTo>
                      <a:lnTo>
                        <a:pt x="20644" y="4510"/>
                      </a:lnTo>
                      <a:lnTo>
                        <a:pt x="20112" y="4174"/>
                      </a:lnTo>
                      <a:lnTo>
                        <a:pt x="19636" y="3838"/>
                      </a:lnTo>
                      <a:lnTo>
                        <a:pt x="19244" y="3473"/>
                      </a:lnTo>
                      <a:lnTo>
                        <a:pt x="18936" y="3109"/>
                      </a:lnTo>
                      <a:lnTo>
                        <a:pt x="18656" y="2745"/>
                      </a:lnTo>
                      <a:lnTo>
                        <a:pt x="18431" y="2409"/>
                      </a:lnTo>
                      <a:lnTo>
                        <a:pt x="18263" y="2073"/>
                      </a:lnTo>
                      <a:lnTo>
                        <a:pt x="18123" y="1737"/>
                      </a:lnTo>
                      <a:lnTo>
                        <a:pt x="18039" y="1457"/>
                      </a:lnTo>
                      <a:lnTo>
                        <a:pt x="17955" y="1205"/>
                      </a:lnTo>
                      <a:lnTo>
                        <a:pt x="17899" y="840"/>
                      </a:lnTo>
                      <a:lnTo>
                        <a:pt x="17871" y="728"/>
                      </a:lnTo>
                      <a:lnTo>
                        <a:pt x="19692" y="700"/>
                      </a:lnTo>
                      <a:lnTo>
                        <a:pt x="19692" y="700"/>
                      </a:lnTo>
                      <a:lnTo>
                        <a:pt x="19720" y="6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1594;p57">
                  <a:extLst>
                    <a:ext uri="{FF2B5EF4-FFF2-40B4-BE49-F238E27FC236}">
                      <a16:creationId xmlns:a16="http://schemas.microsoft.com/office/drawing/2014/main" id="{17AF3224-290B-8133-5361-B00AA66CFD05}"/>
                    </a:ext>
                  </a:extLst>
                </p:cNvPr>
                <p:cNvSpPr/>
                <p:nvPr/>
              </p:nvSpPr>
              <p:spPr>
                <a:xfrm>
                  <a:off x="1267330" y="1991335"/>
                  <a:ext cx="398184" cy="466110"/>
                </a:xfrm>
                <a:custGeom>
                  <a:avLst/>
                  <a:gdLst/>
                  <a:ahLst/>
                  <a:cxnLst/>
                  <a:rect l="l" t="t" r="r" b="b"/>
                  <a:pathLst>
                    <a:path w="25182" h="29468" fill="none" extrusionOk="0">
                      <a:moveTo>
                        <a:pt x="0" y="28235"/>
                      </a:moveTo>
                      <a:lnTo>
                        <a:pt x="0" y="28235"/>
                      </a:lnTo>
                      <a:lnTo>
                        <a:pt x="28" y="28403"/>
                      </a:lnTo>
                      <a:lnTo>
                        <a:pt x="56" y="28543"/>
                      </a:lnTo>
                      <a:lnTo>
                        <a:pt x="112" y="28656"/>
                      </a:lnTo>
                      <a:lnTo>
                        <a:pt x="224" y="28768"/>
                      </a:lnTo>
                      <a:lnTo>
                        <a:pt x="308" y="28852"/>
                      </a:lnTo>
                      <a:lnTo>
                        <a:pt x="448" y="28908"/>
                      </a:lnTo>
                      <a:lnTo>
                        <a:pt x="560" y="28964"/>
                      </a:lnTo>
                      <a:lnTo>
                        <a:pt x="728" y="28992"/>
                      </a:lnTo>
                      <a:lnTo>
                        <a:pt x="728" y="28992"/>
                      </a:lnTo>
                      <a:lnTo>
                        <a:pt x="21092" y="29440"/>
                      </a:lnTo>
                      <a:lnTo>
                        <a:pt x="22521" y="29468"/>
                      </a:lnTo>
                      <a:lnTo>
                        <a:pt x="22521" y="29468"/>
                      </a:lnTo>
                      <a:lnTo>
                        <a:pt x="22661" y="29468"/>
                      </a:lnTo>
                      <a:lnTo>
                        <a:pt x="22801" y="29412"/>
                      </a:lnTo>
                      <a:lnTo>
                        <a:pt x="22941" y="29356"/>
                      </a:lnTo>
                      <a:lnTo>
                        <a:pt x="23053" y="29272"/>
                      </a:lnTo>
                      <a:lnTo>
                        <a:pt x="23137" y="29188"/>
                      </a:lnTo>
                      <a:lnTo>
                        <a:pt x="23193" y="29076"/>
                      </a:lnTo>
                      <a:lnTo>
                        <a:pt x="23249" y="28936"/>
                      </a:lnTo>
                      <a:lnTo>
                        <a:pt x="23277" y="28796"/>
                      </a:lnTo>
                      <a:lnTo>
                        <a:pt x="23697" y="23417"/>
                      </a:lnTo>
                      <a:lnTo>
                        <a:pt x="23921" y="20532"/>
                      </a:lnTo>
                      <a:lnTo>
                        <a:pt x="24958" y="6807"/>
                      </a:lnTo>
                      <a:lnTo>
                        <a:pt x="25182" y="3894"/>
                      </a:lnTo>
                      <a:lnTo>
                        <a:pt x="25182" y="3894"/>
                      </a:lnTo>
                      <a:lnTo>
                        <a:pt x="24706" y="3558"/>
                      </a:lnTo>
                      <a:lnTo>
                        <a:pt x="24230" y="3222"/>
                      </a:lnTo>
                      <a:lnTo>
                        <a:pt x="23277" y="2633"/>
                      </a:lnTo>
                      <a:lnTo>
                        <a:pt x="22325" y="2129"/>
                      </a:lnTo>
                      <a:lnTo>
                        <a:pt x="21344" y="1681"/>
                      </a:lnTo>
                      <a:lnTo>
                        <a:pt x="20364" y="1289"/>
                      </a:lnTo>
                      <a:lnTo>
                        <a:pt x="19384" y="953"/>
                      </a:lnTo>
                      <a:lnTo>
                        <a:pt x="18403" y="673"/>
                      </a:lnTo>
                      <a:lnTo>
                        <a:pt x="17423" y="448"/>
                      </a:lnTo>
                      <a:lnTo>
                        <a:pt x="16470" y="280"/>
                      </a:lnTo>
                      <a:lnTo>
                        <a:pt x="15518" y="140"/>
                      </a:lnTo>
                      <a:lnTo>
                        <a:pt x="14566" y="56"/>
                      </a:lnTo>
                      <a:lnTo>
                        <a:pt x="13641" y="28"/>
                      </a:lnTo>
                      <a:lnTo>
                        <a:pt x="12717" y="0"/>
                      </a:lnTo>
                      <a:lnTo>
                        <a:pt x="11821" y="28"/>
                      </a:lnTo>
                      <a:lnTo>
                        <a:pt x="10980" y="84"/>
                      </a:lnTo>
                      <a:lnTo>
                        <a:pt x="10112" y="140"/>
                      </a:lnTo>
                      <a:lnTo>
                        <a:pt x="9328" y="252"/>
                      </a:lnTo>
                      <a:lnTo>
                        <a:pt x="8543" y="364"/>
                      </a:lnTo>
                      <a:lnTo>
                        <a:pt x="7787" y="477"/>
                      </a:lnTo>
                      <a:lnTo>
                        <a:pt x="7087" y="617"/>
                      </a:lnTo>
                      <a:lnTo>
                        <a:pt x="5798" y="925"/>
                      </a:lnTo>
                      <a:lnTo>
                        <a:pt x="4678" y="1233"/>
                      </a:lnTo>
                      <a:lnTo>
                        <a:pt x="3782" y="1513"/>
                      </a:lnTo>
                      <a:lnTo>
                        <a:pt x="3109" y="1765"/>
                      </a:lnTo>
                      <a:lnTo>
                        <a:pt x="2549" y="1989"/>
                      </a:lnTo>
                      <a:lnTo>
                        <a:pt x="2549" y="1989"/>
                      </a:lnTo>
                      <a:lnTo>
                        <a:pt x="2353" y="2689"/>
                      </a:lnTo>
                      <a:lnTo>
                        <a:pt x="2157" y="3418"/>
                      </a:lnTo>
                      <a:lnTo>
                        <a:pt x="1961" y="4202"/>
                      </a:lnTo>
                      <a:lnTo>
                        <a:pt x="1793" y="5014"/>
                      </a:lnTo>
                      <a:lnTo>
                        <a:pt x="1485" y="6723"/>
                      </a:lnTo>
                      <a:lnTo>
                        <a:pt x="1205" y="8572"/>
                      </a:lnTo>
                      <a:lnTo>
                        <a:pt x="952" y="10448"/>
                      </a:lnTo>
                      <a:lnTo>
                        <a:pt x="756" y="12409"/>
                      </a:lnTo>
                      <a:lnTo>
                        <a:pt x="588" y="14370"/>
                      </a:lnTo>
                      <a:lnTo>
                        <a:pt x="448" y="16331"/>
                      </a:lnTo>
                      <a:lnTo>
                        <a:pt x="336" y="18263"/>
                      </a:lnTo>
                      <a:lnTo>
                        <a:pt x="224" y="20112"/>
                      </a:lnTo>
                      <a:lnTo>
                        <a:pt x="112" y="23502"/>
                      </a:lnTo>
                      <a:lnTo>
                        <a:pt x="28" y="26303"/>
                      </a:lnTo>
                      <a:lnTo>
                        <a:pt x="0" y="28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1596;p57">
                  <a:extLst>
                    <a:ext uri="{FF2B5EF4-FFF2-40B4-BE49-F238E27FC236}">
                      <a16:creationId xmlns:a16="http://schemas.microsoft.com/office/drawing/2014/main" id="{EC0D0C8A-4EEE-CB36-1718-1B2E1AD3E70E}"/>
                    </a:ext>
                  </a:extLst>
                </p:cNvPr>
                <p:cNvSpPr/>
                <p:nvPr/>
              </p:nvSpPr>
              <p:spPr>
                <a:xfrm>
                  <a:off x="1265559" y="2445028"/>
                  <a:ext cx="364092" cy="33248"/>
                </a:xfrm>
                <a:custGeom>
                  <a:avLst/>
                  <a:gdLst/>
                  <a:ahLst/>
                  <a:cxnLst/>
                  <a:rect l="l" t="t" r="r" b="b"/>
                  <a:pathLst>
                    <a:path w="23026" h="2102" fill="none" extrusionOk="0">
                      <a:moveTo>
                        <a:pt x="23025" y="701"/>
                      </a:moveTo>
                      <a:lnTo>
                        <a:pt x="252" y="1"/>
                      </a:lnTo>
                      <a:lnTo>
                        <a:pt x="0" y="1345"/>
                      </a:lnTo>
                      <a:lnTo>
                        <a:pt x="23025" y="2101"/>
                      </a:lnTo>
                      <a:lnTo>
                        <a:pt x="23025" y="7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1598;p57">
                  <a:extLst>
                    <a:ext uri="{FF2B5EF4-FFF2-40B4-BE49-F238E27FC236}">
                      <a16:creationId xmlns:a16="http://schemas.microsoft.com/office/drawing/2014/main" id="{66CD8BAF-289F-AAA1-C8F6-5026D744A899}"/>
                    </a:ext>
                  </a:extLst>
                </p:cNvPr>
                <p:cNvSpPr/>
                <p:nvPr/>
              </p:nvSpPr>
              <p:spPr>
                <a:xfrm>
                  <a:off x="1265559" y="2445028"/>
                  <a:ext cx="337069" cy="31920"/>
                </a:xfrm>
                <a:custGeom>
                  <a:avLst/>
                  <a:gdLst/>
                  <a:ahLst/>
                  <a:cxnLst/>
                  <a:rect l="l" t="t" r="r" b="b"/>
                  <a:pathLst>
                    <a:path w="21317" h="2018" fill="none" extrusionOk="0">
                      <a:moveTo>
                        <a:pt x="252" y="1"/>
                      </a:moveTo>
                      <a:lnTo>
                        <a:pt x="0" y="1345"/>
                      </a:lnTo>
                      <a:lnTo>
                        <a:pt x="20364" y="2017"/>
                      </a:lnTo>
                      <a:lnTo>
                        <a:pt x="20364" y="2017"/>
                      </a:lnTo>
                      <a:lnTo>
                        <a:pt x="21316" y="757"/>
                      </a:lnTo>
                      <a:lnTo>
                        <a:pt x="21204" y="757"/>
                      </a:lnTo>
                      <a:lnTo>
                        <a:pt x="21204" y="757"/>
                      </a:lnTo>
                      <a:lnTo>
                        <a:pt x="21232" y="645"/>
                      </a:lnTo>
                      <a:lnTo>
                        <a:pt x="2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1600;p57">
                  <a:extLst>
                    <a:ext uri="{FF2B5EF4-FFF2-40B4-BE49-F238E27FC236}">
                      <a16:creationId xmlns:a16="http://schemas.microsoft.com/office/drawing/2014/main" id="{C6CB341E-0674-72DF-8F25-A16376FA22CD}"/>
                    </a:ext>
                  </a:extLst>
                </p:cNvPr>
                <p:cNvSpPr/>
                <p:nvPr/>
              </p:nvSpPr>
              <p:spPr>
                <a:xfrm>
                  <a:off x="1613238" y="2136650"/>
                  <a:ext cx="38993" cy="179465"/>
                </a:xfrm>
                <a:custGeom>
                  <a:avLst/>
                  <a:gdLst/>
                  <a:ahLst/>
                  <a:cxnLst/>
                  <a:rect l="l" t="t" r="r" b="b"/>
                  <a:pathLst>
                    <a:path w="2466" h="11346" fill="none" extrusionOk="0">
                      <a:moveTo>
                        <a:pt x="701" y="1"/>
                      </a:moveTo>
                      <a:lnTo>
                        <a:pt x="701" y="1"/>
                      </a:lnTo>
                      <a:lnTo>
                        <a:pt x="561" y="421"/>
                      </a:lnTo>
                      <a:lnTo>
                        <a:pt x="421" y="897"/>
                      </a:lnTo>
                      <a:lnTo>
                        <a:pt x="309" y="1401"/>
                      </a:lnTo>
                      <a:lnTo>
                        <a:pt x="169" y="1962"/>
                      </a:lnTo>
                      <a:lnTo>
                        <a:pt x="85" y="2578"/>
                      </a:lnTo>
                      <a:lnTo>
                        <a:pt x="29" y="3194"/>
                      </a:lnTo>
                      <a:lnTo>
                        <a:pt x="1" y="3866"/>
                      </a:lnTo>
                      <a:lnTo>
                        <a:pt x="1" y="4595"/>
                      </a:lnTo>
                      <a:lnTo>
                        <a:pt x="29" y="5323"/>
                      </a:lnTo>
                      <a:lnTo>
                        <a:pt x="141" y="6107"/>
                      </a:lnTo>
                      <a:lnTo>
                        <a:pt x="281" y="6920"/>
                      </a:lnTo>
                      <a:lnTo>
                        <a:pt x="505" y="7760"/>
                      </a:lnTo>
                      <a:lnTo>
                        <a:pt x="757" y="8628"/>
                      </a:lnTo>
                      <a:lnTo>
                        <a:pt x="1121" y="9497"/>
                      </a:lnTo>
                      <a:lnTo>
                        <a:pt x="1541" y="10421"/>
                      </a:lnTo>
                      <a:lnTo>
                        <a:pt x="2045" y="11345"/>
                      </a:lnTo>
                      <a:lnTo>
                        <a:pt x="2466" y="5519"/>
                      </a:lnTo>
                      <a:lnTo>
                        <a:pt x="2466" y="5519"/>
                      </a:lnTo>
                      <a:lnTo>
                        <a:pt x="1457" y="3950"/>
                      </a:lnTo>
                      <a:lnTo>
                        <a:pt x="1037" y="3306"/>
                      </a:lnTo>
                      <a:lnTo>
                        <a:pt x="1037" y="3306"/>
                      </a:lnTo>
                      <a:lnTo>
                        <a:pt x="897" y="2494"/>
                      </a:lnTo>
                      <a:lnTo>
                        <a:pt x="785" y="1682"/>
                      </a:lnTo>
                      <a:lnTo>
                        <a:pt x="729" y="841"/>
                      </a:lnTo>
                      <a:lnTo>
                        <a:pt x="7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1602;p57">
                  <a:extLst>
                    <a:ext uri="{FF2B5EF4-FFF2-40B4-BE49-F238E27FC236}">
                      <a16:creationId xmlns:a16="http://schemas.microsoft.com/office/drawing/2014/main" id="{066CCA48-462A-B6D1-5F74-CA5EE45D1454}"/>
                    </a:ext>
                  </a:extLst>
                </p:cNvPr>
                <p:cNvSpPr/>
                <p:nvPr/>
              </p:nvSpPr>
              <p:spPr>
                <a:xfrm>
                  <a:off x="1601284" y="2361733"/>
                  <a:ext cx="40764" cy="93497"/>
                </a:xfrm>
                <a:custGeom>
                  <a:avLst/>
                  <a:gdLst/>
                  <a:ahLst/>
                  <a:cxnLst/>
                  <a:rect l="l" t="t" r="r" b="b"/>
                  <a:pathLst>
                    <a:path w="2578" h="5911" fill="none" extrusionOk="0">
                      <a:moveTo>
                        <a:pt x="2577" y="0"/>
                      </a:moveTo>
                      <a:lnTo>
                        <a:pt x="2577" y="0"/>
                      </a:lnTo>
                      <a:lnTo>
                        <a:pt x="1849" y="1457"/>
                      </a:lnTo>
                      <a:lnTo>
                        <a:pt x="1205" y="2914"/>
                      </a:lnTo>
                      <a:lnTo>
                        <a:pt x="589" y="4398"/>
                      </a:lnTo>
                      <a:lnTo>
                        <a:pt x="0" y="5911"/>
                      </a:lnTo>
                      <a:lnTo>
                        <a:pt x="168" y="5911"/>
                      </a:lnTo>
                      <a:lnTo>
                        <a:pt x="168" y="5911"/>
                      </a:lnTo>
                      <a:lnTo>
                        <a:pt x="1205" y="4482"/>
                      </a:lnTo>
                      <a:lnTo>
                        <a:pt x="2353" y="2942"/>
                      </a:lnTo>
                      <a:lnTo>
                        <a:pt x="2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1603;p57">
                  <a:extLst>
                    <a:ext uri="{FF2B5EF4-FFF2-40B4-BE49-F238E27FC236}">
                      <a16:creationId xmlns:a16="http://schemas.microsoft.com/office/drawing/2014/main" id="{3AA77E15-6F05-D159-4F8F-030A25994529}"/>
                    </a:ext>
                  </a:extLst>
                </p:cNvPr>
                <p:cNvSpPr/>
                <p:nvPr/>
              </p:nvSpPr>
              <p:spPr>
                <a:xfrm>
                  <a:off x="1600841" y="2455215"/>
                  <a:ext cx="3115" cy="1787"/>
                </a:xfrm>
                <a:custGeom>
                  <a:avLst/>
                  <a:gdLst/>
                  <a:ahLst/>
                  <a:cxnLst/>
                  <a:rect l="l" t="t" r="r" b="b"/>
                  <a:pathLst>
                    <a:path w="197" h="113" extrusionOk="0">
                      <a:moveTo>
                        <a:pt x="28" y="1"/>
                      </a:moveTo>
                      <a:lnTo>
                        <a:pt x="0" y="113"/>
                      </a:lnTo>
                      <a:lnTo>
                        <a:pt x="112" y="113"/>
                      </a:lnTo>
                      <a:lnTo>
                        <a:pt x="196" y="1"/>
                      </a:lnTo>
                      <a:close/>
                    </a:path>
                  </a:pathLst>
                </a:custGeom>
                <a:solidFill>
                  <a:srgbClr val="9B6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1604;p57">
                  <a:extLst>
                    <a:ext uri="{FF2B5EF4-FFF2-40B4-BE49-F238E27FC236}">
                      <a16:creationId xmlns:a16="http://schemas.microsoft.com/office/drawing/2014/main" id="{67A44801-356B-F159-3217-F123CB8AFD9D}"/>
                    </a:ext>
                  </a:extLst>
                </p:cNvPr>
                <p:cNvSpPr/>
                <p:nvPr/>
              </p:nvSpPr>
              <p:spPr>
                <a:xfrm>
                  <a:off x="1600841" y="2455215"/>
                  <a:ext cx="3115" cy="1787"/>
                </a:xfrm>
                <a:custGeom>
                  <a:avLst/>
                  <a:gdLst/>
                  <a:ahLst/>
                  <a:cxnLst/>
                  <a:rect l="l" t="t" r="r" b="b"/>
                  <a:pathLst>
                    <a:path w="197" h="113" fill="none" extrusionOk="0">
                      <a:moveTo>
                        <a:pt x="28" y="1"/>
                      </a:moveTo>
                      <a:lnTo>
                        <a:pt x="28" y="1"/>
                      </a:lnTo>
                      <a:lnTo>
                        <a:pt x="0" y="113"/>
                      </a:lnTo>
                      <a:lnTo>
                        <a:pt x="112" y="113"/>
                      </a:lnTo>
                      <a:lnTo>
                        <a:pt x="112" y="113"/>
                      </a:lnTo>
                      <a:lnTo>
                        <a:pt x="196" y="1"/>
                      </a:lnTo>
                      <a:lnTo>
                        <a:pt x="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1606;p57">
                  <a:extLst>
                    <a:ext uri="{FF2B5EF4-FFF2-40B4-BE49-F238E27FC236}">
                      <a16:creationId xmlns:a16="http://schemas.microsoft.com/office/drawing/2014/main" id="{0871F9B0-6A82-0A20-82C5-F4D9F438EDDF}"/>
                    </a:ext>
                  </a:extLst>
                </p:cNvPr>
                <p:cNvSpPr/>
                <p:nvPr/>
              </p:nvSpPr>
              <p:spPr>
                <a:xfrm>
                  <a:off x="1409055" y="1856190"/>
                  <a:ext cx="145741" cy="183451"/>
                </a:xfrm>
                <a:custGeom>
                  <a:avLst/>
                  <a:gdLst/>
                  <a:ahLst/>
                  <a:cxnLst/>
                  <a:rect l="l" t="t" r="r" b="b"/>
                  <a:pathLst>
                    <a:path w="9217" h="11598" fill="none" extrusionOk="0">
                      <a:moveTo>
                        <a:pt x="9216" y="10337"/>
                      </a:moveTo>
                      <a:lnTo>
                        <a:pt x="9216" y="10337"/>
                      </a:lnTo>
                      <a:lnTo>
                        <a:pt x="9020" y="10505"/>
                      </a:lnTo>
                      <a:lnTo>
                        <a:pt x="8796" y="10645"/>
                      </a:lnTo>
                      <a:lnTo>
                        <a:pt x="8572" y="10785"/>
                      </a:lnTo>
                      <a:lnTo>
                        <a:pt x="8348" y="10897"/>
                      </a:lnTo>
                      <a:lnTo>
                        <a:pt x="7844" y="11121"/>
                      </a:lnTo>
                      <a:lnTo>
                        <a:pt x="7311" y="11261"/>
                      </a:lnTo>
                      <a:lnTo>
                        <a:pt x="6779" y="11401"/>
                      </a:lnTo>
                      <a:lnTo>
                        <a:pt x="6219" y="11485"/>
                      </a:lnTo>
                      <a:lnTo>
                        <a:pt x="5631" y="11541"/>
                      </a:lnTo>
                      <a:lnTo>
                        <a:pt x="5099" y="11570"/>
                      </a:lnTo>
                      <a:lnTo>
                        <a:pt x="4566" y="11598"/>
                      </a:lnTo>
                      <a:lnTo>
                        <a:pt x="4062" y="11598"/>
                      </a:lnTo>
                      <a:lnTo>
                        <a:pt x="3222" y="11541"/>
                      </a:lnTo>
                      <a:lnTo>
                        <a:pt x="2662" y="11485"/>
                      </a:lnTo>
                      <a:lnTo>
                        <a:pt x="2466" y="11457"/>
                      </a:lnTo>
                      <a:lnTo>
                        <a:pt x="2466" y="11457"/>
                      </a:lnTo>
                      <a:lnTo>
                        <a:pt x="1989" y="11317"/>
                      </a:lnTo>
                      <a:lnTo>
                        <a:pt x="1541" y="11149"/>
                      </a:lnTo>
                      <a:lnTo>
                        <a:pt x="1037" y="10953"/>
                      </a:lnTo>
                      <a:lnTo>
                        <a:pt x="785" y="10813"/>
                      </a:lnTo>
                      <a:lnTo>
                        <a:pt x="561" y="10673"/>
                      </a:lnTo>
                      <a:lnTo>
                        <a:pt x="365" y="10533"/>
                      </a:lnTo>
                      <a:lnTo>
                        <a:pt x="197" y="10393"/>
                      </a:lnTo>
                      <a:lnTo>
                        <a:pt x="57" y="10225"/>
                      </a:lnTo>
                      <a:lnTo>
                        <a:pt x="1" y="10057"/>
                      </a:lnTo>
                      <a:lnTo>
                        <a:pt x="1" y="9973"/>
                      </a:lnTo>
                      <a:lnTo>
                        <a:pt x="1" y="9889"/>
                      </a:lnTo>
                      <a:lnTo>
                        <a:pt x="29" y="9805"/>
                      </a:lnTo>
                      <a:lnTo>
                        <a:pt x="85" y="9721"/>
                      </a:lnTo>
                      <a:lnTo>
                        <a:pt x="85" y="9721"/>
                      </a:lnTo>
                      <a:lnTo>
                        <a:pt x="701" y="9581"/>
                      </a:lnTo>
                      <a:lnTo>
                        <a:pt x="981" y="9497"/>
                      </a:lnTo>
                      <a:lnTo>
                        <a:pt x="1233" y="9385"/>
                      </a:lnTo>
                      <a:lnTo>
                        <a:pt x="1485" y="9301"/>
                      </a:lnTo>
                      <a:lnTo>
                        <a:pt x="1709" y="9161"/>
                      </a:lnTo>
                      <a:lnTo>
                        <a:pt x="1905" y="9049"/>
                      </a:lnTo>
                      <a:lnTo>
                        <a:pt x="2101" y="8908"/>
                      </a:lnTo>
                      <a:lnTo>
                        <a:pt x="2269" y="8768"/>
                      </a:lnTo>
                      <a:lnTo>
                        <a:pt x="2438" y="8600"/>
                      </a:lnTo>
                      <a:lnTo>
                        <a:pt x="2690" y="8292"/>
                      </a:lnTo>
                      <a:lnTo>
                        <a:pt x="2914" y="7928"/>
                      </a:lnTo>
                      <a:lnTo>
                        <a:pt x="3054" y="7536"/>
                      </a:lnTo>
                      <a:lnTo>
                        <a:pt x="3054" y="7536"/>
                      </a:lnTo>
                      <a:lnTo>
                        <a:pt x="3166" y="7032"/>
                      </a:lnTo>
                      <a:lnTo>
                        <a:pt x="3250" y="6528"/>
                      </a:lnTo>
                      <a:lnTo>
                        <a:pt x="3278" y="6023"/>
                      </a:lnTo>
                      <a:lnTo>
                        <a:pt x="3222" y="5519"/>
                      </a:lnTo>
                      <a:lnTo>
                        <a:pt x="3222" y="5519"/>
                      </a:lnTo>
                      <a:lnTo>
                        <a:pt x="3166" y="4959"/>
                      </a:lnTo>
                      <a:lnTo>
                        <a:pt x="3082" y="4399"/>
                      </a:lnTo>
                      <a:lnTo>
                        <a:pt x="9020" y="1"/>
                      </a:lnTo>
                      <a:lnTo>
                        <a:pt x="9020" y="1"/>
                      </a:lnTo>
                      <a:lnTo>
                        <a:pt x="8740" y="1205"/>
                      </a:lnTo>
                      <a:lnTo>
                        <a:pt x="8460" y="2550"/>
                      </a:lnTo>
                      <a:lnTo>
                        <a:pt x="8348" y="3250"/>
                      </a:lnTo>
                      <a:lnTo>
                        <a:pt x="8236" y="4007"/>
                      </a:lnTo>
                      <a:lnTo>
                        <a:pt x="8152" y="4735"/>
                      </a:lnTo>
                      <a:lnTo>
                        <a:pt x="8096" y="5463"/>
                      </a:lnTo>
                      <a:lnTo>
                        <a:pt x="8096" y="6191"/>
                      </a:lnTo>
                      <a:lnTo>
                        <a:pt x="8096" y="6920"/>
                      </a:lnTo>
                      <a:lnTo>
                        <a:pt x="8152" y="7592"/>
                      </a:lnTo>
                      <a:lnTo>
                        <a:pt x="8264" y="8264"/>
                      </a:lnTo>
                      <a:lnTo>
                        <a:pt x="8404" y="8852"/>
                      </a:lnTo>
                      <a:lnTo>
                        <a:pt x="8516" y="9133"/>
                      </a:lnTo>
                      <a:lnTo>
                        <a:pt x="8600" y="9413"/>
                      </a:lnTo>
                      <a:lnTo>
                        <a:pt x="8740" y="9665"/>
                      </a:lnTo>
                      <a:lnTo>
                        <a:pt x="8880" y="9917"/>
                      </a:lnTo>
                      <a:lnTo>
                        <a:pt x="9020" y="10141"/>
                      </a:lnTo>
                      <a:lnTo>
                        <a:pt x="9216" y="10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1607;p57">
                  <a:extLst>
                    <a:ext uri="{FF2B5EF4-FFF2-40B4-BE49-F238E27FC236}">
                      <a16:creationId xmlns:a16="http://schemas.microsoft.com/office/drawing/2014/main" id="{5E0726BF-389D-9D48-38A0-F71185AF7871}"/>
                    </a:ext>
                  </a:extLst>
                </p:cNvPr>
                <p:cNvSpPr/>
                <p:nvPr/>
              </p:nvSpPr>
              <p:spPr>
                <a:xfrm>
                  <a:off x="1459986" y="1943487"/>
                  <a:ext cx="901" cy="15960"/>
                </a:xfrm>
                <a:custGeom>
                  <a:avLst/>
                  <a:gdLst/>
                  <a:ahLst/>
                  <a:cxnLst/>
                  <a:rect l="l" t="t" r="r" b="b"/>
                  <a:pathLst>
                    <a:path w="57" h="1009" extrusionOk="0">
                      <a:moveTo>
                        <a:pt x="1" y="0"/>
                      </a:moveTo>
                      <a:lnTo>
                        <a:pt x="29" y="504"/>
                      </a:lnTo>
                      <a:lnTo>
                        <a:pt x="29" y="1009"/>
                      </a:lnTo>
                      <a:lnTo>
                        <a:pt x="57" y="50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1608;p57">
                  <a:extLst>
                    <a:ext uri="{FF2B5EF4-FFF2-40B4-BE49-F238E27FC236}">
                      <a16:creationId xmlns:a16="http://schemas.microsoft.com/office/drawing/2014/main" id="{F7B61E95-11B0-09C5-D431-85D5B86D5E5D}"/>
                    </a:ext>
                  </a:extLst>
                </p:cNvPr>
                <p:cNvSpPr/>
                <p:nvPr/>
              </p:nvSpPr>
              <p:spPr>
                <a:xfrm>
                  <a:off x="1457330" y="1943487"/>
                  <a:ext cx="3558" cy="31904"/>
                </a:xfrm>
                <a:custGeom>
                  <a:avLst/>
                  <a:gdLst/>
                  <a:ahLst/>
                  <a:cxnLst/>
                  <a:rect l="l" t="t" r="r" b="b"/>
                  <a:pathLst>
                    <a:path w="225" h="2017" fill="none" extrusionOk="0">
                      <a:moveTo>
                        <a:pt x="169" y="0"/>
                      </a:moveTo>
                      <a:lnTo>
                        <a:pt x="169" y="0"/>
                      </a:lnTo>
                      <a:lnTo>
                        <a:pt x="169" y="0"/>
                      </a:lnTo>
                      <a:lnTo>
                        <a:pt x="197" y="504"/>
                      </a:lnTo>
                      <a:lnTo>
                        <a:pt x="197" y="1009"/>
                      </a:lnTo>
                      <a:lnTo>
                        <a:pt x="113" y="1513"/>
                      </a:lnTo>
                      <a:lnTo>
                        <a:pt x="1" y="2017"/>
                      </a:lnTo>
                      <a:lnTo>
                        <a:pt x="1" y="2017"/>
                      </a:lnTo>
                      <a:lnTo>
                        <a:pt x="1" y="2017"/>
                      </a:lnTo>
                      <a:lnTo>
                        <a:pt x="1" y="2017"/>
                      </a:lnTo>
                      <a:lnTo>
                        <a:pt x="113" y="1513"/>
                      </a:lnTo>
                      <a:lnTo>
                        <a:pt x="197" y="1009"/>
                      </a:lnTo>
                      <a:lnTo>
                        <a:pt x="225" y="504"/>
                      </a:lnTo>
                      <a:lnTo>
                        <a:pt x="169" y="0"/>
                      </a:lnTo>
                      <a:lnTo>
                        <a:pt x="169" y="0"/>
                      </a:lnTo>
                      <a:lnTo>
                        <a:pt x="1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1610;p57">
                  <a:extLst>
                    <a:ext uri="{FF2B5EF4-FFF2-40B4-BE49-F238E27FC236}">
                      <a16:creationId xmlns:a16="http://schemas.microsoft.com/office/drawing/2014/main" id="{5E423F8C-F7AF-0717-1F35-7ABFF8B7C07E}"/>
                    </a:ext>
                  </a:extLst>
                </p:cNvPr>
                <p:cNvSpPr/>
                <p:nvPr/>
              </p:nvSpPr>
              <p:spPr>
                <a:xfrm>
                  <a:off x="1457330" y="1900511"/>
                  <a:ext cx="72657" cy="74880"/>
                </a:xfrm>
                <a:custGeom>
                  <a:avLst/>
                  <a:gdLst/>
                  <a:ahLst/>
                  <a:cxnLst/>
                  <a:rect l="l" t="t" r="r" b="b"/>
                  <a:pathLst>
                    <a:path w="4595" h="4734" fill="none" extrusionOk="0">
                      <a:moveTo>
                        <a:pt x="4595" y="0"/>
                      </a:moveTo>
                      <a:lnTo>
                        <a:pt x="169" y="2717"/>
                      </a:lnTo>
                      <a:lnTo>
                        <a:pt x="169" y="2717"/>
                      </a:lnTo>
                      <a:lnTo>
                        <a:pt x="169" y="2717"/>
                      </a:lnTo>
                      <a:lnTo>
                        <a:pt x="169" y="2717"/>
                      </a:lnTo>
                      <a:lnTo>
                        <a:pt x="225" y="3221"/>
                      </a:lnTo>
                      <a:lnTo>
                        <a:pt x="197" y="3726"/>
                      </a:lnTo>
                      <a:lnTo>
                        <a:pt x="113" y="4230"/>
                      </a:lnTo>
                      <a:lnTo>
                        <a:pt x="1" y="4734"/>
                      </a:lnTo>
                      <a:lnTo>
                        <a:pt x="1" y="4734"/>
                      </a:lnTo>
                      <a:lnTo>
                        <a:pt x="617" y="4622"/>
                      </a:lnTo>
                      <a:lnTo>
                        <a:pt x="953" y="4538"/>
                      </a:lnTo>
                      <a:lnTo>
                        <a:pt x="1289" y="4398"/>
                      </a:lnTo>
                      <a:lnTo>
                        <a:pt x="1653" y="4258"/>
                      </a:lnTo>
                      <a:lnTo>
                        <a:pt x="2018" y="4090"/>
                      </a:lnTo>
                      <a:lnTo>
                        <a:pt x="2382" y="3866"/>
                      </a:lnTo>
                      <a:lnTo>
                        <a:pt x="2746" y="3613"/>
                      </a:lnTo>
                      <a:lnTo>
                        <a:pt x="3082" y="3333"/>
                      </a:lnTo>
                      <a:lnTo>
                        <a:pt x="3418" y="2997"/>
                      </a:lnTo>
                      <a:lnTo>
                        <a:pt x="3726" y="2633"/>
                      </a:lnTo>
                      <a:lnTo>
                        <a:pt x="3978" y="2213"/>
                      </a:lnTo>
                      <a:lnTo>
                        <a:pt x="4202" y="1737"/>
                      </a:lnTo>
                      <a:lnTo>
                        <a:pt x="4398" y="1205"/>
                      </a:lnTo>
                      <a:lnTo>
                        <a:pt x="4511" y="644"/>
                      </a:lnTo>
                      <a:lnTo>
                        <a:pt x="4567" y="308"/>
                      </a:lnTo>
                      <a:lnTo>
                        <a:pt x="45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1625;p57">
                  <a:extLst>
                    <a:ext uri="{FF2B5EF4-FFF2-40B4-BE49-F238E27FC236}">
                      <a16:creationId xmlns:a16="http://schemas.microsoft.com/office/drawing/2014/main" id="{E6FDADFE-BA74-F5D6-95F0-BA5CFC4FCD6A}"/>
                    </a:ext>
                  </a:extLst>
                </p:cNvPr>
                <p:cNvSpPr/>
                <p:nvPr/>
              </p:nvSpPr>
              <p:spPr>
                <a:xfrm>
                  <a:off x="1397101" y="1977146"/>
                  <a:ext cx="180718" cy="91299"/>
                </a:xfrm>
                <a:custGeom>
                  <a:avLst/>
                  <a:gdLst/>
                  <a:ahLst/>
                  <a:cxnLst/>
                  <a:rect l="l" t="t" r="r" b="b"/>
                  <a:pathLst>
                    <a:path w="11429" h="5772" fill="none" extrusionOk="0">
                      <a:moveTo>
                        <a:pt x="9300" y="1"/>
                      </a:moveTo>
                      <a:lnTo>
                        <a:pt x="3586" y="2578"/>
                      </a:lnTo>
                      <a:lnTo>
                        <a:pt x="3250" y="533"/>
                      </a:lnTo>
                      <a:lnTo>
                        <a:pt x="1121" y="1261"/>
                      </a:lnTo>
                      <a:lnTo>
                        <a:pt x="1121" y="1261"/>
                      </a:lnTo>
                      <a:lnTo>
                        <a:pt x="869" y="1374"/>
                      </a:lnTo>
                      <a:lnTo>
                        <a:pt x="645" y="1542"/>
                      </a:lnTo>
                      <a:lnTo>
                        <a:pt x="420" y="1738"/>
                      </a:lnTo>
                      <a:lnTo>
                        <a:pt x="252" y="1962"/>
                      </a:lnTo>
                      <a:lnTo>
                        <a:pt x="140" y="2214"/>
                      </a:lnTo>
                      <a:lnTo>
                        <a:pt x="56" y="2494"/>
                      </a:lnTo>
                      <a:lnTo>
                        <a:pt x="0" y="2774"/>
                      </a:lnTo>
                      <a:lnTo>
                        <a:pt x="0" y="3054"/>
                      </a:lnTo>
                      <a:lnTo>
                        <a:pt x="252" y="5323"/>
                      </a:lnTo>
                      <a:lnTo>
                        <a:pt x="3137" y="3726"/>
                      </a:lnTo>
                      <a:lnTo>
                        <a:pt x="4566" y="5771"/>
                      </a:lnTo>
                      <a:lnTo>
                        <a:pt x="11429" y="2466"/>
                      </a:lnTo>
                      <a:lnTo>
                        <a:pt x="93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1629;p57">
                  <a:extLst>
                    <a:ext uri="{FF2B5EF4-FFF2-40B4-BE49-F238E27FC236}">
                      <a16:creationId xmlns:a16="http://schemas.microsoft.com/office/drawing/2014/main" id="{9C9E7744-7C28-FD41-7540-1AE55ACAF91E}"/>
                    </a:ext>
                  </a:extLst>
                </p:cNvPr>
                <p:cNvSpPr/>
                <p:nvPr/>
              </p:nvSpPr>
              <p:spPr>
                <a:xfrm>
                  <a:off x="1558322" y="2477818"/>
                  <a:ext cx="64672" cy="69138"/>
                </a:xfrm>
                <a:custGeom>
                  <a:avLst/>
                  <a:gdLst/>
                  <a:ahLst/>
                  <a:cxnLst/>
                  <a:rect l="l" t="t" r="r" b="b"/>
                  <a:pathLst>
                    <a:path w="4090" h="4371" fill="none" extrusionOk="0">
                      <a:moveTo>
                        <a:pt x="1821" y="0"/>
                      </a:moveTo>
                      <a:lnTo>
                        <a:pt x="0" y="28"/>
                      </a:lnTo>
                      <a:lnTo>
                        <a:pt x="0" y="28"/>
                      </a:lnTo>
                      <a:lnTo>
                        <a:pt x="28" y="140"/>
                      </a:lnTo>
                      <a:lnTo>
                        <a:pt x="84" y="505"/>
                      </a:lnTo>
                      <a:lnTo>
                        <a:pt x="168" y="757"/>
                      </a:lnTo>
                      <a:lnTo>
                        <a:pt x="252" y="1037"/>
                      </a:lnTo>
                      <a:lnTo>
                        <a:pt x="392" y="1373"/>
                      </a:lnTo>
                      <a:lnTo>
                        <a:pt x="560" y="1709"/>
                      </a:lnTo>
                      <a:lnTo>
                        <a:pt x="785" y="2045"/>
                      </a:lnTo>
                      <a:lnTo>
                        <a:pt x="1065" y="2409"/>
                      </a:lnTo>
                      <a:lnTo>
                        <a:pt x="1373" y="2773"/>
                      </a:lnTo>
                      <a:lnTo>
                        <a:pt x="1765" y="3138"/>
                      </a:lnTo>
                      <a:lnTo>
                        <a:pt x="2241" y="3474"/>
                      </a:lnTo>
                      <a:lnTo>
                        <a:pt x="2773" y="3810"/>
                      </a:lnTo>
                      <a:lnTo>
                        <a:pt x="3362" y="4090"/>
                      </a:lnTo>
                      <a:lnTo>
                        <a:pt x="4062" y="4370"/>
                      </a:lnTo>
                      <a:lnTo>
                        <a:pt x="4062" y="4370"/>
                      </a:lnTo>
                      <a:lnTo>
                        <a:pt x="4090" y="3810"/>
                      </a:lnTo>
                      <a:lnTo>
                        <a:pt x="4090" y="3810"/>
                      </a:lnTo>
                      <a:lnTo>
                        <a:pt x="3922" y="3726"/>
                      </a:lnTo>
                      <a:lnTo>
                        <a:pt x="3754" y="3614"/>
                      </a:lnTo>
                      <a:lnTo>
                        <a:pt x="3754" y="3586"/>
                      </a:lnTo>
                      <a:lnTo>
                        <a:pt x="3334" y="3138"/>
                      </a:lnTo>
                      <a:lnTo>
                        <a:pt x="3754" y="3614"/>
                      </a:lnTo>
                      <a:lnTo>
                        <a:pt x="3362" y="4006"/>
                      </a:lnTo>
                      <a:lnTo>
                        <a:pt x="3362" y="4006"/>
                      </a:lnTo>
                      <a:lnTo>
                        <a:pt x="3081" y="3922"/>
                      </a:lnTo>
                      <a:lnTo>
                        <a:pt x="2829" y="3810"/>
                      </a:lnTo>
                      <a:lnTo>
                        <a:pt x="2549" y="3670"/>
                      </a:lnTo>
                      <a:lnTo>
                        <a:pt x="2325" y="3502"/>
                      </a:lnTo>
                      <a:lnTo>
                        <a:pt x="2073" y="3334"/>
                      </a:lnTo>
                      <a:lnTo>
                        <a:pt x="1849" y="3138"/>
                      </a:lnTo>
                      <a:lnTo>
                        <a:pt x="1457" y="2745"/>
                      </a:lnTo>
                      <a:lnTo>
                        <a:pt x="1121" y="2381"/>
                      </a:lnTo>
                      <a:lnTo>
                        <a:pt x="869" y="2073"/>
                      </a:lnTo>
                      <a:lnTo>
                        <a:pt x="644" y="1765"/>
                      </a:lnTo>
                      <a:lnTo>
                        <a:pt x="644" y="1765"/>
                      </a:lnTo>
                      <a:lnTo>
                        <a:pt x="644" y="1765"/>
                      </a:lnTo>
                      <a:lnTo>
                        <a:pt x="1429" y="953"/>
                      </a:lnTo>
                      <a:lnTo>
                        <a:pt x="1429" y="953"/>
                      </a:lnTo>
                      <a:lnTo>
                        <a:pt x="1401" y="813"/>
                      </a:lnTo>
                      <a:lnTo>
                        <a:pt x="1429" y="645"/>
                      </a:lnTo>
                      <a:lnTo>
                        <a:pt x="1457" y="505"/>
                      </a:lnTo>
                      <a:lnTo>
                        <a:pt x="1541" y="364"/>
                      </a:lnTo>
                      <a:lnTo>
                        <a:pt x="1541" y="364"/>
                      </a:lnTo>
                      <a:lnTo>
                        <a:pt x="18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1631;p57">
                  <a:extLst>
                    <a:ext uri="{FF2B5EF4-FFF2-40B4-BE49-F238E27FC236}">
                      <a16:creationId xmlns:a16="http://schemas.microsoft.com/office/drawing/2014/main" id="{2F283FF6-4469-FF96-5475-D2C4AC3CED5F}"/>
                    </a:ext>
                  </a:extLst>
                </p:cNvPr>
                <p:cNvSpPr/>
                <p:nvPr/>
              </p:nvSpPr>
              <p:spPr>
                <a:xfrm>
                  <a:off x="1580460" y="2052912"/>
                  <a:ext cx="201985" cy="485170"/>
                </a:xfrm>
                <a:custGeom>
                  <a:avLst/>
                  <a:gdLst/>
                  <a:ahLst/>
                  <a:cxnLst/>
                  <a:rect l="l" t="t" r="r" b="b"/>
                  <a:pathLst>
                    <a:path w="12774" h="30673" fill="none" extrusionOk="0">
                      <a:moveTo>
                        <a:pt x="5379" y="1"/>
                      </a:moveTo>
                      <a:lnTo>
                        <a:pt x="5379" y="1"/>
                      </a:lnTo>
                      <a:lnTo>
                        <a:pt x="5715" y="337"/>
                      </a:lnTo>
                      <a:lnTo>
                        <a:pt x="6051" y="729"/>
                      </a:lnTo>
                      <a:lnTo>
                        <a:pt x="6387" y="1121"/>
                      </a:lnTo>
                      <a:lnTo>
                        <a:pt x="6751" y="1597"/>
                      </a:lnTo>
                      <a:lnTo>
                        <a:pt x="7452" y="2606"/>
                      </a:lnTo>
                      <a:lnTo>
                        <a:pt x="8180" y="3698"/>
                      </a:lnTo>
                      <a:lnTo>
                        <a:pt x="8880" y="4931"/>
                      </a:lnTo>
                      <a:lnTo>
                        <a:pt x="9581" y="6219"/>
                      </a:lnTo>
                      <a:lnTo>
                        <a:pt x="10225" y="7564"/>
                      </a:lnTo>
                      <a:lnTo>
                        <a:pt x="10813" y="8936"/>
                      </a:lnTo>
                      <a:lnTo>
                        <a:pt x="11373" y="10337"/>
                      </a:lnTo>
                      <a:lnTo>
                        <a:pt x="11625" y="11037"/>
                      </a:lnTo>
                      <a:lnTo>
                        <a:pt x="11849" y="11709"/>
                      </a:lnTo>
                      <a:lnTo>
                        <a:pt x="12046" y="12410"/>
                      </a:lnTo>
                      <a:lnTo>
                        <a:pt x="12242" y="13082"/>
                      </a:lnTo>
                      <a:lnTo>
                        <a:pt x="12410" y="13754"/>
                      </a:lnTo>
                      <a:lnTo>
                        <a:pt x="12522" y="14398"/>
                      </a:lnTo>
                      <a:lnTo>
                        <a:pt x="12634" y="15043"/>
                      </a:lnTo>
                      <a:lnTo>
                        <a:pt x="12718" y="15659"/>
                      </a:lnTo>
                      <a:lnTo>
                        <a:pt x="12774" y="16247"/>
                      </a:lnTo>
                      <a:lnTo>
                        <a:pt x="12774" y="16835"/>
                      </a:lnTo>
                      <a:lnTo>
                        <a:pt x="12774" y="17368"/>
                      </a:lnTo>
                      <a:lnTo>
                        <a:pt x="12718" y="17900"/>
                      </a:lnTo>
                      <a:lnTo>
                        <a:pt x="12634" y="18376"/>
                      </a:lnTo>
                      <a:lnTo>
                        <a:pt x="12522" y="18852"/>
                      </a:lnTo>
                      <a:lnTo>
                        <a:pt x="12522" y="18852"/>
                      </a:lnTo>
                      <a:lnTo>
                        <a:pt x="12382" y="19216"/>
                      </a:lnTo>
                      <a:lnTo>
                        <a:pt x="12214" y="19609"/>
                      </a:lnTo>
                      <a:lnTo>
                        <a:pt x="12017" y="20001"/>
                      </a:lnTo>
                      <a:lnTo>
                        <a:pt x="11821" y="20421"/>
                      </a:lnTo>
                      <a:lnTo>
                        <a:pt x="11317" y="21233"/>
                      </a:lnTo>
                      <a:lnTo>
                        <a:pt x="10785" y="22101"/>
                      </a:lnTo>
                      <a:lnTo>
                        <a:pt x="10169" y="22970"/>
                      </a:lnTo>
                      <a:lnTo>
                        <a:pt x="9497" y="23810"/>
                      </a:lnTo>
                      <a:lnTo>
                        <a:pt x="8824" y="24679"/>
                      </a:lnTo>
                      <a:lnTo>
                        <a:pt x="8096" y="25519"/>
                      </a:lnTo>
                      <a:lnTo>
                        <a:pt x="7396" y="26331"/>
                      </a:lnTo>
                      <a:lnTo>
                        <a:pt x="6667" y="27087"/>
                      </a:lnTo>
                      <a:lnTo>
                        <a:pt x="5323" y="28516"/>
                      </a:lnTo>
                      <a:lnTo>
                        <a:pt x="4174" y="29664"/>
                      </a:lnTo>
                      <a:lnTo>
                        <a:pt x="3306" y="30505"/>
                      </a:lnTo>
                      <a:lnTo>
                        <a:pt x="3306" y="30505"/>
                      </a:lnTo>
                      <a:lnTo>
                        <a:pt x="3222" y="30589"/>
                      </a:lnTo>
                      <a:lnTo>
                        <a:pt x="3082" y="30645"/>
                      </a:lnTo>
                      <a:lnTo>
                        <a:pt x="2970" y="30673"/>
                      </a:lnTo>
                      <a:lnTo>
                        <a:pt x="2830" y="30673"/>
                      </a:lnTo>
                      <a:lnTo>
                        <a:pt x="2718" y="30673"/>
                      </a:lnTo>
                      <a:lnTo>
                        <a:pt x="2578" y="30617"/>
                      </a:lnTo>
                      <a:lnTo>
                        <a:pt x="2466" y="30561"/>
                      </a:lnTo>
                      <a:lnTo>
                        <a:pt x="2354" y="30477"/>
                      </a:lnTo>
                      <a:lnTo>
                        <a:pt x="2354" y="30449"/>
                      </a:lnTo>
                      <a:lnTo>
                        <a:pt x="197" y="28096"/>
                      </a:lnTo>
                      <a:lnTo>
                        <a:pt x="197" y="28096"/>
                      </a:lnTo>
                      <a:lnTo>
                        <a:pt x="113" y="27984"/>
                      </a:lnTo>
                      <a:lnTo>
                        <a:pt x="57" y="27872"/>
                      </a:lnTo>
                      <a:lnTo>
                        <a:pt x="29" y="27788"/>
                      </a:lnTo>
                      <a:lnTo>
                        <a:pt x="1" y="27648"/>
                      </a:lnTo>
                      <a:lnTo>
                        <a:pt x="29" y="27536"/>
                      </a:lnTo>
                      <a:lnTo>
                        <a:pt x="29" y="27424"/>
                      </a:lnTo>
                      <a:lnTo>
                        <a:pt x="85" y="27312"/>
                      </a:lnTo>
                      <a:lnTo>
                        <a:pt x="141" y="27227"/>
                      </a:lnTo>
                      <a:lnTo>
                        <a:pt x="141" y="27227"/>
                      </a:lnTo>
                      <a:lnTo>
                        <a:pt x="1793" y="25015"/>
                      </a:lnTo>
                      <a:lnTo>
                        <a:pt x="2914" y="23502"/>
                      </a:lnTo>
                      <a:lnTo>
                        <a:pt x="4062" y="21877"/>
                      </a:lnTo>
                      <a:lnTo>
                        <a:pt x="5183" y="20281"/>
                      </a:lnTo>
                      <a:lnTo>
                        <a:pt x="6163" y="18824"/>
                      </a:lnTo>
                      <a:lnTo>
                        <a:pt x="6555" y="18180"/>
                      </a:lnTo>
                      <a:lnTo>
                        <a:pt x="6863" y="17620"/>
                      </a:lnTo>
                      <a:lnTo>
                        <a:pt x="7088" y="17172"/>
                      </a:lnTo>
                      <a:lnTo>
                        <a:pt x="7228" y="16835"/>
                      </a:lnTo>
                      <a:lnTo>
                        <a:pt x="7228" y="16835"/>
                      </a:lnTo>
                      <a:lnTo>
                        <a:pt x="7256" y="16667"/>
                      </a:lnTo>
                      <a:lnTo>
                        <a:pt x="7256" y="16471"/>
                      </a:lnTo>
                      <a:lnTo>
                        <a:pt x="7228" y="16247"/>
                      </a:lnTo>
                      <a:lnTo>
                        <a:pt x="7172" y="15995"/>
                      </a:lnTo>
                      <a:lnTo>
                        <a:pt x="7004" y="15463"/>
                      </a:lnTo>
                      <a:lnTo>
                        <a:pt x="6751" y="14847"/>
                      </a:lnTo>
                      <a:lnTo>
                        <a:pt x="6443" y="14174"/>
                      </a:lnTo>
                      <a:lnTo>
                        <a:pt x="6107" y="13502"/>
                      </a:lnTo>
                      <a:lnTo>
                        <a:pt x="5715" y="12802"/>
                      </a:lnTo>
                      <a:lnTo>
                        <a:pt x="5323" y="12102"/>
                      </a:lnTo>
                      <a:lnTo>
                        <a:pt x="4511" y="10757"/>
                      </a:lnTo>
                      <a:lnTo>
                        <a:pt x="3810" y="9665"/>
                      </a:lnTo>
                      <a:lnTo>
                        <a:pt x="3110" y="8600"/>
                      </a:lnTo>
                      <a:lnTo>
                        <a:pt x="3110" y="8600"/>
                      </a:lnTo>
                      <a:lnTo>
                        <a:pt x="2970" y="7900"/>
                      </a:lnTo>
                      <a:lnTo>
                        <a:pt x="2886" y="7172"/>
                      </a:lnTo>
                      <a:lnTo>
                        <a:pt x="2802" y="6443"/>
                      </a:lnTo>
                      <a:lnTo>
                        <a:pt x="2774" y="5743"/>
                      </a:lnTo>
                      <a:lnTo>
                        <a:pt x="2802" y="5015"/>
                      </a:lnTo>
                      <a:lnTo>
                        <a:pt x="2830" y="4287"/>
                      </a:lnTo>
                      <a:lnTo>
                        <a:pt x="2914" y="3558"/>
                      </a:lnTo>
                      <a:lnTo>
                        <a:pt x="3026" y="2858"/>
                      </a:lnTo>
                      <a:lnTo>
                        <a:pt x="3026" y="2858"/>
                      </a:lnTo>
                      <a:lnTo>
                        <a:pt x="3138" y="2326"/>
                      </a:lnTo>
                      <a:lnTo>
                        <a:pt x="3306" y="1878"/>
                      </a:lnTo>
                      <a:lnTo>
                        <a:pt x="3474" y="1513"/>
                      </a:lnTo>
                      <a:lnTo>
                        <a:pt x="3642" y="1177"/>
                      </a:lnTo>
                      <a:lnTo>
                        <a:pt x="3838" y="897"/>
                      </a:lnTo>
                      <a:lnTo>
                        <a:pt x="4034" y="673"/>
                      </a:lnTo>
                      <a:lnTo>
                        <a:pt x="4230" y="477"/>
                      </a:lnTo>
                      <a:lnTo>
                        <a:pt x="4427" y="337"/>
                      </a:lnTo>
                      <a:lnTo>
                        <a:pt x="4623" y="225"/>
                      </a:lnTo>
                      <a:lnTo>
                        <a:pt x="4791" y="141"/>
                      </a:lnTo>
                      <a:lnTo>
                        <a:pt x="5099" y="29"/>
                      </a:lnTo>
                      <a:lnTo>
                        <a:pt x="5295" y="1"/>
                      </a:lnTo>
                      <a:lnTo>
                        <a:pt x="53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9" name="Google Shape;1633;p57">
                  <a:extLst>
                    <a:ext uri="{FF2B5EF4-FFF2-40B4-BE49-F238E27FC236}">
                      <a16:creationId xmlns:a16="http://schemas.microsoft.com/office/drawing/2014/main" id="{B3E2A0AB-370E-860E-1A64-4E93528214E0}"/>
                    </a:ext>
                  </a:extLst>
                </p:cNvPr>
                <p:cNvSpPr/>
                <p:nvPr/>
              </p:nvSpPr>
              <p:spPr>
                <a:xfrm>
                  <a:off x="1568505" y="2492876"/>
                  <a:ext cx="49176" cy="48307"/>
                </a:xfrm>
                <a:custGeom>
                  <a:avLst/>
                  <a:gdLst/>
                  <a:ahLst/>
                  <a:cxnLst/>
                  <a:rect l="l" t="t" r="r" b="b"/>
                  <a:pathLst>
                    <a:path w="3110" h="3054" fill="none" extrusionOk="0">
                      <a:moveTo>
                        <a:pt x="785" y="1"/>
                      </a:moveTo>
                      <a:lnTo>
                        <a:pt x="0" y="813"/>
                      </a:lnTo>
                      <a:lnTo>
                        <a:pt x="0" y="813"/>
                      </a:lnTo>
                      <a:lnTo>
                        <a:pt x="225" y="1121"/>
                      </a:lnTo>
                      <a:lnTo>
                        <a:pt x="477" y="1429"/>
                      </a:lnTo>
                      <a:lnTo>
                        <a:pt x="813" y="1793"/>
                      </a:lnTo>
                      <a:lnTo>
                        <a:pt x="1205" y="2186"/>
                      </a:lnTo>
                      <a:lnTo>
                        <a:pt x="1429" y="2382"/>
                      </a:lnTo>
                      <a:lnTo>
                        <a:pt x="1681" y="2550"/>
                      </a:lnTo>
                      <a:lnTo>
                        <a:pt x="1905" y="2718"/>
                      </a:lnTo>
                      <a:lnTo>
                        <a:pt x="2185" y="2858"/>
                      </a:lnTo>
                      <a:lnTo>
                        <a:pt x="2437" y="2970"/>
                      </a:lnTo>
                      <a:lnTo>
                        <a:pt x="2718" y="3054"/>
                      </a:lnTo>
                      <a:lnTo>
                        <a:pt x="3110" y="2662"/>
                      </a:lnTo>
                      <a:lnTo>
                        <a:pt x="7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1635;p57">
                  <a:extLst>
                    <a:ext uri="{FF2B5EF4-FFF2-40B4-BE49-F238E27FC236}">
                      <a16:creationId xmlns:a16="http://schemas.microsoft.com/office/drawing/2014/main" id="{0818C415-730F-7740-D22F-AD1F1D5384C3}"/>
                    </a:ext>
                  </a:extLst>
                </p:cNvPr>
                <p:cNvSpPr/>
                <p:nvPr/>
              </p:nvSpPr>
              <p:spPr>
                <a:xfrm>
                  <a:off x="1568505" y="2492876"/>
                  <a:ext cx="49176" cy="48307"/>
                </a:xfrm>
                <a:custGeom>
                  <a:avLst/>
                  <a:gdLst/>
                  <a:ahLst/>
                  <a:cxnLst/>
                  <a:rect l="l" t="t" r="r" b="b"/>
                  <a:pathLst>
                    <a:path w="3110" h="3054" fill="none" extrusionOk="0">
                      <a:moveTo>
                        <a:pt x="785" y="1"/>
                      </a:moveTo>
                      <a:lnTo>
                        <a:pt x="0" y="813"/>
                      </a:lnTo>
                      <a:lnTo>
                        <a:pt x="0" y="813"/>
                      </a:lnTo>
                      <a:lnTo>
                        <a:pt x="225" y="1121"/>
                      </a:lnTo>
                      <a:lnTo>
                        <a:pt x="477" y="1429"/>
                      </a:lnTo>
                      <a:lnTo>
                        <a:pt x="813" y="1793"/>
                      </a:lnTo>
                      <a:lnTo>
                        <a:pt x="1205" y="2186"/>
                      </a:lnTo>
                      <a:lnTo>
                        <a:pt x="1429" y="2382"/>
                      </a:lnTo>
                      <a:lnTo>
                        <a:pt x="1681" y="2550"/>
                      </a:lnTo>
                      <a:lnTo>
                        <a:pt x="1905" y="2718"/>
                      </a:lnTo>
                      <a:lnTo>
                        <a:pt x="2185" y="2858"/>
                      </a:lnTo>
                      <a:lnTo>
                        <a:pt x="2437" y="2970"/>
                      </a:lnTo>
                      <a:lnTo>
                        <a:pt x="2718" y="3054"/>
                      </a:lnTo>
                      <a:lnTo>
                        <a:pt x="3110" y="2662"/>
                      </a:lnTo>
                      <a:lnTo>
                        <a:pt x="7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Rectangle 44">
                <a:extLst>
                  <a:ext uri="{FF2B5EF4-FFF2-40B4-BE49-F238E27FC236}">
                    <a16:creationId xmlns:a16="http://schemas.microsoft.com/office/drawing/2014/main" id="{A994EDED-07D5-D74A-B573-540133EF1128}"/>
                  </a:ext>
                </a:extLst>
              </p:cNvPr>
              <p:cNvSpPr/>
              <p:nvPr/>
            </p:nvSpPr>
            <p:spPr>
              <a:xfrm>
                <a:off x="4973955" y="2487930"/>
                <a:ext cx="45719" cy="2058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E05B014C-DF50-7026-8666-75927F99DEB4}"/>
                  </a:ext>
                </a:extLst>
              </p:cNvPr>
              <p:cNvPicPr>
                <a:picLocks noChangeAspect="1"/>
              </p:cNvPicPr>
              <p:nvPr/>
            </p:nvPicPr>
            <p:blipFill>
              <a:blip r:embed="rId4"/>
              <a:stretch>
                <a:fillRect/>
              </a:stretch>
            </p:blipFill>
            <p:spPr>
              <a:xfrm>
                <a:off x="4962525" y="2695709"/>
                <a:ext cx="1381125" cy="1381125"/>
              </a:xfrm>
              <a:prstGeom prst="rect">
                <a:avLst/>
              </a:prstGeom>
            </p:spPr>
          </p:pic>
          <p:sp>
            <p:nvSpPr>
              <p:cNvPr id="47" name="TextBox 46">
                <a:extLst>
                  <a:ext uri="{FF2B5EF4-FFF2-40B4-BE49-F238E27FC236}">
                    <a16:creationId xmlns:a16="http://schemas.microsoft.com/office/drawing/2014/main" id="{EBDAEFCB-06AD-102A-4725-3070BCC2A4FC}"/>
                  </a:ext>
                </a:extLst>
              </p:cNvPr>
              <p:cNvSpPr txBox="1"/>
              <p:nvPr/>
            </p:nvSpPr>
            <p:spPr>
              <a:xfrm>
                <a:off x="4916016" y="1865007"/>
                <a:ext cx="1474141" cy="830997"/>
              </a:xfrm>
              <a:prstGeom prst="rect">
                <a:avLst/>
              </a:prstGeom>
              <a:noFill/>
            </p:spPr>
            <p:txBody>
              <a:bodyPr wrap="square" rtlCol="0">
                <a:spAutoFit/>
              </a:bodyPr>
              <a:lstStyle/>
              <a:p>
                <a:r>
                  <a:rPr lang="en-US" sz="600" b="1" dirty="0"/>
                  <a:t>True legacy isn’t measured by what you leave behind—it’s defined by how well your family is prepared to receive it.</a:t>
                </a:r>
                <a:br>
                  <a:rPr lang="en-US" sz="600" dirty="0"/>
                </a:br>
                <a:endParaRPr lang="en-US" sz="600" dirty="0"/>
              </a:p>
              <a:p>
                <a:r>
                  <a:rPr lang="en-US" sz="600" dirty="0"/>
                  <a:t>Join Taven Sparks and Nate Colborn of Sparks Financial for a high-level, expert-led webinar:</a:t>
                </a:r>
              </a:p>
            </p:txBody>
          </p:sp>
        </p:grpSp>
        <p:pic>
          <p:nvPicPr>
            <p:cNvPr id="34" name="Picture 33">
              <a:extLst>
                <a:ext uri="{FF2B5EF4-FFF2-40B4-BE49-F238E27FC236}">
                  <a16:creationId xmlns:a16="http://schemas.microsoft.com/office/drawing/2014/main" id="{877B61D6-87E9-E278-3215-D0DC0B9AB0BB}"/>
                </a:ext>
              </a:extLst>
            </p:cNvPr>
            <p:cNvPicPr>
              <a:picLocks noChangeAspect="1"/>
            </p:cNvPicPr>
            <p:nvPr/>
          </p:nvPicPr>
          <p:blipFill>
            <a:blip r:embed="rId5"/>
            <a:stretch>
              <a:fillRect/>
            </a:stretch>
          </p:blipFill>
          <p:spPr>
            <a:xfrm>
              <a:off x="7411231" y="1525225"/>
              <a:ext cx="749900" cy="130891"/>
            </a:xfrm>
            <a:prstGeom prst="rect">
              <a:avLst/>
            </a:prstGeom>
          </p:spPr>
        </p:pic>
        <p:grpSp>
          <p:nvGrpSpPr>
            <p:cNvPr id="35" name="Group 34">
              <a:extLst>
                <a:ext uri="{FF2B5EF4-FFF2-40B4-BE49-F238E27FC236}">
                  <a16:creationId xmlns:a16="http://schemas.microsoft.com/office/drawing/2014/main" id="{B9869D61-4127-DD6E-B217-07CBCA567016}"/>
                </a:ext>
              </a:extLst>
            </p:cNvPr>
            <p:cNvGrpSpPr/>
            <p:nvPr/>
          </p:nvGrpSpPr>
          <p:grpSpPr>
            <a:xfrm>
              <a:off x="7004362" y="1501532"/>
              <a:ext cx="198444" cy="188204"/>
              <a:chOff x="7004362" y="1501532"/>
              <a:chExt cx="198444" cy="188204"/>
            </a:xfrm>
          </p:grpSpPr>
          <p:sp>
            <p:nvSpPr>
              <p:cNvPr id="36" name="Google Shape;1664;p58">
                <a:extLst>
                  <a:ext uri="{FF2B5EF4-FFF2-40B4-BE49-F238E27FC236}">
                    <a16:creationId xmlns:a16="http://schemas.microsoft.com/office/drawing/2014/main" id="{42035B55-761A-451A-EBE5-D1CED9B3E2EE}"/>
                  </a:ext>
                </a:extLst>
              </p:cNvPr>
              <p:cNvSpPr/>
              <p:nvPr/>
            </p:nvSpPr>
            <p:spPr>
              <a:xfrm>
                <a:off x="7004362" y="1501532"/>
                <a:ext cx="198444" cy="188204"/>
              </a:xfrm>
              <a:prstGeom prst="roundRect">
                <a:avLst>
                  <a:gd name="adj" fmla="val 16667"/>
                </a:avLst>
              </a:prstGeom>
              <a:solidFill>
                <a:schemeClr val="bg2">
                  <a:lumMod val="50000"/>
                  <a:lumOff val="50000"/>
                </a:schemeClr>
              </a:solidFill>
              <a:ln>
                <a:solidFill>
                  <a:schemeClr val="bg2">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7" name="Google Shape;1525;p53">
                <a:extLst>
                  <a:ext uri="{FF2B5EF4-FFF2-40B4-BE49-F238E27FC236}">
                    <a16:creationId xmlns:a16="http://schemas.microsoft.com/office/drawing/2014/main" id="{25936E0B-F3CF-D612-486A-8F338A2EB1D7}"/>
                  </a:ext>
                </a:extLst>
              </p:cNvPr>
              <p:cNvGrpSpPr/>
              <p:nvPr/>
            </p:nvGrpSpPr>
            <p:grpSpPr>
              <a:xfrm>
                <a:off x="7045017" y="1545454"/>
                <a:ext cx="117134" cy="100361"/>
                <a:chOff x="3832418" y="3894403"/>
                <a:chExt cx="218397" cy="187123"/>
              </a:xfrm>
            </p:grpSpPr>
            <p:sp>
              <p:nvSpPr>
                <p:cNvPr id="38" name="Google Shape;1528;p53">
                  <a:extLst>
                    <a:ext uri="{FF2B5EF4-FFF2-40B4-BE49-F238E27FC236}">
                      <a16:creationId xmlns:a16="http://schemas.microsoft.com/office/drawing/2014/main" id="{FF661A0D-137C-1A71-3E01-C758C3AEEB64}"/>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9" name="Google Shape;1529;p53">
                  <a:extLst>
                    <a:ext uri="{FF2B5EF4-FFF2-40B4-BE49-F238E27FC236}">
                      <a16:creationId xmlns:a16="http://schemas.microsoft.com/office/drawing/2014/main" id="{B98E4B7A-BD1F-4973-0F63-9A3FCFECB609}"/>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40" name="Google Shape;1530;p53">
                  <a:extLst>
                    <a:ext uri="{FF2B5EF4-FFF2-40B4-BE49-F238E27FC236}">
                      <a16:creationId xmlns:a16="http://schemas.microsoft.com/office/drawing/2014/main" id="{242367F7-6E1E-DBC7-7A79-17537F7DAE32}"/>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dirty="0"/>
                </a:p>
              </p:txBody>
            </p:sp>
          </p:grpSp>
        </p:grpSp>
      </p:grpSp>
      <p:grpSp>
        <p:nvGrpSpPr>
          <p:cNvPr id="4919" name="Group 4918">
            <a:extLst>
              <a:ext uri="{FF2B5EF4-FFF2-40B4-BE49-F238E27FC236}">
                <a16:creationId xmlns:a16="http://schemas.microsoft.com/office/drawing/2014/main" id="{26376F08-79CC-DF83-D6D1-02E5E4481AA2}"/>
              </a:ext>
            </a:extLst>
          </p:cNvPr>
          <p:cNvGrpSpPr/>
          <p:nvPr/>
        </p:nvGrpSpPr>
        <p:grpSpPr>
          <a:xfrm rot="683257">
            <a:off x="872671" y="1305072"/>
            <a:ext cx="3117255" cy="2816133"/>
            <a:chOff x="6584220" y="1493189"/>
            <a:chExt cx="3117255" cy="2816133"/>
          </a:xfrm>
        </p:grpSpPr>
        <p:grpSp>
          <p:nvGrpSpPr>
            <p:cNvPr id="4920" name="Group 4919">
              <a:extLst>
                <a:ext uri="{FF2B5EF4-FFF2-40B4-BE49-F238E27FC236}">
                  <a16:creationId xmlns:a16="http://schemas.microsoft.com/office/drawing/2014/main" id="{DDE8178C-9482-F8EB-C753-4FBCBFA41CCA}"/>
                </a:ext>
              </a:extLst>
            </p:cNvPr>
            <p:cNvGrpSpPr/>
            <p:nvPr/>
          </p:nvGrpSpPr>
          <p:grpSpPr>
            <a:xfrm>
              <a:off x="6584220" y="1493189"/>
              <a:ext cx="3117255" cy="2816133"/>
              <a:chOff x="6153258" y="1316660"/>
              <a:chExt cx="3117255" cy="2816133"/>
            </a:xfrm>
          </p:grpSpPr>
          <p:grpSp>
            <p:nvGrpSpPr>
              <p:cNvPr id="4925" name="Group 4924">
                <a:extLst>
                  <a:ext uri="{FF2B5EF4-FFF2-40B4-BE49-F238E27FC236}">
                    <a16:creationId xmlns:a16="http://schemas.microsoft.com/office/drawing/2014/main" id="{D85D0925-D28D-D81A-EA12-7C2A90D66E1D}"/>
                  </a:ext>
                </a:extLst>
              </p:cNvPr>
              <p:cNvGrpSpPr/>
              <p:nvPr/>
            </p:nvGrpSpPr>
            <p:grpSpPr>
              <a:xfrm>
                <a:off x="6153258" y="1316660"/>
                <a:ext cx="3117255" cy="2816133"/>
                <a:chOff x="4265465" y="1427880"/>
                <a:chExt cx="3117255" cy="2816133"/>
              </a:xfrm>
            </p:grpSpPr>
            <p:grpSp>
              <p:nvGrpSpPr>
                <p:cNvPr id="4930" name="Google Shape;3937;p91">
                  <a:extLst>
                    <a:ext uri="{FF2B5EF4-FFF2-40B4-BE49-F238E27FC236}">
                      <a16:creationId xmlns:a16="http://schemas.microsoft.com/office/drawing/2014/main" id="{FBD804B0-349B-EF72-F994-E80F0AF4F9EE}"/>
                    </a:ext>
                  </a:extLst>
                </p:cNvPr>
                <p:cNvGrpSpPr/>
                <p:nvPr/>
              </p:nvGrpSpPr>
              <p:grpSpPr>
                <a:xfrm>
                  <a:off x="5064314" y="1480950"/>
                  <a:ext cx="373199" cy="374903"/>
                  <a:chOff x="911900" y="2753102"/>
                  <a:chExt cx="474385" cy="473901"/>
                </a:xfrm>
              </p:grpSpPr>
              <p:sp>
                <p:nvSpPr>
                  <p:cNvPr id="5214" name="Google Shape;3938;p91">
                    <a:extLst>
                      <a:ext uri="{FF2B5EF4-FFF2-40B4-BE49-F238E27FC236}">
                        <a16:creationId xmlns:a16="http://schemas.microsoft.com/office/drawing/2014/main" id="{E0C5CAF1-1570-4305-84A6-CEF28A7D7E99}"/>
                      </a:ext>
                    </a:extLst>
                  </p:cNvPr>
                  <p:cNvSpPr/>
                  <p:nvPr/>
                </p:nvSpPr>
                <p:spPr>
                  <a:xfrm>
                    <a:off x="1028382" y="2753102"/>
                    <a:ext cx="53079" cy="151314"/>
                  </a:xfrm>
                  <a:custGeom>
                    <a:avLst/>
                    <a:gdLst/>
                    <a:ahLst/>
                    <a:cxnLst/>
                    <a:rect l="l" t="t" r="r" b="b"/>
                    <a:pathLst>
                      <a:path w="2072" h="5913" extrusionOk="0">
                        <a:moveTo>
                          <a:pt x="0" y="1"/>
                        </a:moveTo>
                        <a:lnTo>
                          <a:pt x="0" y="5912"/>
                        </a:lnTo>
                        <a:lnTo>
                          <a:pt x="2072" y="5912"/>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3939;p91">
                    <a:extLst>
                      <a:ext uri="{FF2B5EF4-FFF2-40B4-BE49-F238E27FC236}">
                        <a16:creationId xmlns:a16="http://schemas.microsoft.com/office/drawing/2014/main" id="{9BC8DAD0-AD46-AE9D-F271-889D65C493B5}"/>
                      </a:ext>
                    </a:extLst>
                  </p:cNvPr>
                  <p:cNvSpPr/>
                  <p:nvPr/>
                </p:nvSpPr>
                <p:spPr>
                  <a:xfrm>
                    <a:off x="1216056" y="2753102"/>
                    <a:ext cx="53105" cy="151314"/>
                  </a:xfrm>
                  <a:custGeom>
                    <a:avLst/>
                    <a:gdLst/>
                    <a:ahLst/>
                    <a:cxnLst/>
                    <a:rect l="l" t="t" r="r" b="b"/>
                    <a:pathLst>
                      <a:path w="2073" h="5913" extrusionOk="0">
                        <a:moveTo>
                          <a:pt x="1" y="1"/>
                        </a:moveTo>
                        <a:lnTo>
                          <a:pt x="1" y="5912"/>
                        </a:lnTo>
                        <a:lnTo>
                          <a:pt x="2072" y="5912"/>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3940;p91">
                    <a:extLst>
                      <a:ext uri="{FF2B5EF4-FFF2-40B4-BE49-F238E27FC236}">
                        <a16:creationId xmlns:a16="http://schemas.microsoft.com/office/drawing/2014/main" id="{4C4DFB01-17EA-F9AE-2DF5-851A304760DC}"/>
                      </a:ext>
                    </a:extLst>
                  </p:cNvPr>
                  <p:cNvSpPr/>
                  <p:nvPr/>
                </p:nvSpPr>
                <p:spPr>
                  <a:xfrm>
                    <a:off x="1277538" y="2994236"/>
                    <a:ext cx="73804" cy="51743"/>
                  </a:xfrm>
                  <a:custGeom>
                    <a:avLst/>
                    <a:gdLst/>
                    <a:ahLst/>
                    <a:cxnLst/>
                    <a:rect l="l" t="t" r="r" b="b"/>
                    <a:pathLst>
                      <a:path w="2881" h="2022" extrusionOk="0">
                        <a:moveTo>
                          <a:pt x="329" y="1"/>
                        </a:moveTo>
                        <a:lnTo>
                          <a:pt x="1" y="1921"/>
                        </a:lnTo>
                        <a:lnTo>
                          <a:pt x="1" y="1921"/>
                        </a:lnTo>
                        <a:lnTo>
                          <a:pt x="278" y="1870"/>
                        </a:lnTo>
                        <a:lnTo>
                          <a:pt x="556" y="1820"/>
                        </a:lnTo>
                        <a:lnTo>
                          <a:pt x="834" y="1794"/>
                        </a:lnTo>
                        <a:lnTo>
                          <a:pt x="1112" y="1769"/>
                        </a:lnTo>
                        <a:lnTo>
                          <a:pt x="1491" y="1794"/>
                        </a:lnTo>
                        <a:lnTo>
                          <a:pt x="1845" y="1845"/>
                        </a:lnTo>
                        <a:lnTo>
                          <a:pt x="2224" y="1921"/>
                        </a:lnTo>
                        <a:lnTo>
                          <a:pt x="2552" y="2022"/>
                        </a:lnTo>
                        <a:lnTo>
                          <a:pt x="2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3941;p91">
                    <a:extLst>
                      <a:ext uri="{FF2B5EF4-FFF2-40B4-BE49-F238E27FC236}">
                        <a16:creationId xmlns:a16="http://schemas.microsoft.com/office/drawing/2014/main" id="{AD737F8E-BAC1-E6C2-21ED-94470022BFCA}"/>
                      </a:ext>
                    </a:extLst>
                  </p:cNvPr>
                  <p:cNvSpPr/>
                  <p:nvPr/>
                </p:nvSpPr>
                <p:spPr>
                  <a:xfrm>
                    <a:off x="1260708" y="3101561"/>
                    <a:ext cx="125577" cy="125442"/>
                  </a:xfrm>
                  <a:custGeom>
                    <a:avLst/>
                    <a:gdLst/>
                    <a:ahLst/>
                    <a:cxnLst/>
                    <a:rect l="l" t="t" r="r" b="b"/>
                    <a:pathLst>
                      <a:path w="4902" h="4902" extrusionOk="0">
                        <a:moveTo>
                          <a:pt x="4321" y="0"/>
                        </a:moveTo>
                        <a:lnTo>
                          <a:pt x="1" y="4346"/>
                        </a:lnTo>
                        <a:lnTo>
                          <a:pt x="178" y="4472"/>
                        </a:lnTo>
                        <a:lnTo>
                          <a:pt x="380" y="4573"/>
                        </a:lnTo>
                        <a:lnTo>
                          <a:pt x="607" y="4674"/>
                        </a:lnTo>
                        <a:lnTo>
                          <a:pt x="834" y="4750"/>
                        </a:lnTo>
                        <a:lnTo>
                          <a:pt x="1062" y="4826"/>
                        </a:lnTo>
                        <a:lnTo>
                          <a:pt x="1289" y="4851"/>
                        </a:lnTo>
                        <a:lnTo>
                          <a:pt x="1517" y="4901"/>
                        </a:lnTo>
                        <a:lnTo>
                          <a:pt x="1769" y="4901"/>
                        </a:lnTo>
                        <a:lnTo>
                          <a:pt x="2098" y="4876"/>
                        </a:lnTo>
                        <a:lnTo>
                          <a:pt x="2401" y="4826"/>
                        </a:lnTo>
                        <a:lnTo>
                          <a:pt x="2704" y="4750"/>
                        </a:lnTo>
                        <a:lnTo>
                          <a:pt x="2982" y="4649"/>
                        </a:lnTo>
                        <a:lnTo>
                          <a:pt x="3260" y="4522"/>
                        </a:lnTo>
                        <a:lnTo>
                          <a:pt x="3512" y="4371"/>
                        </a:lnTo>
                        <a:lnTo>
                          <a:pt x="3765" y="4194"/>
                        </a:lnTo>
                        <a:lnTo>
                          <a:pt x="3967" y="3992"/>
                        </a:lnTo>
                        <a:lnTo>
                          <a:pt x="4169" y="3765"/>
                        </a:lnTo>
                        <a:lnTo>
                          <a:pt x="4346" y="3512"/>
                        </a:lnTo>
                        <a:lnTo>
                          <a:pt x="4523" y="3259"/>
                        </a:lnTo>
                        <a:lnTo>
                          <a:pt x="4649" y="3007"/>
                        </a:lnTo>
                        <a:lnTo>
                          <a:pt x="4750" y="2703"/>
                        </a:lnTo>
                        <a:lnTo>
                          <a:pt x="4826" y="2400"/>
                        </a:lnTo>
                        <a:lnTo>
                          <a:pt x="4877" y="2097"/>
                        </a:lnTo>
                        <a:lnTo>
                          <a:pt x="4902" y="1794"/>
                        </a:lnTo>
                        <a:lnTo>
                          <a:pt x="4877" y="1541"/>
                        </a:lnTo>
                        <a:lnTo>
                          <a:pt x="4851" y="1289"/>
                        </a:lnTo>
                        <a:lnTo>
                          <a:pt x="4801" y="1061"/>
                        </a:lnTo>
                        <a:lnTo>
                          <a:pt x="4750" y="834"/>
                        </a:lnTo>
                        <a:lnTo>
                          <a:pt x="4674" y="607"/>
                        </a:lnTo>
                        <a:lnTo>
                          <a:pt x="4573" y="405"/>
                        </a:lnTo>
                        <a:lnTo>
                          <a:pt x="4447" y="202"/>
                        </a:lnTo>
                        <a:lnTo>
                          <a:pt x="43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3942;p91">
                    <a:extLst>
                      <a:ext uri="{FF2B5EF4-FFF2-40B4-BE49-F238E27FC236}">
                        <a16:creationId xmlns:a16="http://schemas.microsoft.com/office/drawing/2014/main" id="{33AB98A4-F8C0-247D-95D1-0CECC1144A3B}"/>
                      </a:ext>
                    </a:extLst>
                  </p:cNvPr>
                  <p:cNvSpPr/>
                  <p:nvPr/>
                </p:nvSpPr>
                <p:spPr>
                  <a:xfrm>
                    <a:off x="1163002" y="2994236"/>
                    <a:ext cx="94503" cy="232767"/>
                  </a:xfrm>
                  <a:custGeom>
                    <a:avLst/>
                    <a:gdLst/>
                    <a:ahLst/>
                    <a:cxnLst/>
                    <a:rect l="l" t="t" r="r" b="b"/>
                    <a:pathLst>
                      <a:path w="3689" h="9096" extrusionOk="0">
                        <a:moveTo>
                          <a:pt x="0" y="1"/>
                        </a:moveTo>
                        <a:lnTo>
                          <a:pt x="0" y="9095"/>
                        </a:lnTo>
                        <a:lnTo>
                          <a:pt x="2779" y="9095"/>
                        </a:lnTo>
                        <a:lnTo>
                          <a:pt x="2476" y="8792"/>
                        </a:lnTo>
                        <a:lnTo>
                          <a:pt x="2198" y="8464"/>
                        </a:lnTo>
                        <a:lnTo>
                          <a:pt x="1971" y="8085"/>
                        </a:lnTo>
                        <a:lnTo>
                          <a:pt x="1768" y="7706"/>
                        </a:lnTo>
                        <a:lnTo>
                          <a:pt x="1592" y="7302"/>
                        </a:lnTo>
                        <a:lnTo>
                          <a:pt x="1491" y="6872"/>
                        </a:lnTo>
                        <a:lnTo>
                          <a:pt x="1415" y="6443"/>
                        </a:lnTo>
                        <a:lnTo>
                          <a:pt x="1390" y="5988"/>
                        </a:lnTo>
                        <a:lnTo>
                          <a:pt x="1390" y="5710"/>
                        </a:lnTo>
                        <a:lnTo>
                          <a:pt x="1415" y="5432"/>
                        </a:lnTo>
                        <a:lnTo>
                          <a:pt x="1465" y="5180"/>
                        </a:lnTo>
                        <a:lnTo>
                          <a:pt x="1516" y="4902"/>
                        </a:lnTo>
                        <a:lnTo>
                          <a:pt x="1592" y="4649"/>
                        </a:lnTo>
                        <a:lnTo>
                          <a:pt x="1693" y="4422"/>
                        </a:lnTo>
                        <a:lnTo>
                          <a:pt x="1794" y="4169"/>
                        </a:lnTo>
                        <a:lnTo>
                          <a:pt x="1920" y="3942"/>
                        </a:lnTo>
                        <a:lnTo>
                          <a:pt x="2046" y="3714"/>
                        </a:lnTo>
                        <a:lnTo>
                          <a:pt x="2198" y="3512"/>
                        </a:lnTo>
                        <a:lnTo>
                          <a:pt x="2350" y="3310"/>
                        </a:lnTo>
                        <a:lnTo>
                          <a:pt x="2526" y="3108"/>
                        </a:lnTo>
                        <a:lnTo>
                          <a:pt x="2703" y="2931"/>
                        </a:lnTo>
                        <a:lnTo>
                          <a:pt x="2880" y="2754"/>
                        </a:lnTo>
                        <a:lnTo>
                          <a:pt x="3082" y="2603"/>
                        </a:lnTo>
                        <a:lnTo>
                          <a:pt x="3310" y="2451"/>
                        </a:lnTo>
                        <a:lnTo>
                          <a:pt x="3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3943;p91">
                    <a:extLst>
                      <a:ext uri="{FF2B5EF4-FFF2-40B4-BE49-F238E27FC236}">
                        <a16:creationId xmlns:a16="http://schemas.microsoft.com/office/drawing/2014/main" id="{258DF40C-B260-7B9E-3DE4-A3CAA2ED7587}"/>
                      </a:ext>
                    </a:extLst>
                  </p:cNvPr>
                  <p:cNvSpPr/>
                  <p:nvPr/>
                </p:nvSpPr>
                <p:spPr>
                  <a:xfrm>
                    <a:off x="1226406" y="3067296"/>
                    <a:ext cx="125577" cy="125442"/>
                  </a:xfrm>
                  <a:custGeom>
                    <a:avLst/>
                    <a:gdLst/>
                    <a:ahLst/>
                    <a:cxnLst/>
                    <a:rect l="l" t="t" r="r" b="b"/>
                    <a:pathLst>
                      <a:path w="4902" h="4902" extrusionOk="0">
                        <a:moveTo>
                          <a:pt x="3108" y="0"/>
                        </a:moveTo>
                        <a:lnTo>
                          <a:pt x="2805" y="26"/>
                        </a:lnTo>
                        <a:lnTo>
                          <a:pt x="2477" y="76"/>
                        </a:lnTo>
                        <a:lnTo>
                          <a:pt x="2199" y="152"/>
                        </a:lnTo>
                        <a:lnTo>
                          <a:pt x="1896" y="253"/>
                        </a:lnTo>
                        <a:lnTo>
                          <a:pt x="1618" y="379"/>
                        </a:lnTo>
                        <a:lnTo>
                          <a:pt x="1365" y="531"/>
                        </a:lnTo>
                        <a:lnTo>
                          <a:pt x="1138" y="708"/>
                        </a:lnTo>
                        <a:lnTo>
                          <a:pt x="910" y="910"/>
                        </a:lnTo>
                        <a:lnTo>
                          <a:pt x="708" y="1137"/>
                        </a:lnTo>
                        <a:lnTo>
                          <a:pt x="531" y="1390"/>
                        </a:lnTo>
                        <a:lnTo>
                          <a:pt x="380" y="1642"/>
                        </a:lnTo>
                        <a:lnTo>
                          <a:pt x="228" y="1920"/>
                        </a:lnTo>
                        <a:lnTo>
                          <a:pt x="127" y="2198"/>
                        </a:lnTo>
                        <a:lnTo>
                          <a:pt x="51" y="2501"/>
                        </a:lnTo>
                        <a:lnTo>
                          <a:pt x="1" y="2805"/>
                        </a:lnTo>
                        <a:lnTo>
                          <a:pt x="1" y="3133"/>
                        </a:lnTo>
                        <a:lnTo>
                          <a:pt x="1" y="3360"/>
                        </a:lnTo>
                        <a:lnTo>
                          <a:pt x="26" y="3613"/>
                        </a:lnTo>
                        <a:lnTo>
                          <a:pt x="77" y="3840"/>
                        </a:lnTo>
                        <a:lnTo>
                          <a:pt x="152" y="4068"/>
                        </a:lnTo>
                        <a:lnTo>
                          <a:pt x="228" y="4295"/>
                        </a:lnTo>
                        <a:lnTo>
                          <a:pt x="329" y="4497"/>
                        </a:lnTo>
                        <a:lnTo>
                          <a:pt x="430" y="4725"/>
                        </a:lnTo>
                        <a:lnTo>
                          <a:pt x="557" y="4901"/>
                        </a:lnTo>
                        <a:lnTo>
                          <a:pt x="4902" y="581"/>
                        </a:lnTo>
                        <a:lnTo>
                          <a:pt x="4700" y="455"/>
                        </a:lnTo>
                        <a:lnTo>
                          <a:pt x="4498" y="329"/>
                        </a:lnTo>
                        <a:lnTo>
                          <a:pt x="4296" y="228"/>
                        </a:lnTo>
                        <a:lnTo>
                          <a:pt x="4068" y="152"/>
                        </a:lnTo>
                        <a:lnTo>
                          <a:pt x="3841" y="101"/>
                        </a:lnTo>
                        <a:lnTo>
                          <a:pt x="3588" y="51"/>
                        </a:lnTo>
                        <a:lnTo>
                          <a:pt x="3361" y="26"/>
                        </a:lnTo>
                        <a:lnTo>
                          <a:pt x="3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3944;p91">
                    <a:extLst>
                      <a:ext uri="{FF2B5EF4-FFF2-40B4-BE49-F238E27FC236}">
                        <a16:creationId xmlns:a16="http://schemas.microsoft.com/office/drawing/2014/main" id="{253F1824-0F84-6156-4626-4F5486F78B94}"/>
                      </a:ext>
                    </a:extLst>
                  </p:cNvPr>
                  <p:cNvSpPr/>
                  <p:nvPr/>
                </p:nvSpPr>
                <p:spPr>
                  <a:xfrm>
                    <a:off x="1040038" y="2994236"/>
                    <a:ext cx="95143" cy="232767"/>
                  </a:xfrm>
                  <a:custGeom>
                    <a:avLst/>
                    <a:gdLst/>
                    <a:ahLst/>
                    <a:cxnLst/>
                    <a:rect l="l" t="t" r="r" b="b"/>
                    <a:pathLst>
                      <a:path w="3714" h="9096" extrusionOk="0">
                        <a:moveTo>
                          <a:pt x="0" y="1"/>
                        </a:moveTo>
                        <a:lnTo>
                          <a:pt x="1465" y="9095"/>
                        </a:lnTo>
                        <a:lnTo>
                          <a:pt x="3714" y="9095"/>
                        </a:lnTo>
                        <a:lnTo>
                          <a:pt x="37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3945;p91">
                    <a:extLst>
                      <a:ext uri="{FF2B5EF4-FFF2-40B4-BE49-F238E27FC236}">
                        <a16:creationId xmlns:a16="http://schemas.microsoft.com/office/drawing/2014/main" id="{89EE52AC-457E-3B98-6C65-9DC18F771554}"/>
                      </a:ext>
                    </a:extLst>
                  </p:cNvPr>
                  <p:cNvSpPr/>
                  <p:nvPr/>
                </p:nvSpPr>
                <p:spPr>
                  <a:xfrm>
                    <a:off x="946176" y="2994236"/>
                    <a:ext cx="102931" cy="232767"/>
                  </a:xfrm>
                  <a:custGeom>
                    <a:avLst/>
                    <a:gdLst/>
                    <a:ahLst/>
                    <a:cxnLst/>
                    <a:rect l="l" t="t" r="r" b="b"/>
                    <a:pathLst>
                      <a:path w="4018" h="9096" extrusionOk="0">
                        <a:moveTo>
                          <a:pt x="1" y="1"/>
                        </a:moveTo>
                        <a:lnTo>
                          <a:pt x="1466" y="9095"/>
                        </a:lnTo>
                        <a:lnTo>
                          <a:pt x="4018" y="9095"/>
                        </a:lnTo>
                        <a:lnTo>
                          <a:pt x="25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3946;p91">
                    <a:extLst>
                      <a:ext uri="{FF2B5EF4-FFF2-40B4-BE49-F238E27FC236}">
                        <a16:creationId xmlns:a16="http://schemas.microsoft.com/office/drawing/2014/main" id="{34A91D3D-12D2-5A0A-36AC-0B9F516DB786}"/>
                      </a:ext>
                    </a:extLst>
                  </p:cNvPr>
                  <p:cNvSpPr/>
                  <p:nvPr/>
                </p:nvSpPr>
                <p:spPr>
                  <a:xfrm>
                    <a:off x="911900" y="2932181"/>
                    <a:ext cx="474385" cy="34291"/>
                  </a:xfrm>
                  <a:custGeom>
                    <a:avLst/>
                    <a:gdLst/>
                    <a:ahLst/>
                    <a:cxnLst/>
                    <a:rect l="l" t="t" r="r" b="b"/>
                    <a:pathLst>
                      <a:path w="18518" h="1340" extrusionOk="0">
                        <a:moveTo>
                          <a:pt x="0" y="0"/>
                        </a:moveTo>
                        <a:lnTo>
                          <a:pt x="0" y="1339"/>
                        </a:lnTo>
                        <a:lnTo>
                          <a:pt x="18518" y="1339"/>
                        </a:lnTo>
                        <a:lnTo>
                          <a:pt x="18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1" name="Google Shape;3947;p91">
                  <a:extLst>
                    <a:ext uri="{FF2B5EF4-FFF2-40B4-BE49-F238E27FC236}">
                      <a16:creationId xmlns:a16="http://schemas.microsoft.com/office/drawing/2014/main" id="{D698897A-FECB-888C-F07B-C9098017FAEB}"/>
                    </a:ext>
                  </a:extLst>
                </p:cNvPr>
                <p:cNvGrpSpPr/>
                <p:nvPr/>
              </p:nvGrpSpPr>
              <p:grpSpPr>
                <a:xfrm>
                  <a:off x="5064314" y="2602557"/>
                  <a:ext cx="373199" cy="359558"/>
                  <a:chOff x="1672330" y="2762800"/>
                  <a:chExt cx="474385" cy="454504"/>
                </a:xfrm>
              </p:grpSpPr>
              <p:sp>
                <p:nvSpPr>
                  <p:cNvPr id="5207" name="Google Shape;3948;p91">
                    <a:extLst>
                      <a:ext uri="{FF2B5EF4-FFF2-40B4-BE49-F238E27FC236}">
                        <a16:creationId xmlns:a16="http://schemas.microsoft.com/office/drawing/2014/main" id="{B876B91B-2CC2-AAA4-F94E-BC9C13018B50}"/>
                      </a:ext>
                    </a:extLst>
                  </p:cNvPr>
                  <p:cNvSpPr/>
                  <p:nvPr/>
                </p:nvSpPr>
                <p:spPr>
                  <a:xfrm>
                    <a:off x="1702097" y="2879823"/>
                    <a:ext cx="110693" cy="253443"/>
                  </a:xfrm>
                  <a:custGeom>
                    <a:avLst/>
                    <a:gdLst/>
                    <a:ahLst/>
                    <a:cxnLst/>
                    <a:rect l="l" t="t" r="r" b="b"/>
                    <a:pathLst>
                      <a:path w="4321" h="9904" extrusionOk="0">
                        <a:moveTo>
                          <a:pt x="0" y="0"/>
                        </a:moveTo>
                        <a:lnTo>
                          <a:pt x="0" y="9903"/>
                        </a:lnTo>
                        <a:lnTo>
                          <a:pt x="4320" y="9903"/>
                        </a:lnTo>
                        <a:lnTo>
                          <a:pt x="43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3949;p91">
                    <a:extLst>
                      <a:ext uri="{FF2B5EF4-FFF2-40B4-BE49-F238E27FC236}">
                        <a16:creationId xmlns:a16="http://schemas.microsoft.com/office/drawing/2014/main" id="{E0A214E8-8B9C-F2A9-95DB-F744D434B8B1}"/>
                      </a:ext>
                    </a:extLst>
                  </p:cNvPr>
                  <p:cNvSpPr/>
                  <p:nvPr/>
                </p:nvSpPr>
                <p:spPr>
                  <a:xfrm>
                    <a:off x="1854163" y="2927651"/>
                    <a:ext cx="110693" cy="205616"/>
                  </a:xfrm>
                  <a:custGeom>
                    <a:avLst/>
                    <a:gdLst/>
                    <a:ahLst/>
                    <a:cxnLst/>
                    <a:rect l="l" t="t" r="r" b="b"/>
                    <a:pathLst>
                      <a:path w="4321" h="8035" extrusionOk="0">
                        <a:moveTo>
                          <a:pt x="1" y="1"/>
                        </a:moveTo>
                        <a:lnTo>
                          <a:pt x="1" y="8034"/>
                        </a:lnTo>
                        <a:lnTo>
                          <a:pt x="4321" y="8034"/>
                        </a:lnTo>
                        <a:lnTo>
                          <a:pt x="43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3950;p91">
                    <a:extLst>
                      <a:ext uri="{FF2B5EF4-FFF2-40B4-BE49-F238E27FC236}">
                        <a16:creationId xmlns:a16="http://schemas.microsoft.com/office/drawing/2014/main" id="{BBCBD38D-02D4-85F9-B117-121A51D4308D}"/>
                      </a:ext>
                    </a:extLst>
                  </p:cNvPr>
                  <p:cNvSpPr/>
                  <p:nvPr/>
                </p:nvSpPr>
                <p:spPr>
                  <a:xfrm>
                    <a:off x="2005613" y="3000071"/>
                    <a:ext cx="111334" cy="133196"/>
                  </a:xfrm>
                  <a:custGeom>
                    <a:avLst/>
                    <a:gdLst/>
                    <a:ahLst/>
                    <a:cxnLst/>
                    <a:rect l="l" t="t" r="r" b="b"/>
                    <a:pathLst>
                      <a:path w="4346" h="5205" extrusionOk="0">
                        <a:moveTo>
                          <a:pt x="1" y="0"/>
                        </a:moveTo>
                        <a:lnTo>
                          <a:pt x="1" y="5204"/>
                        </a:lnTo>
                        <a:lnTo>
                          <a:pt x="4346" y="5204"/>
                        </a:lnTo>
                        <a:lnTo>
                          <a:pt x="43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3951;p91">
                    <a:extLst>
                      <a:ext uri="{FF2B5EF4-FFF2-40B4-BE49-F238E27FC236}">
                        <a16:creationId xmlns:a16="http://schemas.microsoft.com/office/drawing/2014/main" id="{457FA153-5C38-E680-8DB7-7B7DEE07B9F6}"/>
                      </a:ext>
                    </a:extLst>
                  </p:cNvPr>
                  <p:cNvSpPr/>
                  <p:nvPr/>
                </p:nvSpPr>
                <p:spPr>
                  <a:xfrm>
                    <a:off x="1672330" y="3161672"/>
                    <a:ext cx="474385" cy="55633"/>
                  </a:xfrm>
                  <a:custGeom>
                    <a:avLst/>
                    <a:gdLst/>
                    <a:ahLst/>
                    <a:cxnLst/>
                    <a:rect l="l" t="t" r="r" b="b"/>
                    <a:pathLst>
                      <a:path w="18518" h="2174" extrusionOk="0">
                        <a:moveTo>
                          <a:pt x="0" y="1"/>
                        </a:moveTo>
                        <a:lnTo>
                          <a:pt x="0" y="2173"/>
                        </a:lnTo>
                        <a:lnTo>
                          <a:pt x="1086" y="2173"/>
                        </a:lnTo>
                        <a:lnTo>
                          <a:pt x="1086" y="1087"/>
                        </a:lnTo>
                        <a:lnTo>
                          <a:pt x="2905" y="1087"/>
                        </a:lnTo>
                        <a:lnTo>
                          <a:pt x="2905" y="2173"/>
                        </a:lnTo>
                        <a:lnTo>
                          <a:pt x="3992" y="2173"/>
                        </a:lnTo>
                        <a:lnTo>
                          <a:pt x="3992" y="1087"/>
                        </a:lnTo>
                        <a:lnTo>
                          <a:pt x="5811" y="1087"/>
                        </a:lnTo>
                        <a:lnTo>
                          <a:pt x="5811" y="2173"/>
                        </a:lnTo>
                        <a:lnTo>
                          <a:pt x="6897" y="2173"/>
                        </a:lnTo>
                        <a:lnTo>
                          <a:pt x="6897" y="1087"/>
                        </a:lnTo>
                        <a:lnTo>
                          <a:pt x="8716" y="1087"/>
                        </a:lnTo>
                        <a:lnTo>
                          <a:pt x="8716" y="2173"/>
                        </a:lnTo>
                        <a:lnTo>
                          <a:pt x="9802" y="2173"/>
                        </a:lnTo>
                        <a:lnTo>
                          <a:pt x="9802" y="1087"/>
                        </a:lnTo>
                        <a:lnTo>
                          <a:pt x="11621" y="1087"/>
                        </a:lnTo>
                        <a:lnTo>
                          <a:pt x="11621" y="2173"/>
                        </a:lnTo>
                        <a:lnTo>
                          <a:pt x="12707" y="2173"/>
                        </a:lnTo>
                        <a:lnTo>
                          <a:pt x="12707" y="1087"/>
                        </a:lnTo>
                        <a:lnTo>
                          <a:pt x="14526" y="1087"/>
                        </a:lnTo>
                        <a:lnTo>
                          <a:pt x="14526" y="2173"/>
                        </a:lnTo>
                        <a:lnTo>
                          <a:pt x="15613" y="2173"/>
                        </a:lnTo>
                        <a:lnTo>
                          <a:pt x="15613" y="1087"/>
                        </a:lnTo>
                        <a:lnTo>
                          <a:pt x="17432" y="1087"/>
                        </a:lnTo>
                        <a:lnTo>
                          <a:pt x="17432" y="2173"/>
                        </a:lnTo>
                        <a:lnTo>
                          <a:pt x="18518" y="2173"/>
                        </a:lnTo>
                        <a:lnTo>
                          <a:pt x="185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3952;p91">
                    <a:extLst>
                      <a:ext uri="{FF2B5EF4-FFF2-40B4-BE49-F238E27FC236}">
                        <a16:creationId xmlns:a16="http://schemas.microsoft.com/office/drawing/2014/main" id="{607706A2-B238-A0CE-1119-6B4C4AE11ECD}"/>
                      </a:ext>
                    </a:extLst>
                  </p:cNvPr>
                  <p:cNvSpPr/>
                  <p:nvPr/>
                </p:nvSpPr>
                <p:spPr>
                  <a:xfrm>
                    <a:off x="1715674" y="2762800"/>
                    <a:ext cx="83513" cy="83423"/>
                  </a:xfrm>
                  <a:custGeom>
                    <a:avLst/>
                    <a:gdLst/>
                    <a:ahLst/>
                    <a:cxnLst/>
                    <a:rect l="l" t="t" r="r" b="b"/>
                    <a:pathLst>
                      <a:path w="3260" h="3260" extrusionOk="0">
                        <a:moveTo>
                          <a:pt x="1466" y="1"/>
                        </a:moveTo>
                        <a:lnTo>
                          <a:pt x="1289" y="26"/>
                        </a:lnTo>
                        <a:lnTo>
                          <a:pt x="1138" y="76"/>
                        </a:lnTo>
                        <a:lnTo>
                          <a:pt x="986" y="127"/>
                        </a:lnTo>
                        <a:lnTo>
                          <a:pt x="860" y="203"/>
                        </a:lnTo>
                        <a:lnTo>
                          <a:pt x="708" y="279"/>
                        </a:lnTo>
                        <a:lnTo>
                          <a:pt x="481" y="481"/>
                        </a:lnTo>
                        <a:lnTo>
                          <a:pt x="279" y="708"/>
                        </a:lnTo>
                        <a:lnTo>
                          <a:pt x="203" y="860"/>
                        </a:lnTo>
                        <a:lnTo>
                          <a:pt x="127" y="986"/>
                        </a:lnTo>
                        <a:lnTo>
                          <a:pt x="76" y="1137"/>
                        </a:lnTo>
                        <a:lnTo>
                          <a:pt x="26" y="1289"/>
                        </a:lnTo>
                        <a:lnTo>
                          <a:pt x="1" y="1466"/>
                        </a:lnTo>
                        <a:lnTo>
                          <a:pt x="1" y="1617"/>
                        </a:lnTo>
                        <a:lnTo>
                          <a:pt x="1" y="1794"/>
                        </a:lnTo>
                        <a:lnTo>
                          <a:pt x="26" y="1946"/>
                        </a:lnTo>
                        <a:lnTo>
                          <a:pt x="76" y="2097"/>
                        </a:lnTo>
                        <a:lnTo>
                          <a:pt x="127" y="2249"/>
                        </a:lnTo>
                        <a:lnTo>
                          <a:pt x="203" y="2401"/>
                        </a:lnTo>
                        <a:lnTo>
                          <a:pt x="279" y="2527"/>
                        </a:lnTo>
                        <a:lnTo>
                          <a:pt x="481" y="2780"/>
                        </a:lnTo>
                        <a:lnTo>
                          <a:pt x="708" y="2982"/>
                        </a:lnTo>
                        <a:lnTo>
                          <a:pt x="860" y="3057"/>
                        </a:lnTo>
                        <a:lnTo>
                          <a:pt x="986" y="3133"/>
                        </a:lnTo>
                        <a:lnTo>
                          <a:pt x="1138" y="3184"/>
                        </a:lnTo>
                        <a:lnTo>
                          <a:pt x="1289" y="3209"/>
                        </a:lnTo>
                        <a:lnTo>
                          <a:pt x="1466" y="3234"/>
                        </a:lnTo>
                        <a:lnTo>
                          <a:pt x="1618" y="3260"/>
                        </a:lnTo>
                        <a:lnTo>
                          <a:pt x="1794" y="3234"/>
                        </a:lnTo>
                        <a:lnTo>
                          <a:pt x="1946" y="3209"/>
                        </a:lnTo>
                        <a:lnTo>
                          <a:pt x="2123" y="3184"/>
                        </a:lnTo>
                        <a:lnTo>
                          <a:pt x="2274" y="3133"/>
                        </a:lnTo>
                        <a:lnTo>
                          <a:pt x="2401" y="3057"/>
                        </a:lnTo>
                        <a:lnTo>
                          <a:pt x="2527" y="2982"/>
                        </a:lnTo>
                        <a:lnTo>
                          <a:pt x="2780" y="2780"/>
                        </a:lnTo>
                        <a:lnTo>
                          <a:pt x="2982" y="2527"/>
                        </a:lnTo>
                        <a:lnTo>
                          <a:pt x="3057" y="2401"/>
                        </a:lnTo>
                        <a:lnTo>
                          <a:pt x="3133" y="2249"/>
                        </a:lnTo>
                        <a:lnTo>
                          <a:pt x="3184" y="2097"/>
                        </a:lnTo>
                        <a:lnTo>
                          <a:pt x="3234" y="1946"/>
                        </a:lnTo>
                        <a:lnTo>
                          <a:pt x="3260" y="1794"/>
                        </a:lnTo>
                        <a:lnTo>
                          <a:pt x="3260" y="1617"/>
                        </a:lnTo>
                        <a:lnTo>
                          <a:pt x="3260" y="1466"/>
                        </a:lnTo>
                        <a:lnTo>
                          <a:pt x="3234" y="1289"/>
                        </a:lnTo>
                        <a:lnTo>
                          <a:pt x="3184" y="1137"/>
                        </a:lnTo>
                        <a:lnTo>
                          <a:pt x="3133" y="986"/>
                        </a:lnTo>
                        <a:lnTo>
                          <a:pt x="3057" y="860"/>
                        </a:lnTo>
                        <a:lnTo>
                          <a:pt x="2982" y="708"/>
                        </a:lnTo>
                        <a:lnTo>
                          <a:pt x="2780" y="481"/>
                        </a:lnTo>
                        <a:lnTo>
                          <a:pt x="2527" y="279"/>
                        </a:lnTo>
                        <a:lnTo>
                          <a:pt x="2401" y="203"/>
                        </a:lnTo>
                        <a:lnTo>
                          <a:pt x="2274" y="127"/>
                        </a:lnTo>
                        <a:lnTo>
                          <a:pt x="2123" y="76"/>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3953;p91">
                    <a:extLst>
                      <a:ext uri="{FF2B5EF4-FFF2-40B4-BE49-F238E27FC236}">
                        <a16:creationId xmlns:a16="http://schemas.microsoft.com/office/drawing/2014/main" id="{45036A19-CA53-25B3-01D1-5A2C281B0067}"/>
                      </a:ext>
                    </a:extLst>
                  </p:cNvPr>
                  <p:cNvSpPr/>
                  <p:nvPr/>
                </p:nvSpPr>
                <p:spPr>
                  <a:xfrm>
                    <a:off x="1867765" y="2809988"/>
                    <a:ext cx="83513" cy="83423"/>
                  </a:xfrm>
                  <a:custGeom>
                    <a:avLst/>
                    <a:gdLst/>
                    <a:ahLst/>
                    <a:cxnLst/>
                    <a:rect l="l" t="t" r="r" b="b"/>
                    <a:pathLst>
                      <a:path w="3260" h="3260" extrusionOk="0">
                        <a:moveTo>
                          <a:pt x="1466" y="1"/>
                        </a:moveTo>
                        <a:lnTo>
                          <a:pt x="1289" y="26"/>
                        </a:lnTo>
                        <a:lnTo>
                          <a:pt x="1137" y="77"/>
                        </a:lnTo>
                        <a:lnTo>
                          <a:pt x="986" y="127"/>
                        </a:lnTo>
                        <a:lnTo>
                          <a:pt x="859" y="203"/>
                        </a:lnTo>
                        <a:lnTo>
                          <a:pt x="708" y="279"/>
                        </a:lnTo>
                        <a:lnTo>
                          <a:pt x="480" y="481"/>
                        </a:lnTo>
                        <a:lnTo>
                          <a:pt x="278" y="733"/>
                        </a:lnTo>
                        <a:lnTo>
                          <a:pt x="203" y="860"/>
                        </a:lnTo>
                        <a:lnTo>
                          <a:pt x="127" y="986"/>
                        </a:lnTo>
                        <a:lnTo>
                          <a:pt x="76" y="1138"/>
                        </a:lnTo>
                        <a:lnTo>
                          <a:pt x="26" y="1314"/>
                        </a:lnTo>
                        <a:lnTo>
                          <a:pt x="0" y="1466"/>
                        </a:lnTo>
                        <a:lnTo>
                          <a:pt x="0" y="1643"/>
                        </a:lnTo>
                        <a:lnTo>
                          <a:pt x="0" y="1794"/>
                        </a:lnTo>
                        <a:lnTo>
                          <a:pt x="26" y="1971"/>
                        </a:lnTo>
                        <a:lnTo>
                          <a:pt x="76" y="2123"/>
                        </a:lnTo>
                        <a:lnTo>
                          <a:pt x="127" y="2274"/>
                        </a:lnTo>
                        <a:lnTo>
                          <a:pt x="203" y="2401"/>
                        </a:lnTo>
                        <a:lnTo>
                          <a:pt x="278" y="2552"/>
                        </a:lnTo>
                        <a:lnTo>
                          <a:pt x="480" y="2780"/>
                        </a:lnTo>
                        <a:lnTo>
                          <a:pt x="708" y="2982"/>
                        </a:lnTo>
                        <a:lnTo>
                          <a:pt x="859" y="3058"/>
                        </a:lnTo>
                        <a:lnTo>
                          <a:pt x="986" y="3133"/>
                        </a:lnTo>
                        <a:lnTo>
                          <a:pt x="1137" y="3184"/>
                        </a:lnTo>
                        <a:lnTo>
                          <a:pt x="1289" y="3234"/>
                        </a:lnTo>
                        <a:lnTo>
                          <a:pt x="1466" y="3260"/>
                        </a:lnTo>
                        <a:lnTo>
                          <a:pt x="1794" y="3260"/>
                        </a:lnTo>
                        <a:lnTo>
                          <a:pt x="1946" y="3234"/>
                        </a:lnTo>
                        <a:lnTo>
                          <a:pt x="2123" y="3184"/>
                        </a:lnTo>
                        <a:lnTo>
                          <a:pt x="2274" y="3133"/>
                        </a:lnTo>
                        <a:lnTo>
                          <a:pt x="2400" y="3058"/>
                        </a:lnTo>
                        <a:lnTo>
                          <a:pt x="2527" y="2982"/>
                        </a:lnTo>
                        <a:lnTo>
                          <a:pt x="2779" y="2780"/>
                        </a:lnTo>
                        <a:lnTo>
                          <a:pt x="2982" y="2552"/>
                        </a:lnTo>
                        <a:lnTo>
                          <a:pt x="3057" y="2401"/>
                        </a:lnTo>
                        <a:lnTo>
                          <a:pt x="3133" y="2274"/>
                        </a:lnTo>
                        <a:lnTo>
                          <a:pt x="3184" y="2123"/>
                        </a:lnTo>
                        <a:lnTo>
                          <a:pt x="3234" y="1971"/>
                        </a:lnTo>
                        <a:lnTo>
                          <a:pt x="3259" y="1794"/>
                        </a:lnTo>
                        <a:lnTo>
                          <a:pt x="3259" y="1643"/>
                        </a:lnTo>
                        <a:lnTo>
                          <a:pt x="3259" y="1466"/>
                        </a:lnTo>
                        <a:lnTo>
                          <a:pt x="3234" y="1314"/>
                        </a:lnTo>
                        <a:lnTo>
                          <a:pt x="3184" y="1138"/>
                        </a:lnTo>
                        <a:lnTo>
                          <a:pt x="3133" y="986"/>
                        </a:lnTo>
                        <a:lnTo>
                          <a:pt x="3057" y="860"/>
                        </a:lnTo>
                        <a:lnTo>
                          <a:pt x="2982" y="733"/>
                        </a:lnTo>
                        <a:lnTo>
                          <a:pt x="2779" y="481"/>
                        </a:lnTo>
                        <a:lnTo>
                          <a:pt x="2527" y="279"/>
                        </a:lnTo>
                        <a:lnTo>
                          <a:pt x="2400" y="203"/>
                        </a:lnTo>
                        <a:lnTo>
                          <a:pt x="2274" y="127"/>
                        </a:lnTo>
                        <a:lnTo>
                          <a:pt x="2123" y="77"/>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3954;p91">
                    <a:extLst>
                      <a:ext uri="{FF2B5EF4-FFF2-40B4-BE49-F238E27FC236}">
                        <a16:creationId xmlns:a16="http://schemas.microsoft.com/office/drawing/2014/main" id="{088203EA-90AD-C5B1-50BF-E6BA844BBBFB}"/>
                      </a:ext>
                    </a:extLst>
                  </p:cNvPr>
                  <p:cNvSpPr/>
                  <p:nvPr/>
                </p:nvSpPr>
                <p:spPr>
                  <a:xfrm>
                    <a:off x="2019857" y="2883048"/>
                    <a:ext cx="83513" cy="82784"/>
                  </a:xfrm>
                  <a:custGeom>
                    <a:avLst/>
                    <a:gdLst/>
                    <a:ahLst/>
                    <a:cxnLst/>
                    <a:rect l="l" t="t" r="r" b="b"/>
                    <a:pathLst>
                      <a:path w="3260" h="3235" extrusionOk="0">
                        <a:moveTo>
                          <a:pt x="1466" y="1"/>
                        </a:moveTo>
                        <a:lnTo>
                          <a:pt x="1289" y="26"/>
                        </a:lnTo>
                        <a:lnTo>
                          <a:pt x="1137" y="76"/>
                        </a:lnTo>
                        <a:lnTo>
                          <a:pt x="986" y="127"/>
                        </a:lnTo>
                        <a:lnTo>
                          <a:pt x="859" y="177"/>
                        </a:lnTo>
                        <a:lnTo>
                          <a:pt x="708" y="278"/>
                        </a:lnTo>
                        <a:lnTo>
                          <a:pt x="480" y="455"/>
                        </a:lnTo>
                        <a:lnTo>
                          <a:pt x="278" y="708"/>
                        </a:lnTo>
                        <a:lnTo>
                          <a:pt x="202" y="834"/>
                        </a:lnTo>
                        <a:lnTo>
                          <a:pt x="127" y="986"/>
                        </a:lnTo>
                        <a:lnTo>
                          <a:pt x="76" y="1137"/>
                        </a:lnTo>
                        <a:lnTo>
                          <a:pt x="26" y="1289"/>
                        </a:lnTo>
                        <a:lnTo>
                          <a:pt x="0" y="1440"/>
                        </a:lnTo>
                        <a:lnTo>
                          <a:pt x="0" y="1617"/>
                        </a:lnTo>
                        <a:lnTo>
                          <a:pt x="0" y="1794"/>
                        </a:lnTo>
                        <a:lnTo>
                          <a:pt x="26" y="1946"/>
                        </a:lnTo>
                        <a:lnTo>
                          <a:pt x="76" y="2097"/>
                        </a:lnTo>
                        <a:lnTo>
                          <a:pt x="127" y="2249"/>
                        </a:lnTo>
                        <a:lnTo>
                          <a:pt x="202" y="2400"/>
                        </a:lnTo>
                        <a:lnTo>
                          <a:pt x="278" y="2527"/>
                        </a:lnTo>
                        <a:lnTo>
                          <a:pt x="480" y="2779"/>
                        </a:lnTo>
                        <a:lnTo>
                          <a:pt x="708" y="2956"/>
                        </a:lnTo>
                        <a:lnTo>
                          <a:pt x="859" y="3057"/>
                        </a:lnTo>
                        <a:lnTo>
                          <a:pt x="986" y="3108"/>
                        </a:lnTo>
                        <a:lnTo>
                          <a:pt x="1137" y="3184"/>
                        </a:lnTo>
                        <a:lnTo>
                          <a:pt x="1289" y="3209"/>
                        </a:lnTo>
                        <a:lnTo>
                          <a:pt x="1466" y="3234"/>
                        </a:lnTo>
                        <a:lnTo>
                          <a:pt x="1794" y="3234"/>
                        </a:lnTo>
                        <a:lnTo>
                          <a:pt x="1946" y="3209"/>
                        </a:lnTo>
                        <a:lnTo>
                          <a:pt x="2122" y="3184"/>
                        </a:lnTo>
                        <a:lnTo>
                          <a:pt x="2249" y="3108"/>
                        </a:lnTo>
                        <a:lnTo>
                          <a:pt x="2400" y="3057"/>
                        </a:lnTo>
                        <a:lnTo>
                          <a:pt x="2527" y="2956"/>
                        </a:lnTo>
                        <a:lnTo>
                          <a:pt x="2779" y="2779"/>
                        </a:lnTo>
                        <a:lnTo>
                          <a:pt x="2981" y="2527"/>
                        </a:lnTo>
                        <a:lnTo>
                          <a:pt x="3057" y="2400"/>
                        </a:lnTo>
                        <a:lnTo>
                          <a:pt x="3133" y="2249"/>
                        </a:lnTo>
                        <a:lnTo>
                          <a:pt x="3183" y="2097"/>
                        </a:lnTo>
                        <a:lnTo>
                          <a:pt x="3234" y="1946"/>
                        </a:lnTo>
                        <a:lnTo>
                          <a:pt x="3259" y="1794"/>
                        </a:lnTo>
                        <a:lnTo>
                          <a:pt x="3259" y="1617"/>
                        </a:lnTo>
                        <a:lnTo>
                          <a:pt x="3259" y="1440"/>
                        </a:lnTo>
                        <a:lnTo>
                          <a:pt x="3234" y="1289"/>
                        </a:lnTo>
                        <a:lnTo>
                          <a:pt x="3183" y="1137"/>
                        </a:lnTo>
                        <a:lnTo>
                          <a:pt x="3133" y="986"/>
                        </a:lnTo>
                        <a:lnTo>
                          <a:pt x="3057" y="834"/>
                        </a:lnTo>
                        <a:lnTo>
                          <a:pt x="2981" y="708"/>
                        </a:lnTo>
                        <a:lnTo>
                          <a:pt x="2779" y="455"/>
                        </a:lnTo>
                        <a:lnTo>
                          <a:pt x="2527" y="278"/>
                        </a:lnTo>
                        <a:lnTo>
                          <a:pt x="2400" y="177"/>
                        </a:lnTo>
                        <a:lnTo>
                          <a:pt x="2249" y="127"/>
                        </a:lnTo>
                        <a:lnTo>
                          <a:pt x="2122" y="76"/>
                        </a:lnTo>
                        <a:lnTo>
                          <a:pt x="1946" y="26"/>
                        </a:ln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2" name="Google Shape;3955;p91">
                  <a:extLst>
                    <a:ext uri="{FF2B5EF4-FFF2-40B4-BE49-F238E27FC236}">
                      <a16:creationId xmlns:a16="http://schemas.microsoft.com/office/drawing/2014/main" id="{914390E8-B111-0017-64E9-565100E909E7}"/>
                    </a:ext>
                  </a:extLst>
                </p:cNvPr>
                <p:cNvGrpSpPr/>
                <p:nvPr/>
              </p:nvGrpSpPr>
              <p:grpSpPr>
                <a:xfrm>
                  <a:off x="5086714" y="3654830"/>
                  <a:ext cx="328398" cy="374903"/>
                  <a:chOff x="3982746" y="2753102"/>
                  <a:chExt cx="417437" cy="473901"/>
                </a:xfrm>
              </p:grpSpPr>
              <p:sp>
                <p:nvSpPr>
                  <p:cNvPr id="5205" name="Google Shape;3956;p91">
                    <a:extLst>
                      <a:ext uri="{FF2B5EF4-FFF2-40B4-BE49-F238E27FC236}">
                        <a16:creationId xmlns:a16="http://schemas.microsoft.com/office/drawing/2014/main" id="{6E08F953-4761-CFE5-0006-74FE7FDC3674}"/>
                      </a:ext>
                    </a:extLst>
                  </p:cNvPr>
                  <p:cNvSpPr/>
                  <p:nvPr/>
                </p:nvSpPr>
                <p:spPr>
                  <a:xfrm>
                    <a:off x="4180129" y="2753102"/>
                    <a:ext cx="78979" cy="228237"/>
                  </a:xfrm>
                  <a:custGeom>
                    <a:avLst/>
                    <a:gdLst/>
                    <a:ahLst/>
                    <a:cxnLst/>
                    <a:rect l="l" t="t" r="r" b="b"/>
                    <a:pathLst>
                      <a:path w="3083" h="8919" extrusionOk="0">
                        <a:moveTo>
                          <a:pt x="1011" y="1"/>
                        </a:moveTo>
                        <a:lnTo>
                          <a:pt x="1011" y="6948"/>
                        </a:lnTo>
                        <a:lnTo>
                          <a:pt x="0" y="6948"/>
                        </a:lnTo>
                        <a:lnTo>
                          <a:pt x="1541" y="8918"/>
                        </a:lnTo>
                        <a:lnTo>
                          <a:pt x="3082" y="6948"/>
                        </a:lnTo>
                        <a:lnTo>
                          <a:pt x="2097" y="6948"/>
                        </a:lnTo>
                        <a:lnTo>
                          <a:pt x="20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3957;p91">
                    <a:extLst>
                      <a:ext uri="{FF2B5EF4-FFF2-40B4-BE49-F238E27FC236}">
                        <a16:creationId xmlns:a16="http://schemas.microsoft.com/office/drawing/2014/main" id="{33B0C3C9-E7B9-7C1B-4386-B14BD0718A54}"/>
                      </a:ext>
                    </a:extLst>
                  </p:cNvPr>
                  <p:cNvSpPr/>
                  <p:nvPr/>
                </p:nvSpPr>
                <p:spPr>
                  <a:xfrm>
                    <a:off x="3982746" y="2793841"/>
                    <a:ext cx="417437" cy="433162"/>
                  </a:xfrm>
                  <a:custGeom>
                    <a:avLst/>
                    <a:gdLst/>
                    <a:ahLst/>
                    <a:cxnLst/>
                    <a:rect l="l" t="t" r="r" b="b"/>
                    <a:pathLst>
                      <a:path w="16295" h="16927" extrusionOk="0">
                        <a:moveTo>
                          <a:pt x="0" y="0"/>
                        </a:moveTo>
                        <a:lnTo>
                          <a:pt x="0" y="1087"/>
                        </a:lnTo>
                        <a:lnTo>
                          <a:pt x="2324" y="1087"/>
                        </a:lnTo>
                        <a:lnTo>
                          <a:pt x="3486" y="10409"/>
                        </a:lnTo>
                        <a:lnTo>
                          <a:pt x="3107" y="10409"/>
                        </a:lnTo>
                        <a:lnTo>
                          <a:pt x="2956" y="10434"/>
                        </a:lnTo>
                        <a:lnTo>
                          <a:pt x="2804" y="10484"/>
                        </a:lnTo>
                        <a:lnTo>
                          <a:pt x="2653" y="10535"/>
                        </a:lnTo>
                        <a:lnTo>
                          <a:pt x="2501" y="10611"/>
                        </a:lnTo>
                        <a:lnTo>
                          <a:pt x="2375" y="10686"/>
                        </a:lnTo>
                        <a:lnTo>
                          <a:pt x="2122" y="10889"/>
                        </a:lnTo>
                        <a:lnTo>
                          <a:pt x="1920" y="11141"/>
                        </a:lnTo>
                        <a:lnTo>
                          <a:pt x="1844" y="11267"/>
                        </a:lnTo>
                        <a:lnTo>
                          <a:pt x="1794" y="11419"/>
                        </a:lnTo>
                        <a:lnTo>
                          <a:pt x="1718" y="11545"/>
                        </a:lnTo>
                        <a:lnTo>
                          <a:pt x="1693" y="11722"/>
                        </a:lnTo>
                        <a:lnTo>
                          <a:pt x="1667" y="11874"/>
                        </a:lnTo>
                        <a:lnTo>
                          <a:pt x="1642" y="12051"/>
                        </a:lnTo>
                        <a:lnTo>
                          <a:pt x="1667" y="12202"/>
                        </a:lnTo>
                        <a:lnTo>
                          <a:pt x="1693" y="12379"/>
                        </a:lnTo>
                        <a:lnTo>
                          <a:pt x="1718" y="12531"/>
                        </a:lnTo>
                        <a:lnTo>
                          <a:pt x="1794" y="12682"/>
                        </a:lnTo>
                        <a:lnTo>
                          <a:pt x="1844" y="12808"/>
                        </a:lnTo>
                        <a:lnTo>
                          <a:pt x="1920" y="12960"/>
                        </a:lnTo>
                        <a:lnTo>
                          <a:pt x="2122" y="13187"/>
                        </a:lnTo>
                        <a:lnTo>
                          <a:pt x="2375" y="13390"/>
                        </a:lnTo>
                        <a:lnTo>
                          <a:pt x="2501" y="13465"/>
                        </a:lnTo>
                        <a:lnTo>
                          <a:pt x="2653" y="13541"/>
                        </a:lnTo>
                        <a:lnTo>
                          <a:pt x="2804" y="13592"/>
                        </a:lnTo>
                        <a:lnTo>
                          <a:pt x="2956" y="13642"/>
                        </a:lnTo>
                        <a:lnTo>
                          <a:pt x="3107" y="13667"/>
                        </a:lnTo>
                        <a:lnTo>
                          <a:pt x="5103" y="13667"/>
                        </a:lnTo>
                        <a:lnTo>
                          <a:pt x="4800" y="13718"/>
                        </a:lnTo>
                        <a:lnTo>
                          <a:pt x="4522" y="13844"/>
                        </a:lnTo>
                        <a:lnTo>
                          <a:pt x="4269" y="13996"/>
                        </a:lnTo>
                        <a:lnTo>
                          <a:pt x="4067" y="14198"/>
                        </a:lnTo>
                        <a:lnTo>
                          <a:pt x="3891" y="14425"/>
                        </a:lnTo>
                        <a:lnTo>
                          <a:pt x="3764" y="14703"/>
                        </a:lnTo>
                        <a:lnTo>
                          <a:pt x="3663" y="14981"/>
                        </a:lnTo>
                        <a:lnTo>
                          <a:pt x="3638" y="15284"/>
                        </a:lnTo>
                        <a:lnTo>
                          <a:pt x="3638" y="15461"/>
                        </a:lnTo>
                        <a:lnTo>
                          <a:pt x="3663" y="15613"/>
                        </a:lnTo>
                        <a:lnTo>
                          <a:pt x="3714" y="15764"/>
                        </a:lnTo>
                        <a:lnTo>
                          <a:pt x="3764" y="15916"/>
                        </a:lnTo>
                        <a:lnTo>
                          <a:pt x="3840" y="16067"/>
                        </a:lnTo>
                        <a:lnTo>
                          <a:pt x="3916" y="16194"/>
                        </a:lnTo>
                        <a:lnTo>
                          <a:pt x="4118" y="16446"/>
                        </a:lnTo>
                        <a:lnTo>
                          <a:pt x="4371" y="16648"/>
                        </a:lnTo>
                        <a:lnTo>
                          <a:pt x="4497" y="16724"/>
                        </a:lnTo>
                        <a:lnTo>
                          <a:pt x="4648" y="16800"/>
                        </a:lnTo>
                        <a:lnTo>
                          <a:pt x="4775" y="16851"/>
                        </a:lnTo>
                        <a:lnTo>
                          <a:pt x="4952" y="16901"/>
                        </a:lnTo>
                        <a:lnTo>
                          <a:pt x="5103" y="16926"/>
                        </a:lnTo>
                        <a:lnTo>
                          <a:pt x="5432" y="16926"/>
                        </a:lnTo>
                        <a:lnTo>
                          <a:pt x="5608" y="16901"/>
                        </a:lnTo>
                        <a:lnTo>
                          <a:pt x="5760" y="16851"/>
                        </a:lnTo>
                        <a:lnTo>
                          <a:pt x="5912" y="16800"/>
                        </a:lnTo>
                        <a:lnTo>
                          <a:pt x="6038" y="16724"/>
                        </a:lnTo>
                        <a:lnTo>
                          <a:pt x="6189" y="16648"/>
                        </a:lnTo>
                        <a:lnTo>
                          <a:pt x="6417" y="16446"/>
                        </a:lnTo>
                        <a:lnTo>
                          <a:pt x="6619" y="16194"/>
                        </a:lnTo>
                        <a:lnTo>
                          <a:pt x="6695" y="16067"/>
                        </a:lnTo>
                        <a:lnTo>
                          <a:pt x="6771" y="15916"/>
                        </a:lnTo>
                        <a:lnTo>
                          <a:pt x="6821" y="15764"/>
                        </a:lnTo>
                        <a:lnTo>
                          <a:pt x="6872" y="15613"/>
                        </a:lnTo>
                        <a:lnTo>
                          <a:pt x="6897" y="15461"/>
                        </a:lnTo>
                        <a:lnTo>
                          <a:pt x="6897" y="15284"/>
                        </a:lnTo>
                        <a:lnTo>
                          <a:pt x="6872" y="14981"/>
                        </a:lnTo>
                        <a:lnTo>
                          <a:pt x="6796" y="14703"/>
                        </a:lnTo>
                        <a:lnTo>
                          <a:pt x="6669" y="14425"/>
                        </a:lnTo>
                        <a:lnTo>
                          <a:pt x="6493" y="14198"/>
                        </a:lnTo>
                        <a:lnTo>
                          <a:pt x="6265" y="13996"/>
                        </a:lnTo>
                        <a:lnTo>
                          <a:pt x="6013" y="13844"/>
                        </a:lnTo>
                        <a:lnTo>
                          <a:pt x="5735" y="13718"/>
                        </a:lnTo>
                        <a:lnTo>
                          <a:pt x="5457" y="13667"/>
                        </a:lnTo>
                        <a:lnTo>
                          <a:pt x="13061" y="13667"/>
                        </a:lnTo>
                        <a:lnTo>
                          <a:pt x="12758" y="13718"/>
                        </a:lnTo>
                        <a:lnTo>
                          <a:pt x="12480" y="13844"/>
                        </a:lnTo>
                        <a:lnTo>
                          <a:pt x="12227" y="13996"/>
                        </a:lnTo>
                        <a:lnTo>
                          <a:pt x="12025" y="14198"/>
                        </a:lnTo>
                        <a:lnTo>
                          <a:pt x="11848" y="14425"/>
                        </a:lnTo>
                        <a:lnTo>
                          <a:pt x="11722" y="14703"/>
                        </a:lnTo>
                        <a:lnTo>
                          <a:pt x="11621" y="14981"/>
                        </a:lnTo>
                        <a:lnTo>
                          <a:pt x="11596" y="15284"/>
                        </a:lnTo>
                        <a:lnTo>
                          <a:pt x="11596" y="15461"/>
                        </a:lnTo>
                        <a:lnTo>
                          <a:pt x="11621" y="15613"/>
                        </a:lnTo>
                        <a:lnTo>
                          <a:pt x="11672" y="15764"/>
                        </a:lnTo>
                        <a:lnTo>
                          <a:pt x="11722" y="15916"/>
                        </a:lnTo>
                        <a:lnTo>
                          <a:pt x="11798" y="16067"/>
                        </a:lnTo>
                        <a:lnTo>
                          <a:pt x="11874" y="16194"/>
                        </a:lnTo>
                        <a:lnTo>
                          <a:pt x="12076" y="16446"/>
                        </a:lnTo>
                        <a:lnTo>
                          <a:pt x="12328" y="16648"/>
                        </a:lnTo>
                        <a:lnTo>
                          <a:pt x="12455" y="16724"/>
                        </a:lnTo>
                        <a:lnTo>
                          <a:pt x="12606" y="16800"/>
                        </a:lnTo>
                        <a:lnTo>
                          <a:pt x="12733" y="16851"/>
                        </a:lnTo>
                        <a:lnTo>
                          <a:pt x="12909" y="16901"/>
                        </a:lnTo>
                        <a:lnTo>
                          <a:pt x="13061" y="16926"/>
                        </a:lnTo>
                        <a:lnTo>
                          <a:pt x="13389" y="16926"/>
                        </a:lnTo>
                        <a:lnTo>
                          <a:pt x="13566" y="16901"/>
                        </a:lnTo>
                        <a:lnTo>
                          <a:pt x="13718" y="16851"/>
                        </a:lnTo>
                        <a:lnTo>
                          <a:pt x="13869" y="16800"/>
                        </a:lnTo>
                        <a:lnTo>
                          <a:pt x="13996" y="16724"/>
                        </a:lnTo>
                        <a:lnTo>
                          <a:pt x="14147" y="16648"/>
                        </a:lnTo>
                        <a:lnTo>
                          <a:pt x="14375" y="16446"/>
                        </a:lnTo>
                        <a:lnTo>
                          <a:pt x="14577" y="16194"/>
                        </a:lnTo>
                        <a:lnTo>
                          <a:pt x="14653" y="16067"/>
                        </a:lnTo>
                        <a:lnTo>
                          <a:pt x="14728" y="15916"/>
                        </a:lnTo>
                        <a:lnTo>
                          <a:pt x="14779" y="15764"/>
                        </a:lnTo>
                        <a:lnTo>
                          <a:pt x="14829" y="15613"/>
                        </a:lnTo>
                        <a:lnTo>
                          <a:pt x="14855" y="15461"/>
                        </a:lnTo>
                        <a:lnTo>
                          <a:pt x="14855" y="15284"/>
                        </a:lnTo>
                        <a:lnTo>
                          <a:pt x="14829" y="14981"/>
                        </a:lnTo>
                        <a:lnTo>
                          <a:pt x="14754" y="14703"/>
                        </a:lnTo>
                        <a:lnTo>
                          <a:pt x="14627" y="14425"/>
                        </a:lnTo>
                        <a:lnTo>
                          <a:pt x="14450" y="14198"/>
                        </a:lnTo>
                        <a:lnTo>
                          <a:pt x="14223" y="13996"/>
                        </a:lnTo>
                        <a:lnTo>
                          <a:pt x="13970" y="13844"/>
                        </a:lnTo>
                        <a:lnTo>
                          <a:pt x="13693" y="13718"/>
                        </a:lnTo>
                        <a:lnTo>
                          <a:pt x="13415" y="13667"/>
                        </a:lnTo>
                        <a:lnTo>
                          <a:pt x="16295" y="13667"/>
                        </a:lnTo>
                        <a:lnTo>
                          <a:pt x="16295" y="12581"/>
                        </a:lnTo>
                        <a:lnTo>
                          <a:pt x="3183" y="12581"/>
                        </a:lnTo>
                        <a:lnTo>
                          <a:pt x="3082" y="12531"/>
                        </a:lnTo>
                        <a:lnTo>
                          <a:pt x="2981" y="12480"/>
                        </a:lnTo>
                        <a:lnTo>
                          <a:pt x="2905" y="12430"/>
                        </a:lnTo>
                        <a:lnTo>
                          <a:pt x="2829" y="12354"/>
                        </a:lnTo>
                        <a:lnTo>
                          <a:pt x="2779" y="12253"/>
                        </a:lnTo>
                        <a:lnTo>
                          <a:pt x="2754" y="12152"/>
                        </a:lnTo>
                        <a:lnTo>
                          <a:pt x="2728" y="12051"/>
                        </a:lnTo>
                        <a:lnTo>
                          <a:pt x="2754" y="11924"/>
                        </a:lnTo>
                        <a:lnTo>
                          <a:pt x="2779" y="11823"/>
                        </a:lnTo>
                        <a:lnTo>
                          <a:pt x="2829" y="11747"/>
                        </a:lnTo>
                        <a:lnTo>
                          <a:pt x="2905" y="11646"/>
                        </a:lnTo>
                        <a:lnTo>
                          <a:pt x="2981" y="11596"/>
                        </a:lnTo>
                        <a:lnTo>
                          <a:pt x="3082" y="11545"/>
                        </a:lnTo>
                        <a:lnTo>
                          <a:pt x="3183" y="11520"/>
                        </a:lnTo>
                        <a:lnTo>
                          <a:pt x="3284" y="11495"/>
                        </a:lnTo>
                        <a:lnTo>
                          <a:pt x="15082" y="11495"/>
                        </a:lnTo>
                        <a:lnTo>
                          <a:pt x="16295" y="2097"/>
                        </a:lnTo>
                        <a:lnTo>
                          <a:pt x="10888" y="2097"/>
                        </a:lnTo>
                        <a:lnTo>
                          <a:pt x="10888" y="4270"/>
                        </a:lnTo>
                        <a:lnTo>
                          <a:pt x="13036" y="4270"/>
                        </a:lnTo>
                        <a:lnTo>
                          <a:pt x="9246" y="9070"/>
                        </a:lnTo>
                        <a:lnTo>
                          <a:pt x="5482" y="4270"/>
                        </a:lnTo>
                        <a:lnTo>
                          <a:pt x="7629" y="4270"/>
                        </a:lnTo>
                        <a:lnTo>
                          <a:pt x="7629" y="2097"/>
                        </a:lnTo>
                        <a:lnTo>
                          <a:pt x="3562" y="2097"/>
                        </a:lnTo>
                        <a:lnTo>
                          <a:pt x="3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3" name="Google Shape;1129;p57">
                  <a:extLst>
                    <a:ext uri="{FF2B5EF4-FFF2-40B4-BE49-F238E27FC236}">
                      <a16:creationId xmlns:a16="http://schemas.microsoft.com/office/drawing/2014/main" id="{9DDF431D-0753-67D5-1BEF-E4508BA5B5CA}"/>
                    </a:ext>
                  </a:extLst>
                </p:cNvPr>
                <p:cNvGrpSpPr/>
                <p:nvPr/>
              </p:nvGrpSpPr>
              <p:grpSpPr>
                <a:xfrm>
                  <a:off x="4265465" y="1427880"/>
                  <a:ext cx="3117255" cy="2816133"/>
                  <a:chOff x="1041436" y="1103435"/>
                  <a:chExt cx="3117255" cy="2816133"/>
                </a:xfrm>
              </p:grpSpPr>
              <p:sp>
                <p:nvSpPr>
                  <p:cNvPr id="4935" name="Google Shape;1130;p57">
                    <a:extLst>
                      <a:ext uri="{FF2B5EF4-FFF2-40B4-BE49-F238E27FC236}">
                        <a16:creationId xmlns:a16="http://schemas.microsoft.com/office/drawing/2014/main" id="{FF8ACDF8-307E-17E4-AC57-8363600B55DB}"/>
                      </a:ext>
                    </a:extLst>
                  </p:cNvPr>
                  <p:cNvSpPr/>
                  <p:nvPr/>
                </p:nvSpPr>
                <p:spPr>
                  <a:xfrm>
                    <a:off x="3082827" y="3805681"/>
                    <a:ext cx="77527" cy="2230"/>
                  </a:xfrm>
                  <a:custGeom>
                    <a:avLst/>
                    <a:gdLst/>
                    <a:ahLst/>
                    <a:cxnLst/>
                    <a:rect l="l" t="t" r="r" b="b"/>
                    <a:pathLst>
                      <a:path w="4903" h="141" extrusionOk="0">
                        <a:moveTo>
                          <a:pt x="1" y="0"/>
                        </a:moveTo>
                        <a:lnTo>
                          <a:pt x="1" y="140"/>
                        </a:lnTo>
                        <a:lnTo>
                          <a:pt x="4903" y="140"/>
                        </a:lnTo>
                        <a:lnTo>
                          <a:pt x="49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1131;p57">
                    <a:extLst>
                      <a:ext uri="{FF2B5EF4-FFF2-40B4-BE49-F238E27FC236}">
                        <a16:creationId xmlns:a16="http://schemas.microsoft.com/office/drawing/2014/main" id="{A90E8748-4384-EAF1-4D23-E3FC270F7839}"/>
                      </a:ext>
                    </a:extLst>
                  </p:cNvPr>
                  <p:cNvSpPr/>
                  <p:nvPr/>
                </p:nvSpPr>
                <p:spPr>
                  <a:xfrm>
                    <a:off x="3082827" y="3805681"/>
                    <a:ext cx="77527" cy="2230"/>
                  </a:xfrm>
                  <a:custGeom>
                    <a:avLst/>
                    <a:gdLst/>
                    <a:ahLst/>
                    <a:cxnLst/>
                    <a:rect l="l" t="t" r="r" b="b"/>
                    <a:pathLst>
                      <a:path w="4903" h="141" fill="none" extrusionOk="0">
                        <a:moveTo>
                          <a:pt x="1" y="0"/>
                        </a:moveTo>
                        <a:lnTo>
                          <a:pt x="4903" y="0"/>
                        </a:lnTo>
                        <a:lnTo>
                          <a:pt x="4903" y="140"/>
                        </a:lnTo>
                        <a:lnTo>
                          <a:pt x="1" y="1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1134;p57">
                    <a:extLst>
                      <a:ext uri="{FF2B5EF4-FFF2-40B4-BE49-F238E27FC236}">
                        <a16:creationId xmlns:a16="http://schemas.microsoft.com/office/drawing/2014/main" id="{734E33A5-3FBE-25CD-2081-A0462D1CB590}"/>
                      </a:ext>
                    </a:extLst>
                  </p:cNvPr>
                  <p:cNvSpPr/>
                  <p:nvPr/>
                </p:nvSpPr>
                <p:spPr>
                  <a:xfrm>
                    <a:off x="1745223" y="2875691"/>
                    <a:ext cx="79741" cy="757200"/>
                  </a:xfrm>
                  <a:custGeom>
                    <a:avLst/>
                    <a:gdLst/>
                    <a:ahLst/>
                    <a:cxnLst/>
                    <a:rect l="l" t="t" r="r" b="b"/>
                    <a:pathLst>
                      <a:path w="5043" h="47871" extrusionOk="0">
                        <a:moveTo>
                          <a:pt x="1" y="0"/>
                        </a:moveTo>
                        <a:lnTo>
                          <a:pt x="1" y="47871"/>
                        </a:lnTo>
                        <a:lnTo>
                          <a:pt x="5043" y="47871"/>
                        </a:lnTo>
                        <a:lnTo>
                          <a:pt x="50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1135;p57">
                    <a:extLst>
                      <a:ext uri="{FF2B5EF4-FFF2-40B4-BE49-F238E27FC236}">
                        <a16:creationId xmlns:a16="http://schemas.microsoft.com/office/drawing/2014/main" id="{E62E5937-54D3-CF23-DEB9-C324DE33D8D3}"/>
                      </a:ext>
                    </a:extLst>
                  </p:cNvPr>
                  <p:cNvSpPr/>
                  <p:nvPr/>
                </p:nvSpPr>
                <p:spPr>
                  <a:xfrm>
                    <a:off x="1745223" y="2875691"/>
                    <a:ext cx="79741" cy="757200"/>
                  </a:xfrm>
                  <a:custGeom>
                    <a:avLst/>
                    <a:gdLst/>
                    <a:ahLst/>
                    <a:cxnLst/>
                    <a:rect l="l" t="t" r="r" b="b"/>
                    <a:pathLst>
                      <a:path w="5043" h="47871" fill="none" extrusionOk="0">
                        <a:moveTo>
                          <a:pt x="1" y="0"/>
                        </a:moveTo>
                        <a:lnTo>
                          <a:pt x="5043" y="0"/>
                        </a:lnTo>
                        <a:lnTo>
                          <a:pt x="5043" y="47871"/>
                        </a:lnTo>
                        <a:lnTo>
                          <a:pt x="1" y="4787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1136;p57">
                    <a:extLst>
                      <a:ext uri="{FF2B5EF4-FFF2-40B4-BE49-F238E27FC236}">
                        <a16:creationId xmlns:a16="http://schemas.microsoft.com/office/drawing/2014/main" id="{82989326-9436-CC3B-EA16-1BF2B6496212}"/>
                      </a:ext>
                    </a:extLst>
                  </p:cNvPr>
                  <p:cNvSpPr/>
                  <p:nvPr/>
                </p:nvSpPr>
                <p:spPr>
                  <a:xfrm>
                    <a:off x="1937452" y="2849102"/>
                    <a:ext cx="79741" cy="783789"/>
                  </a:xfrm>
                  <a:custGeom>
                    <a:avLst/>
                    <a:gdLst/>
                    <a:ahLst/>
                    <a:cxnLst/>
                    <a:rect l="l" t="t" r="r" b="b"/>
                    <a:pathLst>
                      <a:path w="5043" h="49552" extrusionOk="0">
                        <a:moveTo>
                          <a:pt x="1" y="1"/>
                        </a:moveTo>
                        <a:lnTo>
                          <a:pt x="1" y="49552"/>
                        </a:lnTo>
                        <a:lnTo>
                          <a:pt x="5043" y="49552"/>
                        </a:lnTo>
                        <a:lnTo>
                          <a:pt x="5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1137;p57">
                    <a:extLst>
                      <a:ext uri="{FF2B5EF4-FFF2-40B4-BE49-F238E27FC236}">
                        <a16:creationId xmlns:a16="http://schemas.microsoft.com/office/drawing/2014/main" id="{ADA369D4-BB92-7247-AD14-C7F25CD0CA5E}"/>
                      </a:ext>
                    </a:extLst>
                  </p:cNvPr>
                  <p:cNvSpPr/>
                  <p:nvPr/>
                </p:nvSpPr>
                <p:spPr>
                  <a:xfrm>
                    <a:off x="1937452" y="2849102"/>
                    <a:ext cx="79741" cy="783789"/>
                  </a:xfrm>
                  <a:custGeom>
                    <a:avLst/>
                    <a:gdLst/>
                    <a:ahLst/>
                    <a:cxnLst/>
                    <a:rect l="l" t="t" r="r" b="b"/>
                    <a:pathLst>
                      <a:path w="5043" h="49552" fill="none" extrusionOk="0">
                        <a:moveTo>
                          <a:pt x="1" y="1"/>
                        </a:moveTo>
                        <a:lnTo>
                          <a:pt x="5043" y="1"/>
                        </a:lnTo>
                        <a:lnTo>
                          <a:pt x="5043" y="49552"/>
                        </a:lnTo>
                        <a:lnTo>
                          <a:pt x="1" y="4955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1138;p57">
                    <a:extLst>
                      <a:ext uri="{FF2B5EF4-FFF2-40B4-BE49-F238E27FC236}">
                        <a16:creationId xmlns:a16="http://schemas.microsoft.com/office/drawing/2014/main" id="{830BFB2E-0E8A-7440-5E1D-01A941D14F85}"/>
                      </a:ext>
                    </a:extLst>
                  </p:cNvPr>
                  <p:cNvSpPr/>
                  <p:nvPr/>
                </p:nvSpPr>
                <p:spPr>
                  <a:xfrm>
                    <a:off x="2130124" y="2804354"/>
                    <a:ext cx="79741" cy="828536"/>
                  </a:xfrm>
                  <a:custGeom>
                    <a:avLst/>
                    <a:gdLst/>
                    <a:ahLst/>
                    <a:cxnLst/>
                    <a:rect l="l" t="t" r="r" b="b"/>
                    <a:pathLst>
                      <a:path w="5043" h="52381" extrusionOk="0">
                        <a:moveTo>
                          <a:pt x="0" y="0"/>
                        </a:moveTo>
                        <a:lnTo>
                          <a:pt x="0" y="52381"/>
                        </a:lnTo>
                        <a:lnTo>
                          <a:pt x="5042" y="52381"/>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1139;p57">
                    <a:extLst>
                      <a:ext uri="{FF2B5EF4-FFF2-40B4-BE49-F238E27FC236}">
                        <a16:creationId xmlns:a16="http://schemas.microsoft.com/office/drawing/2014/main" id="{2FF0A705-39CF-FA15-CB4D-6D07666EFA51}"/>
                      </a:ext>
                    </a:extLst>
                  </p:cNvPr>
                  <p:cNvSpPr/>
                  <p:nvPr/>
                </p:nvSpPr>
                <p:spPr>
                  <a:xfrm>
                    <a:off x="2130124" y="2804354"/>
                    <a:ext cx="79741" cy="828536"/>
                  </a:xfrm>
                  <a:custGeom>
                    <a:avLst/>
                    <a:gdLst/>
                    <a:ahLst/>
                    <a:cxnLst/>
                    <a:rect l="l" t="t" r="r" b="b"/>
                    <a:pathLst>
                      <a:path w="5043" h="52381" fill="none" extrusionOk="0">
                        <a:moveTo>
                          <a:pt x="0" y="0"/>
                        </a:moveTo>
                        <a:lnTo>
                          <a:pt x="5042" y="0"/>
                        </a:lnTo>
                        <a:lnTo>
                          <a:pt x="5042" y="52381"/>
                        </a:lnTo>
                        <a:lnTo>
                          <a:pt x="0" y="5238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1140;p57">
                    <a:extLst>
                      <a:ext uri="{FF2B5EF4-FFF2-40B4-BE49-F238E27FC236}">
                        <a16:creationId xmlns:a16="http://schemas.microsoft.com/office/drawing/2014/main" id="{E461AF9F-759F-4501-D01A-2DA78380114A}"/>
                      </a:ext>
                    </a:extLst>
                  </p:cNvPr>
                  <p:cNvSpPr/>
                  <p:nvPr/>
                </p:nvSpPr>
                <p:spPr>
                  <a:xfrm>
                    <a:off x="2322353" y="2760049"/>
                    <a:ext cx="80184" cy="872841"/>
                  </a:xfrm>
                  <a:custGeom>
                    <a:avLst/>
                    <a:gdLst/>
                    <a:ahLst/>
                    <a:cxnLst/>
                    <a:rect l="l" t="t" r="r" b="b"/>
                    <a:pathLst>
                      <a:path w="5071" h="55182" extrusionOk="0">
                        <a:moveTo>
                          <a:pt x="0" y="0"/>
                        </a:moveTo>
                        <a:lnTo>
                          <a:pt x="0" y="55182"/>
                        </a:lnTo>
                        <a:lnTo>
                          <a:pt x="5070" y="55182"/>
                        </a:lnTo>
                        <a:lnTo>
                          <a:pt x="5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1141;p57">
                    <a:extLst>
                      <a:ext uri="{FF2B5EF4-FFF2-40B4-BE49-F238E27FC236}">
                        <a16:creationId xmlns:a16="http://schemas.microsoft.com/office/drawing/2014/main" id="{315DDA97-4D2A-487D-2AFF-D94A8AC3CEC1}"/>
                      </a:ext>
                    </a:extLst>
                  </p:cNvPr>
                  <p:cNvSpPr/>
                  <p:nvPr/>
                </p:nvSpPr>
                <p:spPr>
                  <a:xfrm>
                    <a:off x="2322353" y="2760049"/>
                    <a:ext cx="80184" cy="872841"/>
                  </a:xfrm>
                  <a:custGeom>
                    <a:avLst/>
                    <a:gdLst/>
                    <a:ahLst/>
                    <a:cxnLst/>
                    <a:rect l="l" t="t" r="r" b="b"/>
                    <a:pathLst>
                      <a:path w="5071" h="55182" fill="none" extrusionOk="0">
                        <a:moveTo>
                          <a:pt x="0" y="0"/>
                        </a:moveTo>
                        <a:lnTo>
                          <a:pt x="5070" y="0"/>
                        </a:lnTo>
                        <a:lnTo>
                          <a:pt x="5070" y="55182"/>
                        </a:lnTo>
                        <a:lnTo>
                          <a:pt x="0" y="5518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1142;p57">
                    <a:extLst>
                      <a:ext uri="{FF2B5EF4-FFF2-40B4-BE49-F238E27FC236}">
                        <a16:creationId xmlns:a16="http://schemas.microsoft.com/office/drawing/2014/main" id="{6BFB930B-5936-75C0-26C1-983CBCA4C6E9}"/>
                      </a:ext>
                    </a:extLst>
                  </p:cNvPr>
                  <p:cNvSpPr/>
                  <p:nvPr/>
                </p:nvSpPr>
                <p:spPr>
                  <a:xfrm>
                    <a:off x="2515010" y="2724602"/>
                    <a:ext cx="79741" cy="908288"/>
                  </a:xfrm>
                  <a:custGeom>
                    <a:avLst/>
                    <a:gdLst/>
                    <a:ahLst/>
                    <a:cxnLst/>
                    <a:rect l="l" t="t" r="r" b="b"/>
                    <a:pathLst>
                      <a:path w="5043" h="57423" extrusionOk="0">
                        <a:moveTo>
                          <a:pt x="1" y="0"/>
                        </a:moveTo>
                        <a:lnTo>
                          <a:pt x="1" y="57423"/>
                        </a:lnTo>
                        <a:lnTo>
                          <a:pt x="5043" y="57423"/>
                        </a:lnTo>
                        <a:lnTo>
                          <a:pt x="50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1143;p57">
                    <a:extLst>
                      <a:ext uri="{FF2B5EF4-FFF2-40B4-BE49-F238E27FC236}">
                        <a16:creationId xmlns:a16="http://schemas.microsoft.com/office/drawing/2014/main" id="{34F43EB5-C3FF-890F-7B88-6BA7A23F53CB}"/>
                      </a:ext>
                    </a:extLst>
                  </p:cNvPr>
                  <p:cNvSpPr/>
                  <p:nvPr/>
                </p:nvSpPr>
                <p:spPr>
                  <a:xfrm>
                    <a:off x="2515010" y="2724602"/>
                    <a:ext cx="79741" cy="908288"/>
                  </a:xfrm>
                  <a:custGeom>
                    <a:avLst/>
                    <a:gdLst/>
                    <a:ahLst/>
                    <a:cxnLst/>
                    <a:rect l="l" t="t" r="r" b="b"/>
                    <a:pathLst>
                      <a:path w="5043" h="57423" fill="none" extrusionOk="0">
                        <a:moveTo>
                          <a:pt x="1" y="0"/>
                        </a:moveTo>
                        <a:lnTo>
                          <a:pt x="5043" y="0"/>
                        </a:lnTo>
                        <a:lnTo>
                          <a:pt x="5043" y="57423"/>
                        </a:lnTo>
                        <a:lnTo>
                          <a:pt x="1" y="5742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1144;p57">
                    <a:extLst>
                      <a:ext uri="{FF2B5EF4-FFF2-40B4-BE49-F238E27FC236}">
                        <a16:creationId xmlns:a16="http://schemas.microsoft.com/office/drawing/2014/main" id="{4F59455A-AE53-1D65-897C-C7CB2A7E3E50}"/>
                      </a:ext>
                    </a:extLst>
                  </p:cNvPr>
                  <p:cNvSpPr/>
                  <p:nvPr/>
                </p:nvSpPr>
                <p:spPr>
                  <a:xfrm>
                    <a:off x="2707682" y="2608075"/>
                    <a:ext cx="79741" cy="1024816"/>
                  </a:xfrm>
                  <a:custGeom>
                    <a:avLst/>
                    <a:gdLst/>
                    <a:ahLst/>
                    <a:cxnLst/>
                    <a:rect l="l" t="t" r="r" b="b"/>
                    <a:pathLst>
                      <a:path w="5043" h="64790" extrusionOk="0">
                        <a:moveTo>
                          <a:pt x="1" y="1"/>
                        </a:moveTo>
                        <a:lnTo>
                          <a:pt x="1" y="64790"/>
                        </a:lnTo>
                        <a:lnTo>
                          <a:pt x="5043" y="64790"/>
                        </a:lnTo>
                        <a:lnTo>
                          <a:pt x="5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1145;p57">
                    <a:extLst>
                      <a:ext uri="{FF2B5EF4-FFF2-40B4-BE49-F238E27FC236}">
                        <a16:creationId xmlns:a16="http://schemas.microsoft.com/office/drawing/2014/main" id="{4DFD6334-A44F-C3F5-15B2-C09CF741EA29}"/>
                      </a:ext>
                    </a:extLst>
                  </p:cNvPr>
                  <p:cNvSpPr/>
                  <p:nvPr/>
                </p:nvSpPr>
                <p:spPr>
                  <a:xfrm>
                    <a:off x="2707682" y="2608075"/>
                    <a:ext cx="79741" cy="1024816"/>
                  </a:xfrm>
                  <a:custGeom>
                    <a:avLst/>
                    <a:gdLst/>
                    <a:ahLst/>
                    <a:cxnLst/>
                    <a:rect l="l" t="t" r="r" b="b"/>
                    <a:pathLst>
                      <a:path w="5043" h="64790" fill="none" extrusionOk="0">
                        <a:moveTo>
                          <a:pt x="1" y="1"/>
                        </a:moveTo>
                        <a:lnTo>
                          <a:pt x="5043" y="1"/>
                        </a:lnTo>
                        <a:lnTo>
                          <a:pt x="5043" y="64790"/>
                        </a:lnTo>
                        <a:lnTo>
                          <a:pt x="1" y="647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1146;p57">
                    <a:extLst>
                      <a:ext uri="{FF2B5EF4-FFF2-40B4-BE49-F238E27FC236}">
                        <a16:creationId xmlns:a16="http://schemas.microsoft.com/office/drawing/2014/main" id="{D690298E-4CC0-E2D7-4091-31DEDAD57478}"/>
                      </a:ext>
                    </a:extLst>
                  </p:cNvPr>
                  <p:cNvSpPr/>
                  <p:nvPr/>
                </p:nvSpPr>
                <p:spPr>
                  <a:xfrm>
                    <a:off x="2899911" y="2510607"/>
                    <a:ext cx="79741" cy="1122283"/>
                  </a:xfrm>
                  <a:custGeom>
                    <a:avLst/>
                    <a:gdLst/>
                    <a:ahLst/>
                    <a:cxnLst/>
                    <a:rect l="l" t="t" r="r" b="b"/>
                    <a:pathLst>
                      <a:path w="5043" h="70952" extrusionOk="0">
                        <a:moveTo>
                          <a:pt x="0" y="0"/>
                        </a:moveTo>
                        <a:lnTo>
                          <a:pt x="0" y="70952"/>
                        </a:lnTo>
                        <a:lnTo>
                          <a:pt x="5042" y="70952"/>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1147;p57">
                    <a:extLst>
                      <a:ext uri="{FF2B5EF4-FFF2-40B4-BE49-F238E27FC236}">
                        <a16:creationId xmlns:a16="http://schemas.microsoft.com/office/drawing/2014/main" id="{DFF4D396-2405-CE98-8B87-78B5F73F68FD}"/>
                      </a:ext>
                    </a:extLst>
                  </p:cNvPr>
                  <p:cNvSpPr/>
                  <p:nvPr/>
                </p:nvSpPr>
                <p:spPr>
                  <a:xfrm>
                    <a:off x="2899911" y="2510607"/>
                    <a:ext cx="79741" cy="1122283"/>
                  </a:xfrm>
                  <a:custGeom>
                    <a:avLst/>
                    <a:gdLst/>
                    <a:ahLst/>
                    <a:cxnLst/>
                    <a:rect l="l" t="t" r="r" b="b"/>
                    <a:pathLst>
                      <a:path w="5043" h="70952" fill="none" extrusionOk="0">
                        <a:moveTo>
                          <a:pt x="0" y="0"/>
                        </a:moveTo>
                        <a:lnTo>
                          <a:pt x="5042" y="0"/>
                        </a:lnTo>
                        <a:lnTo>
                          <a:pt x="5042" y="70952"/>
                        </a:lnTo>
                        <a:lnTo>
                          <a:pt x="0" y="7095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1148;p57">
                    <a:extLst>
                      <a:ext uri="{FF2B5EF4-FFF2-40B4-BE49-F238E27FC236}">
                        <a16:creationId xmlns:a16="http://schemas.microsoft.com/office/drawing/2014/main" id="{2BA5CAD0-DE84-1C74-1C55-434A3433086E}"/>
                      </a:ext>
                    </a:extLst>
                  </p:cNvPr>
                  <p:cNvSpPr/>
                  <p:nvPr/>
                </p:nvSpPr>
                <p:spPr>
                  <a:xfrm>
                    <a:off x="3092583" y="2398952"/>
                    <a:ext cx="79741" cy="1233939"/>
                  </a:xfrm>
                  <a:custGeom>
                    <a:avLst/>
                    <a:gdLst/>
                    <a:ahLst/>
                    <a:cxnLst/>
                    <a:rect l="l" t="t" r="r" b="b"/>
                    <a:pathLst>
                      <a:path w="5043" h="78011" extrusionOk="0">
                        <a:moveTo>
                          <a:pt x="0" y="0"/>
                        </a:moveTo>
                        <a:lnTo>
                          <a:pt x="0" y="78011"/>
                        </a:lnTo>
                        <a:lnTo>
                          <a:pt x="5042" y="78011"/>
                        </a:lnTo>
                        <a:lnTo>
                          <a:pt x="5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1149;p57">
                    <a:extLst>
                      <a:ext uri="{FF2B5EF4-FFF2-40B4-BE49-F238E27FC236}">
                        <a16:creationId xmlns:a16="http://schemas.microsoft.com/office/drawing/2014/main" id="{4E202D7C-5775-68F9-646B-FFF02447AB85}"/>
                      </a:ext>
                    </a:extLst>
                  </p:cNvPr>
                  <p:cNvSpPr/>
                  <p:nvPr/>
                </p:nvSpPr>
                <p:spPr>
                  <a:xfrm>
                    <a:off x="3092583" y="2398952"/>
                    <a:ext cx="79741" cy="1233939"/>
                  </a:xfrm>
                  <a:custGeom>
                    <a:avLst/>
                    <a:gdLst/>
                    <a:ahLst/>
                    <a:cxnLst/>
                    <a:rect l="l" t="t" r="r" b="b"/>
                    <a:pathLst>
                      <a:path w="5043" h="78011" fill="none" extrusionOk="0">
                        <a:moveTo>
                          <a:pt x="0" y="0"/>
                        </a:moveTo>
                        <a:lnTo>
                          <a:pt x="5042" y="0"/>
                        </a:lnTo>
                        <a:lnTo>
                          <a:pt x="5042" y="78011"/>
                        </a:lnTo>
                        <a:lnTo>
                          <a:pt x="0" y="780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1150;p57">
                    <a:extLst>
                      <a:ext uri="{FF2B5EF4-FFF2-40B4-BE49-F238E27FC236}">
                        <a16:creationId xmlns:a16="http://schemas.microsoft.com/office/drawing/2014/main" id="{4AC9782C-AA89-AFE1-112B-23274CA263D5}"/>
                      </a:ext>
                    </a:extLst>
                  </p:cNvPr>
                  <p:cNvSpPr/>
                  <p:nvPr/>
                </p:nvSpPr>
                <p:spPr>
                  <a:xfrm>
                    <a:off x="3285239" y="2250520"/>
                    <a:ext cx="79741" cy="1382370"/>
                  </a:xfrm>
                  <a:custGeom>
                    <a:avLst/>
                    <a:gdLst/>
                    <a:ahLst/>
                    <a:cxnLst/>
                    <a:rect l="l" t="t" r="r" b="b"/>
                    <a:pathLst>
                      <a:path w="5043" h="87395" fill="none" extrusionOk="0">
                        <a:moveTo>
                          <a:pt x="1" y="1"/>
                        </a:moveTo>
                        <a:lnTo>
                          <a:pt x="5043" y="1"/>
                        </a:lnTo>
                        <a:lnTo>
                          <a:pt x="5043" y="87395"/>
                        </a:lnTo>
                        <a:lnTo>
                          <a:pt x="1" y="8739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1153;p57">
                    <a:extLst>
                      <a:ext uri="{FF2B5EF4-FFF2-40B4-BE49-F238E27FC236}">
                        <a16:creationId xmlns:a16="http://schemas.microsoft.com/office/drawing/2014/main" id="{5204050B-96B7-7DE3-2FD9-67E107218148}"/>
                      </a:ext>
                    </a:extLst>
                  </p:cNvPr>
                  <p:cNvSpPr/>
                  <p:nvPr/>
                </p:nvSpPr>
                <p:spPr>
                  <a:xfrm>
                    <a:off x="2480476" y="2299697"/>
                    <a:ext cx="1269406" cy="1499800"/>
                  </a:xfrm>
                  <a:custGeom>
                    <a:avLst/>
                    <a:gdLst/>
                    <a:ahLst/>
                    <a:cxnLst/>
                    <a:rect l="l" t="t" r="r" b="b"/>
                    <a:pathLst>
                      <a:path w="80280" h="94819" fill="none" extrusionOk="0">
                        <a:moveTo>
                          <a:pt x="80279" y="21625"/>
                        </a:moveTo>
                        <a:lnTo>
                          <a:pt x="80279" y="21625"/>
                        </a:lnTo>
                        <a:lnTo>
                          <a:pt x="79243" y="24146"/>
                        </a:lnTo>
                        <a:lnTo>
                          <a:pt x="78179" y="26639"/>
                        </a:lnTo>
                        <a:lnTo>
                          <a:pt x="77114" y="29104"/>
                        </a:lnTo>
                        <a:lnTo>
                          <a:pt x="75994" y="31597"/>
                        </a:lnTo>
                        <a:lnTo>
                          <a:pt x="74873" y="34034"/>
                        </a:lnTo>
                        <a:lnTo>
                          <a:pt x="73697" y="36499"/>
                        </a:lnTo>
                        <a:lnTo>
                          <a:pt x="72520" y="38936"/>
                        </a:lnTo>
                        <a:lnTo>
                          <a:pt x="71316" y="41345"/>
                        </a:lnTo>
                        <a:lnTo>
                          <a:pt x="70083" y="43754"/>
                        </a:lnTo>
                        <a:lnTo>
                          <a:pt x="68823" y="46135"/>
                        </a:lnTo>
                        <a:lnTo>
                          <a:pt x="67534" y="48516"/>
                        </a:lnTo>
                        <a:lnTo>
                          <a:pt x="66218" y="50869"/>
                        </a:lnTo>
                        <a:lnTo>
                          <a:pt x="64873" y="53222"/>
                        </a:lnTo>
                        <a:lnTo>
                          <a:pt x="63529" y="55575"/>
                        </a:lnTo>
                        <a:lnTo>
                          <a:pt x="62128" y="57872"/>
                        </a:lnTo>
                        <a:lnTo>
                          <a:pt x="60728" y="60197"/>
                        </a:lnTo>
                        <a:lnTo>
                          <a:pt x="59271" y="62465"/>
                        </a:lnTo>
                        <a:lnTo>
                          <a:pt x="57815" y="64734"/>
                        </a:lnTo>
                        <a:lnTo>
                          <a:pt x="56330" y="67003"/>
                        </a:lnTo>
                        <a:lnTo>
                          <a:pt x="54818" y="69244"/>
                        </a:lnTo>
                        <a:lnTo>
                          <a:pt x="53277" y="71457"/>
                        </a:lnTo>
                        <a:lnTo>
                          <a:pt x="51736" y="73670"/>
                        </a:lnTo>
                        <a:lnTo>
                          <a:pt x="50140" y="75855"/>
                        </a:lnTo>
                        <a:lnTo>
                          <a:pt x="48543" y="78039"/>
                        </a:lnTo>
                        <a:lnTo>
                          <a:pt x="46890" y="80196"/>
                        </a:lnTo>
                        <a:lnTo>
                          <a:pt x="45238" y="82353"/>
                        </a:lnTo>
                        <a:lnTo>
                          <a:pt x="43557" y="84454"/>
                        </a:lnTo>
                        <a:lnTo>
                          <a:pt x="41876" y="86583"/>
                        </a:lnTo>
                        <a:lnTo>
                          <a:pt x="40140" y="88656"/>
                        </a:lnTo>
                        <a:lnTo>
                          <a:pt x="38403" y="90728"/>
                        </a:lnTo>
                        <a:lnTo>
                          <a:pt x="36610" y="92773"/>
                        </a:lnTo>
                        <a:lnTo>
                          <a:pt x="34818" y="94818"/>
                        </a:lnTo>
                        <a:lnTo>
                          <a:pt x="0" y="73194"/>
                        </a:lnTo>
                        <a:lnTo>
                          <a:pt x="0" y="73194"/>
                        </a:lnTo>
                        <a:lnTo>
                          <a:pt x="1793" y="71149"/>
                        </a:lnTo>
                        <a:lnTo>
                          <a:pt x="3557" y="69104"/>
                        </a:lnTo>
                        <a:lnTo>
                          <a:pt x="5294" y="67031"/>
                        </a:lnTo>
                        <a:lnTo>
                          <a:pt x="7031" y="64930"/>
                        </a:lnTo>
                        <a:lnTo>
                          <a:pt x="8739" y="62830"/>
                        </a:lnTo>
                        <a:lnTo>
                          <a:pt x="10420" y="60701"/>
                        </a:lnTo>
                        <a:lnTo>
                          <a:pt x="12073" y="58572"/>
                        </a:lnTo>
                        <a:lnTo>
                          <a:pt x="13697" y="56415"/>
                        </a:lnTo>
                        <a:lnTo>
                          <a:pt x="15294" y="54230"/>
                        </a:lnTo>
                        <a:lnTo>
                          <a:pt x="16891" y="52045"/>
                        </a:lnTo>
                        <a:lnTo>
                          <a:pt x="18459" y="49832"/>
                        </a:lnTo>
                        <a:lnTo>
                          <a:pt x="19972" y="47620"/>
                        </a:lnTo>
                        <a:lnTo>
                          <a:pt x="21484" y="45379"/>
                        </a:lnTo>
                        <a:lnTo>
                          <a:pt x="22969" y="43110"/>
                        </a:lnTo>
                        <a:lnTo>
                          <a:pt x="24454" y="40841"/>
                        </a:lnTo>
                        <a:lnTo>
                          <a:pt x="25882" y="38544"/>
                        </a:lnTo>
                        <a:lnTo>
                          <a:pt x="27283" y="36247"/>
                        </a:lnTo>
                        <a:lnTo>
                          <a:pt x="28683" y="33922"/>
                        </a:lnTo>
                        <a:lnTo>
                          <a:pt x="30056" y="31597"/>
                        </a:lnTo>
                        <a:lnTo>
                          <a:pt x="31372" y="29244"/>
                        </a:lnTo>
                        <a:lnTo>
                          <a:pt x="32689" y="26891"/>
                        </a:lnTo>
                        <a:lnTo>
                          <a:pt x="33977" y="24511"/>
                        </a:lnTo>
                        <a:lnTo>
                          <a:pt x="35238" y="22130"/>
                        </a:lnTo>
                        <a:lnTo>
                          <a:pt x="36470" y="19721"/>
                        </a:lnTo>
                        <a:lnTo>
                          <a:pt x="37703" y="17284"/>
                        </a:lnTo>
                        <a:lnTo>
                          <a:pt x="38879" y="14875"/>
                        </a:lnTo>
                        <a:lnTo>
                          <a:pt x="40028" y="12410"/>
                        </a:lnTo>
                        <a:lnTo>
                          <a:pt x="41176" y="9945"/>
                        </a:lnTo>
                        <a:lnTo>
                          <a:pt x="42269" y="7480"/>
                        </a:lnTo>
                        <a:lnTo>
                          <a:pt x="43361" y="4987"/>
                        </a:lnTo>
                        <a:lnTo>
                          <a:pt x="44397" y="2494"/>
                        </a:lnTo>
                        <a:lnTo>
                          <a:pt x="45434" y="1"/>
                        </a:lnTo>
                        <a:lnTo>
                          <a:pt x="80279" y="216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1154;p57">
                    <a:extLst>
                      <a:ext uri="{FF2B5EF4-FFF2-40B4-BE49-F238E27FC236}">
                        <a16:creationId xmlns:a16="http://schemas.microsoft.com/office/drawing/2014/main" id="{4D33981B-20B2-9608-272A-78228299548F}"/>
                      </a:ext>
                    </a:extLst>
                  </p:cNvPr>
                  <p:cNvSpPr/>
                  <p:nvPr/>
                </p:nvSpPr>
                <p:spPr>
                  <a:xfrm>
                    <a:off x="3613453" y="2557127"/>
                    <a:ext cx="56703" cy="35020"/>
                  </a:xfrm>
                  <a:custGeom>
                    <a:avLst/>
                    <a:gdLst/>
                    <a:ahLst/>
                    <a:cxnLst/>
                    <a:rect l="l" t="t" r="r" b="b"/>
                    <a:pathLst>
                      <a:path w="3586" h="2214" extrusionOk="0">
                        <a:moveTo>
                          <a:pt x="0" y="0"/>
                        </a:moveTo>
                        <a:lnTo>
                          <a:pt x="3585" y="2213"/>
                        </a:lnTo>
                        <a:lnTo>
                          <a:pt x="3585" y="2213"/>
                        </a:lnTo>
                        <a:lnTo>
                          <a:pt x="3585" y="22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1155;p57">
                    <a:extLst>
                      <a:ext uri="{FF2B5EF4-FFF2-40B4-BE49-F238E27FC236}">
                        <a16:creationId xmlns:a16="http://schemas.microsoft.com/office/drawing/2014/main" id="{BBF936E9-568C-6FF5-127E-EDE5CC24C3AB}"/>
                      </a:ext>
                    </a:extLst>
                  </p:cNvPr>
                  <p:cNvSpPr/>
                  <p:nvPr/>
                </p:nvSpPr>
                <p:spPr>
                  <a:xfrm>
                    <a:off x="3613453" y="2557127"/>
                    <a:ext cx="56703" cy="35020"/>
                  </a:xfrm>
                  <a:custGeom>
                    <a:avLst/>
                    <a:gdLst/>
                    <a:ahLst/>
                    <a:cxnLst/>
                    <a:rect l="l" t="t" r="r" b="b"/>
                    <a:pathLst>
                      <a:path w="3586" h="2214" fill="none" extrusionOk="0">
                        <a:moveTo>
                          <a:pt x="0" y="0"/>
                        </a:moveTo>
                        <a:lnTo>
                          <a:pt x="3585" y="2213"/>
                        </a:lnTo>
                        <a:lnTo>
                          <a:pt x="3585" y="2213"/>
                        </a:lnTo>
                        <a:lnTo>
                          <a:pt x="3585" y="2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1156;p57">
                    <a:extLst>
                      <a:ext uri="{FF2B5EF4-FFF2-40B4-BE49-F238E27FC236}">
                        <a16:creationId xmlns:a16="http://schemas.microsoft.com/office/drawing/2014/main" id="{9E125226-AA90-F66D-1E11-8C0A987CE9B9}"/>
                      </a:ext>
                    </a:extLst>
                  </p:cNvPr>
                  <p:cNvSpPr/>
                  <p:nvPr/>
                </p:nvSpPr>
                <p:spPr>
                  <a:xfrm>
                    <a:off x="3670140" y="2592131"/>
                    <a:ext cx="79741" cy="49635"/>
                  </a:xfrm>
                  <a:custGeom>
                    <a:avLst/>
                    <a:gdLst/>
                    <a:ahLst/>
                    <a:cxnLst/>
                    <a:rect l="l" t="t" r="r" b="b"/>
                    <a:pathLst>
                      <a:path w="5043" h="3138" extrusionOk="0">
                        <a:moveTo>
                          <a:pt x="0" y="0"/>
                        </a:moveTo>
                        <a:lnTo>
                          <a:pt x="5014" y="3137"/>
                        </a:lnTo>
                        <a:lnTo>
                          <a:pt x="5042" y="313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1157;p57">
                    <a:extLst>
                      <a:ext uri="{FF2B5EF4-FFF2-40B4-BE49-F238E27FC236}">
                        <a16:creationId xmlns:a16="http://schemas.microsoft.com/office/drawing/2014/main" id="{37ACE1B8-AD9B-7ADA-9702-2D9F98FEFB94}"/>
                      </a:ext>
                    </a:extLst>
                  </p:cNvPr>
                  <p:cNvSpPr/>
                  <p:nvPr/>
                </p:nvSpPr>
                <p:spPr>
                  <a:xfrm>
                    <a:off x="3670140" y="2592131"/>
                    <a:ext cx="79741" cy="49635"/>
                  </a:xfrm>
                  <a:custGeom>
                    <a:avLst/>
                    <a:gdLst/>
                    <a:ahLst/>
                    <a:cxnLst/>
                    <a:rect l="l" t="t" r="r" b="b"/>
                    <a:pathLst>
                      <a:path w="5043" h="3138" fill="none" extrusionOk="0">
                        <a:moveTo>
                          <a:pt x="0" y="0"/>
                        </a:moveTo>
                        <a:lnTo>
                          <a:pt x="0" y="0"/>
                        </a:lnTo>
                        <a:lnTo>
                          <a:pt x="5014" y="3137"/>
                        </a:lnTo>
                        <a:lnTo>
                          <a:pt x="5014" y="3137"/>
                        </a:lnTo>
                        <a:lnTo>
                          <a:pt x="5042" y="3137"/>
                        </a:lnTo>
                        <a:lnTo>
                          <a:pt x="5042" y="31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1159;p57">
                    <a:extLst>
                      <a:ext uri="{FF2B5EF4-FFF2-40B4-BE49-F238E27FC236}">
                        <a16:creationId xmlns:a16="http://schemas.microsoft.com/office/drawing/2014/main" id="{3A556E0B-4D1A-344E-449E-6F2230739C92}"/>
                      </a:ext>
                    </a:extLst>
                  </p:cNvPr>
                  <p:cNvSpPr/>
                  <p:nvPr/>
                </p:nvSpPr>
                <p:spPr>
                  <a:xfrm>
                    <a:off x="3168766" y="2900050"/>
                    <a:ext cx="129344" cy="152433"/>
                  </a:xfrm>
                  <a:custGeom>
                    <a:avLst/>
                    <a:gdLst/>
                    <a:ahLst/>
                    <a:cxnLst/>
                    <a:rect l="l" t="t" r="r" b="b"/>
                    <a:pathLst>
                      <a:path w="8180" h="9637" fill="none" extrusionOk="0">
                        <a:moveTo>
                          <a:pt x="0" y="1"/>
                        </a:moveTo>
                        <a:lnTo>
                          <a:pt x="0" y="9637"/>
                        </a:lnTo>
                        <a:lnTo>
                          <a:pt x="0" y="9637"/>
                        </a:lnTo>
                        <a:lnTo>
                          <a:pt x="2045" y="8488"/>
                        </a:lnTo>
                        <a:lnTo>
                          <a:pt x="4090" y="7312"/>
                        </a:lnTo>
                        <a:lnTo>
                          <a:pt x="6134" y="6079"/>
                        </a:lnTo>
                        <a:lnTo>
                          <a:pt x="8179" y="4847"/>
                        </a:lnTo>
                        <a:lnTo>
                          <a:pt x="8179" y="4847"/>
                        </a:lnTo>
                        <a:lnTo>
                          <a:pt x="7843" y="4399"/>
                        </a:lnTo>
                        <a:lnTo>
                          <a:pt x="7479" y="3950"/>
                        </a:lnTo>
                        <a:lnTo>
                          <a:pt x="7087" y="3502"/>
                        </a:lnTo>
                        <a:lnTo>
                          <a:pt x="6667" y="3082"/>
                        </a:lnTo>
                        <a:lnTo>
                          <a:pt x="6219" y="2690"/>
                        </a:lnTo>
                        <a:lnTo>
                          <a:pt x="5770" y="2326"/>
                        </a:lnTo>
                        <a:lnTo>
                          <a:pt x="5294" y="1962"/>
                        </a:lnTo>
                        <a:lnTo>
                          <a:pt x="4790" y="1625"/>
                        </a:lnTo>
                        <a:lnTo>
                          <a:pt x="4790" y="1625"/>
                        </a:lnTo>
                        <a:lnTo>
                          <a:pt x="4202" y="1317"/>
                        </a:lnTo>
                        <a:lnTo>
                          <a:pt x="3642" y="1009"/>
                        </a:lnTo>
                        <a:lnTo>
                          <a:pt x="3053" y="757"/>
                        </a:lnTo>
                        <a:lnTo>
                          <a:pt x="2437" y="533"/>
                        </a:lnTo>
                        <a:lnTo>
                          <a:pt x="1849" y="337"/>
                        </a:lnTo>
                        <a:lnTo>
                          <a:pt x="1233" y="197"/>
                        </a:lnTo>
                        <a:lnTo>
                          <a:pt x="616" y="8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1161;p57">
                    <a:extLst>
                      <a:ext uri="{FF2B5EF4-FFF2-40B4-BE49-F238E27FC236}">
                        <a16:creationId xmlns:a16="http://schemas.microsoft.com/office/drawing/2014/main" id="{2FDF8F22-8507-EFE7-2F96-C44BE84FA1ED}"/>
                      </a:ext>
                    </a:extLst>
                  </p:cNvPr>
                  <p:cNvSpPr/>
                  <p:nvPr/>
                </p:nvSpPr>
                <p:spPr>
                  <a:xfrm>
                    <a:off x="3168766" y="2395851"/>
                    <a:ext cx="488108" cy="580866"/>
                  </a:xfrm>
                  <a:custGeom>
                    <a:avLst/>
                    <a:gdLst/>
                    <a:ahLst/>
                    <a:cxnLst/>
                    <a:rect l="l" t="t" r="r" b="b"/>
                    <a:pathLst>
                      <a:path w="30869" h="36723" fill="none" extrusionOk="0">
                        <a:moveTo>
                          <a:pt x="7647" y="0"/>
                        </a:moveTo>
                        <a:lnTo>
                          <a:pt x="7647" y="28"/>
                        </a:lnTo>
                        <a:lnTo>
                          <a:pt x="7647" y="28"/>
                        </a:lnTo>
                        <a:lnTo>
                          <a:pt x="7479" y="364"/>
                        </a:lnTo>
                        <a:lnTo>
                          <a:pt x="7339" y="701"/>
                        </a:lnTo>
                        <a:lnTo>
                          <a:pt x="7143" y="1009"/>
                        </a:lnTo>
                        <a:lnTo>
                          <a:pt x="6919" y="1289"/>
                        </a:lnTo>
                        <a:lnTo>
                          <a:pt x="6695" y="1569"/>
                        </a:lnTo>
                        <a:lnTo>
                          <a:pt x="6443" y="1821"/>
                        </a:lnTo>
                        <a:lnTo>
                          <a:pt x="6191" y="2045"/>
                        </a:lnTo>
                        <a:lnTo>
                          <a:pt x="5910" y="2241"/>
                        </a:lnTo>
                        <a:lnTo>
                          <a:pt x="5602" y="2437"/>
                        </a:lnTo>
                        <a:lnTo>
                          <a:pt x="5294" y="2577"/>
                        </a:lnTo>
                        <a:lnTo>
                          <a:pt x="4986" y="2717"/>
                        </a:lnTo>
                        <a:lnTo>
                          <a:pt x="4650" y="2829"/>
                        </a:lnTo>
                        <a:lnTo>
                          <a:pt x="4314" y="2941"/>
                        </a:lnTo>
                        <a:lnTo>
                          <a:pt x="3978" y="2998"/>
                        </a:lnTo>
                        <a:lnTo>
                          <a:pt x="3642" y="3026"/>
                        </a:lnTo>
                        <a:lnTo>
                          <a:pt x="3277" y="3054"/>
                        </a:lnTo>
                        <a:lnTo>
                          <a:pt x="3277" y="3054"/>
                        </a:lnTo>
                        <a:lnTo>
                          <a:pt x="2885" y="3026"/>
                        </a:lnTo>
                        <a:lnTo>
                          <a:pt x="2465" y="2969"/>
                        </a:lnTo>
                        <a:lnTo>
                          <a:pt x="2073" y="2885"/>
                        </a:lnTo>
                        <a:lnTo>
                          <a:pt x="1653" y="2745"/>
                        </a:lnTo>
                        <a:lnTo>
                          <a:pt x="1653" y="2745"/>
                        </a:lnTo>
                        <a:lnTo>
                          <a:pt x="1149" y="2521"/>
                        </a:lnTo>
                        <a:lnTo>
                          <a:pt x="700" y="2241"/>
                        </a:lnTo>
                        <a:lnTo>
                          <a:pt x="700" y="2241"/>
                        </a:lnTo>
                        <a:lnTo>
                          <a:pt x="0" y="3782"/>
                        </a:lnTo>
                        <a:lnTo>
                          <a:pt x="0" y="31877"/>
                        </a:lnTo>
                        <a:lnTo>
                          <a:pt x="0" y="31877"/>
                        </a:lnTo>
                        <a:lnTo>
                          <a:pt x="616" y="31961"/>
                        </a:lnTo>
                        <a:lnTo>
                          <a:pt x="1233" y="32073"/>
                        </a:lnTo>
                        <a:lnTo>
                          <a:pt x="1849" y="32213"/>
                        </a:lnTo>
                        <a:lnTo>
                          <a:pt x="2437" y="32409"/>
                        </a:lnTo>
                        <a:lnTo>
                          <a:pt x="3053" y="32633"/>
                        </a:lnTo>
                        <a:lnTo>
                          <a:pt x="3642" y="32885"/>
                        </a:lnTo>
                        <a:lnTo>
                          <a:pt x="4202" y="33193"/>
                        </a:lnTo>
                        <a:lnTo>
                          <a:pt x="4790" y="33501"/>
                        </a:lnTo>
                        <a:lnTo>
                          <a:pt x="4790" y="33501"/>
                        </a:lnTo>
                        <a:lnTo>
                          <a:pt x="5294" y="33838"/>
                        </a:lnTo>
                        <a:lnTo>
                          <a:pt x="5770" y="34202"/>
                        </a:lnTo>
                        <a:lnTo>
                          <a:pt x="6219" y="34566"/>
                        </a:lnTo>
                        <a:lnTo>
                          <a:pt x="6667" y="34958"/>
                        </a:lnTo>
                        <a:lnTo>
                          <a:pt x="7087" y="35378"/>
                        </a:lnTo>
                        <a:lnTo>
                          <a:pt x="7479" y="35826"/>
                        </a:lnTo>
                        <a:lnTo>
                          <a:pt x="7843" y="36275"/>
                        </a:lnTo>
                        <a:lnTo>
                          <a:pt x="8179" y="36723"/>
                        </a:lnTo>
                        <a:lnTo>
                          <a:pt x="8179" y="36723"/>
                        </a:lnTo>
                        <a:lnTo>
                          <a:pt x="11148" y="34902"/>
                        </a:lnTo>
                        <a:lnTo>
                          <a:pt x="14118" y="32997"/>
                        </a:lnTo>
                        <a:lnTo>
                          <a:pt x="17031" y="31064"/>
                        </a:lnTo>
                        <a:lnTo>
                          <a:pt x="19916" y="29104"/>
                        </a:lnTo>
                        <a:lnTo>
                          <a:pt x="22773" y="27087"/>
                        </a:lnTo>
                        <a:lnTo>
                          <a:pt x="24174" y="26051"/>
                        </a:lnTo>
                        <a:lnTo>
                          <a:pt x="25546" y="25014"/>
                        </a:lnTo>
                        <a:lnTo>
                          <a:pt x="26919" y="23978"/>
                        </a:lnTo>
                        <a:lnTo>
                          <a:pt x="28235" y="22913"/>
                        </a:lnTo>
                        <a:lnTo>
                          <a:pt x="29580" y="21877"/>
                        </a:lnTo>
                        <a:lnTo>
                          <a:pt x="30868" y="20784"/>
                        </a:lnTo>
                        <a:lnTo>
                          <a:pt x="30868" y="20784"/>
                        </a:lnTo>
                        <a:lnTo>
                          <a:pt x="30532" y="20448"/>
                        </a:lnTo>
                        <a:lnTo>
                          <a:pt x="30224" y="20056"/>
                        </a:lnTo>
                        <a:lnTo>
                          <a:pt x="29944" y="19636"/>
                        </a:lnTo>
                        <a:lnTo>
                          <a:pt x="29692" y="19216"/>
                        </a:lnTo>
                        <a:lnTo>
                          <a:pt x="29468" y="18796"/>
                        </a:lnTo>
                        <a:lnTo>
                          <a:pt x="29300" y="18348"/>
                        </a:lnTo>
                        <a:lnTo>
                          <a:pt x="29131" y="17899"/>
                        </a:lnTo>
                        <a:lnTo>
                          <a:pt x="29019" y="17423"/>
                        </a:lnTo>
                        <a:lnTo>
                          <a:pt x="28935" y="16947"/>
                        </a:lnTo>
                        <a:lnTo>
                          <a:pt x="28879" y="16443"/>
                        </a:lnTo>
                        <a:lnTo>
                          <a:pt x="28879" y="15967"/>
                        </a:lnTo>
                        <a:lnTo>
                          <a:pt x="28907" y="15462"/>
                        </a:lnTo>
                        <a:lnTo>
                          <a:pt x="28963" y="14986"/>
                        </a:lnTo>
                        <a:lnTo>
                          <a:pt x="29047" y="14510"/>
                        </a:lnTo>
                        <a:lnTo>
                          <a:pt x="29188" y="14006"/>
                        </a:lnTo>
                        <a:lnTo>
                          <a:pt x="29356" y="13530"/>
                        </a:lnTo>
                        <a:lnTo>
                          <a:pt x="29356" y="13474"/>
                        </a:lnTo>
                        <a:lnTo>
                          <a:pt x="76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1162;p57">
                    <a:extLst>
                      <a:ext uri="{FF2B5EF4-FFF2-40B4-BE49-F238E27FC236}">
                        <a16:creationId xmlns:a16="http://schemas.microsoft.com/office/drawing/2014/main" id="{9E47CEC5-F1E1-2154-67DC-DD40F3F33D7E}"/>
                      </a:ext>
                    </a:extLst>
                  </p:cNvPr>
                  <p:cNvSpPr/>
                  <p:nvPr/>
                </p:nvSpPr>
                <p:spPr>
                  <a:xfrm>
                    <a:off x="3700705" y="2641750"/>
                    <a:ext cx="49176" cy="116543"/>
                  </a:xfrm>
                  <a:custGeom>
                    <a:avLst/>
                    <a:gdLst/>
                    <a:ahLst/>
                    <a:cxnLst/>
                    <a:rect l="l" t="t" r="r" b="b"/>
                    <a:pathLst>
                      <a:path w="3110" h="7368" extrusionOk="0">
                        <a:moveTo>
                          <a:pt x="3109" y="0"/>
                        </a:moveTo>
                        <a:lnTo>
                          <a:pt x="2073" y="2465"/>
                        </a:lnTo>
                        <a:lnTo>
                          <a:pt x="1037" y="4930"/>
                        </a:lnTo>
                        <a:lnTo>
                          <a:pt x="0" y="7367"/>
                        </a:lnTo>
                        <a:lnTo>
                          <a:pt x="1065" y="4930"/>
                        </a:lnTo>
                        <a:lnTo>
                          <a:pt x="2101" y="2465"/>
                        </a:lnTo>
                        <a:lnTo>
                          <a:pt x="3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1163;p57">
                    <a:extLst>
                      <a:ext uri="{FF2B5EF4-FFF2-40B4-BE49-F238E27FC236}">
                        <a16:creationId xmlns:a16="http://schemas.microsoft.com/office/drawing/2014/main" id="{A4F1FFE4-F751-E0F0-5299-21421D08E90B}"/>
                      </a:ext>
                    </a:extLst>
                  </p:cNvPr>
                  <p:cNvSpPr/>
                  <p:nvPr/>
                </p:nvSpPr>
                <p:spPr>
                  <a:xfrm>
                    <a:off x="3683423" y="2641750"/>
                    <a:ext cx="66459" cy="155091"/>
                  </a:xfrm>
                  <a:custGeom>
                    <a:avLst/>
                    <a:gdLst/>
                    <a:ahLst/>
                    <a:cxnLst/>
                    <a:rect l="l" t="t" r="r" b="b"/>
                    <a:pathLst>
                      <a:path w="4203" h="9805" fill="none" extrusionOk="0">
                        <a:moveTo>
                          <a:pt x="4202" y="0"/>
                        </a:moveTo>
                        <a:lnTo>
                          <a:pt x="4202" y="0"/>
                        </a:lnTo>
                        <a:lnTo>
                          <a:pt x="4174" y="0"/>
                        </a:lnTo>
                        <a:lnTo>
                          <a:pt x="4202" y="0"/>
                        </a:lnTo>
                        <a:lnTo>
                          <a:pt x="4202" y="0"/>
                        </a:lnTo>
                        <a:lnTo>
                          <a:pt x="3166" y="2465"/>
                        </a:lnTo>
                        <a:lnTo>
                          <a:pt x="2130" y="4930"/>
                        </a:lnTo>
                        <a:lnTo>
                          <a:pt x="1093" y="7367"/>
                        </a:lnTo>
                        <a:lnTo>
                          <a:pt x="1" y="9804"/>
                        </a:lnTo>
                        <a:lnTo>
                          <a:pt x="1" y="9804"/>
                        </a:lnTo>
                        <a:lnTo>
                          <a:pt x="1" y="9804"/>
                        </a:lnTo>
                        <a:lnTo>
                          <a:pt x="1093" y="7367"/>
                        </a:lnTo>
                        <a:lnTo>
                          <a:pt x="2158" y="4930"/>
                        </a:lnTo>
                        <a:lnTo>
                          <a:pt x="3194" y="2465"/>
                        </a:lnTo>
                        <a:lnTo>
                          <a:pt x="4202" y="0"/>
                        </a:lnTo>
                        <a:lnTo>
                          <a:pt x="42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1165;p57">
                    <a:extLst>
                      <a:ext uri="{FF2B5EF4-FFF2-40B4-BE49-F238E27FC236}">
                        <a16:creationId xmlns:a16="http://schemas.microsoft.com/office/drawing/2014/main" id="{F2682F62-6A46-8CC5-9199-FDDFD98E778F}"/>
                      </a:ext>
                    </a:extLst>
                  </p:cNvPr>
                  <p:cNvSpPr/>
                  <p:nvPr/>
                </p:nvSpPr>
                <p:spPr>
                  <a:xfrm>
                    <a:off x="3168766" y="3094115"/>
                    <a:ext cx="29680" cy="32805"/>
                  </a:xfrm>
                  <a:custGeom>
                    <a:avLst/>
                    <a:gdLst/>
                    <a:ahLst/>
                    <a:cxnLst/>
                    <a:rect l="l" t="t" r="r" b="b"/>
                    <a:pathLst>
                      <a:path w="1877" h="2074" fill="none" extrusionOk="0">
                        <a:moveTo>
                          <a:pt x="140" y="1"/>
                        </a:moveTo>
                        <a:lnTo>
                          <a:pt x="140" y="1"/>
                        </a:lnTo>
                        <a:lnTo>
                          <a:pt x="0" y="141"/>
                        </a:lnTo>
                        <a:lnTo>
                          <a:pt x="0" y="2073"/>
                        </a:lnTo>
                        <a:lnTo>
                          <a:pt x="0" y="2073"/>
                        </a:lnTo>
                        <a:lnTo>
                          <a:pt x="1877" y="1065"/>
                        </a:lnTo>
                        <a:lnTo>
                          <a:pt x="1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1166;p57">
                    <a:extLst>
                      <a:ext uri="{FF2B5EF4-FFF2-40B4-BE49-F238E27FC236}">
                        <a16:creationId xmlns:a16="http://schemas.microsoft.com/office/drawing/2014/main" id="{981D91EA-E2EA-F7F6-B267-E6C67D8EA241}"/>
                      </a:ext>
                    </a:extLst>
                  </p:cNvPr>
                  <p:cNvSpPr/>
                  <p:nvPr/>
                </p:nvSpPr>
                <p:spPr>
                  <a:xfrm>
                    <a:off x="3185590" y="3067526"/>
                    <a:ext cx="39878" cy="32805"/>
                  </a:xfrm>
                  <a:custGeom>
                    <a:avLst/>
                    <a:gdLst/>
                    <a:ahLst/>
                    <a:cxnLst/>
                    <a:rect l="l" t="t" r="r" b="b"/>
                    <a:pathLst>
                      <a:path w="2522" h="2074" fill="none" extrusionOk="0">
                        <a:moveTo>
                          <a:pt x="1457" y="1"/>
                        </a:moveTo>
                        <a:lnTo>
                          <a:pt x="1457" y="1"/>
                        </a:lnTo>
                        <a:lnTo>
                          <a:pt x="1289" y="1"/>
                        </a:lnTo>
                        <a:lnTo>
                          <a:pt x="1093" y="57"/>
                        </a:lnTo>
                        <a:lnTo>
                          <a:pt x="925" y="113"/>
                        </a:lnTo>
                        <a:lnTo>
                          <a:pt x="757" y="225"/>
                        </a:lnTo>
                        <a:lnTo>
                          <a:pt x="393" y="477"/>
                        </a:lnTo>
                        <a:lnTo>
                          <a:pt x="1" y="785"/>
                        </a:lnTo>
                        <a:lnTo>
                          <a:pt x="2045" y="2074"/>
                        </a:lnTo>
                        <a:lnTo>
                          <a:pt x="2045" y="2074"/>
                        </a:lnTo>
                        <a:lnTo>
                          <a:pt x="2381" y="1878"/>
                        </a:lnTo>
                        <a:lnTo>
                          <a:pt x="2381" y="1878"/>
                        </a:lnTo>
                        <a:lnTo>
                          <a:pt x="2465" y="1570"/>
                        </a:lnTo>
                        <a:lnTo>
                          <a:pt x="2521" y="1289"/>
                        </a:lnTo>
                        <a:lnTo>
                          <a:pt x="2521" y="1037"/>
                        </a:lnTo>
                        <a:lnTo>
                          <a:pt x="2465" y="813"/>
                        </a:lnTo>
                        <a:lnTo>
                          <a:pt x="2409" y="617"/>
                        </a:lnTo>
                        <a:lnTo>
                          <a:pt x="2297" y="421"/>
                        </a:lnTo>
                        <a:lnTo>
                          <a:pt x="2157" y="281"/>
                        </a:lnTo>
                        <a:lnTo>
                          <a:pt x="1989" y="141"/>
                        </a:lnTo>
                        <a:lnTo>
                          <a:pt x="1989" y="141"/>
                        </a:lnTo>
                        <a:lnTo>
                          <a:pt x="1849" y="85"/>
                        </a:lnTo>
                        <a:lnTo>
                          <a:pt x="1709" y="29"/>
                        </a:lnTo>
                        <a:lnTo>
                          <a:pt x="1569" y="1"/>
                        </a:lnTo>
                        <a:lnTo>
                          <a:pt x="14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1167;p57">
                    <a:extLst>
                      <a:ext uri="{FF2B5EF4-FFF2-40B4-BE49-F238E27FC236}">
                        <a16:creationId xmlns:a16="http://schemas.microsoft.com/office/drawing/2014/main" id="{39CA51B9-8A80-C781-0F44-2632E0D7B62E}"/>
                      </a:ext>
                    </a:extLst>
                  </p:cNvPr>
                  <p:cNvSpPr/>
                  <p:nvPr/>
                </p:nvSpPr>
                <p:spPr>
                  <a:xfrm>
                    <a:off x="3168766" y="2976702"/>
                    <a:ext cx="157237" cy="104142"/>
                  </a:xfrm>
                  <a:custGeom>
                    <a:avLst/>
                    <a:gdLst/>
                    <a:ahLst/>
                    <a:cxnLst/>
                    <a:rect l="l" t="t" r="r" b="b"/>
                    <a:pathLst>
                      <a:path w="9944" h="6584" fill="none" extrusionOk="0">
                        <a:moveTo>
                          <a:pt x="8179" y="1"/>
                        </a:moveTo>
                        <a:lnTo>
                          <a:pt x="8179" y="1"/>
                        </a:lnTo>
                        <a:lnTo>
                          <a:pt x="6134" y="1233"/>
                        </a:lnTo>
                        <a:lnTo>
                          <a:pt x="4090" y="2466"/>
                        </a:lnTo>
                        <a:lnTo>
                          <a:pt x="2045" y="3642"/>
                        </a:lnTo>
                        <a:lnTo>
                          <a:pt x="0" y="4791"/>
                        </a:lnTo>
                        <a:lnTo>
                          <a:pt x="0" y="5099"/>
                        </a:lnTo>
                        <a:lnTo>
                          <a:pt x="0" y="5099"/>
                        </a:lnTo>
                        <a:lnTo>
                          <a:pt x="308" y="4847"/>
                        </a:lnTo>
                        <a:lnTo>
                          <a:pt x="616" y="4594"/>
                        </a:lnTo>
                        <a:lnTo>
                          <a:pt x="924" y="4370"/>
                        </a:lnTo>
                        <a:lnTo>
                          <a:pt x="1233" y="4174"/>
                        </a:lnTo>
                        <a:lnTo>
                          <a:pt x="1541" y="4006"/>
                        </a:lnTo>
                        <a:lnTo>
                          <a:pt x="1877" y="3866"/>
                        </a:lnTo>
                        <a:lnTo>
                          <a:pt x="2213" y="3782"/>
                        </a:lnTo>
                        <a:lnTo>
                          <a:pt x="2577" y="3754"/>
                        </a:lnTo>
                        <a:lnTo>
                          <a:pt x="2577" y="3754"/>
                        </a:lnTo>
                        <a:lnTo>
                          <a:pt x="2913" y="3782"/>
                        </a:lnTo>
                        <a:lnTo>
                          <a:pt x="3221" y="3866"/>
                        </a:lnTo>
                        <a:lnTo>
                          <a:pt x="3585" y="4006"/>
                        </a:lnTo>
                        <a:lnTo>
                          <a:pt x="3922" y="4174"/>
                        </a:lnTo>
                        <a:lnTo>
                          <a:pt x="3922" y="4174"/>
                        </a:lnTo>
                        <a:lnTo>
                          <a:pt x="4230" y="4370"/>
                        </a:lnTo>
                        <a:lnTo>
                          <a:pt x="4482" y="4623"/>
                        </a:lnTo>
                        <a:lnTo>
                          <a:pt x="4706" y="4875"/>
                        </a:lnTo>
                        <a:lnTo>
                          <a:pt x="4902" y="5155"/>
                        </a:lnTo>
                        <a:lnTo>
                          <a:pt x="5070" y="5463"/>
                        </a:lnTo>
                        <a:lnTo>
                          <a:pt x="5182" y="5827"/>
                        </a:lnTo>
                        <a:lnTo>
                          <a:pt x="5266" y="6191"/>
                        </a:lnTo>
                        <a:lnTo>
                          <a:pt x="5294" y="6583"/>
                        </a:lnTo>
                        <a:lnTo>
                          <a:pt x="5294" y="6583"/>
                        </a:lnTo>
                        <a:lnTo>
                          <a:pt x="7619" y="5239"/>
                        </a:lnTo>
                        <a:lnTo>
                          <a:pt x="9944" y="3866"/>
                        </a:lnTo>
                        <a:lnTo>
                          <a:pt x="9944" y="3866"/>
                        </a:lnTo>
                        <a:lnTo>
                          <a:pt x="9804" y="3334"/>
                        </a:lnTo>
                        <a:lnTo>
                          <a:pt x="9636" y="2858"/>
                        </a:lnTo>
                        <a:lnTo>
                          <a:pt x="9440" y="2354"/>
                        </a:lnTo>
                        <a:lnTo>
                          <a:pt x="9244" y="1849"/>
                        </a:lnTo>
                        <a:lnTo>
                          <a:pt x="9020" y="1373"/>
                        </a:lnTo>
                        <a:lnTo>
                          <a:pt x="8768" y="925"/>
                        </a:lnTo>
                        <a:lnTo>
                          <a:pt x="8487" y="449"/>
                        </a:lnTo>
                        <a:lnTo>
                          <a:pt x="81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1168;p57">
                    <a:extLst>
                      <a:ext uri="{FF2B5EF4-FFF2-40B4-BE49-F238E27FC236}">
                        <a16:creationId xmlns:a16="http://schemas.microsoft.com/office/drawing/2014/main" id="{CBA5F0C8-9761-183C-D836-B97D190007A9}"/>
                      </a:ext>
                    </a:extLst>
                  </p:cNvPr>
                  <p:cNvSpPr/>
                  <p:nvPr/>
                </p:nvSpPr>
                <p:spPr>
                  <a:xfrm>
                    <a:off x="3627178" y="2641750"/>
                    <a:ext cx="122703" cy="196738"/>
                  </a:xfrm>
                  <a:custGeom>
                    <a:avLst/>
                    <a:gdLst/>
                    <a:ahLst/>
                    <a:cxnLst/>
                    <a:rect l="l" t="t" r="r" b="b"/>
                    <a:pathLst>
                      <a:path w="7760" h="12438" fill="none" extrusionOk="0">
                        <a:moveTo>
                          <a:pt x="7731" y="0"/>
                        </a:moveTo>
                        <a:lnTo>
                          <a:pt x="7731" y="0"/>
                        </a:lnTo>
                        <a:lnTo>
                          <a:pt x="6331" y="1317"/>
                        </a:lnTo>
                        <a:lnTo>
                          <a:pt x="4902" y="2633"/>
                        </a:lnTo>
                        <a:lnTo>
                          <a:pt x="3390" y="3950"/>
                        </a:lnTo>
                        <a:lnTo>
                          <a:pt x="1877" y="5238"/>
                        </a:lnTo>
                        <a:lnTo>
                          <a:pt x="1877" y="5238"/>
                        </a:lnTo>
                        <a:lnTo>
                          <a:pt x="2353" y="5687"/>
                        </a:lnTo>
                        <a:lnTo>
                          <a:pt x="2886" y="6079"/>
                        </a:lnTo>
                        <a:lnTo>
                          <a:pt x="2886" y="6079"/>
                        </a:lnTo>
                        <a:lnTo>
                          <a:pt x="1457" y="9272"/>
                        </a:lnTo>
                        <a:lnTo>
                          <a:pt x="0" y="12437"/>
                        </a:lnTo>
                        <a:lnTo>
                          <a:pt x="0" y="12437"/>
                        </a:lnTo>
                        <a:lnTo>
                          <a:pt x="1793" y="11149"/>
                        </a:lnTo>
                        <a:lnTo>
                          <a:pt x="3558" y="9804"/>
                        </a:lnTo>
                        <a:lnTo>
                          <a:pt x="3558" y="9804"/>
                        </a:lnTo>
                        <a:lnTo>
                          <a:pt x="4650" y="7367"/>
                        </a:lnTo>
                        <a:lnTo>
                          <a:pt x="5687" y="4930"/>
                        </a:lnTo>
                        <a:lnTo>
                          <a:pt x="6723" y="2465"/>
                        </a:lnTo>
                        <a:lnTo>
                          <a:pt x="7759" y="0"/>
                        </a:lnTo>
                        <a:lnTo>
                          <a:pt x="7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1170;p57">
                    <a:extLst>
                      <a:ext uri="{FF2B5EF4-FFF2-40B4-BE49-F238E27FC236}">
                        <a16:creationId xmlns:a16="http://schemas.microsoft.com/office/drawing/2014/main" id="{EF23415A-E962-ED8F-A925-FADFFC4D55E2}"/>
                      </a:ext>
                    </a:extLst>
                  </p:cNvPr>
                  <p:cNvSpPr/>
                  <p:nvPr/>
                </p:nvSpPr>
                <p:spPr>
                  <a:xfrm>
                    <a:off x="3298094" y="2724602"/>
                    <a:ext cx="374718" cy="313266"/>
                  </a:xfrm>
                  <a:custGeom>
                    <a:avLst/>
                    <a:gdLst/>
                    <a:ahLst/>
                    <a:cxnLst/>
                    <a:rect l="l" t="t" r="r" b="b"/>
                    <a:pathLst>
                      <a:path w="23698" h="19805" fill="none" extrusionOk="0">
                        <a:moveTo>
                          <a:pt x="22689" y="0"/>
                        </a:moveTo>
                        <a:lnTo>
                          <a:pt x="22689" y="0"/>
                        </a:lnTo>
                        <a:lnTo>
                          <a:pt x="21401" y="1093"/>
                        </a:lnTo>
                        <a:lnTo>
                          <a:pt x="20056" y="2129"/>
                        </a:lnTo>
                        <a:lnTo>
                          <a:pt x="18740" y="3194"/>
                        </a:lnTo>
                        <a:lnTo>
                          <a:pt x="17367" y="4230"/>
                        </a:lnTo>
                        <a:lnTo>
                          <a:pt x="15995" y="5267"/>
                        </a:lnTo>
                        <a:lnTo>
                          <a:pt x="14594" y="6303"/>
                        </a:lnTo>
                        <a:lnTo>
                          <a:pt x="11737" y="8320"/>
                        </a:lnTo>
                        <a:lnTo>
                          <a:pt x="8852" y="10280"/>
                        </a:lnTo>
                        <a:lnTo>
                          <a:pt x="5939" y="12213"/>
                        </a:lnTo>
                        <a:lnTo>
                          <a:pt x="2969" y="14118"/>
                        </a:lnTo>
                        <a:lnTo>
                          <a:pt x="0" y="15939"/>
                        </a:lnTo>
                        <a:lnTo>
                          <a:pt x="0" y="15939"/>
                        </a:lnTo>
                        <a:lnTo>
                          <a:pt x="308" y="16387"/>
                        </a:lnTo>
                        <a:lnTo>
                          <a:pt x="589" y="16863"/>
                        </a:lnTo>
                        <a:lnTo>
                          <a:pt x="841" y="17311"/>
                        </a:lnTo>
                        <a:lnTo>
                          <a:pt x="1065" y="17787"/>
                        </a:lnTo>
                        <a:lnTo>
                          <a:pt x="1261" y="18292"/>
                        </a:lnTo>
                        <a:lnTo>
                          <a:pt x="1457" y="18796"/>
                        </a:lnTo>
                        <a:lnTo>
                          <a:pt x="1625" y="19272"/>
                        </a:lnTo>
                        <a:lnTo>
                          <a:pt x="1765" y="19804"/>
                        </a:lnTo>
                        <a:lnTo>
                          <a:pt x="1765" y="19804"/>
                        </a:lnTo>
                        <a:lnTo>
                          <a:pt x="4202" y="18320"/>
                        </a:lnTo>
                        <a:lnTo>
                          <a:pt x="6639" y="16807"/>
                        </a:lnTo>
                        <a:lnTo>
                          <a:pt x="9048" y="15294"/>
                        </a:lnTo>
                        <a:lnTo>
                          <a:pt x="11429" y="13726"/>
                        </a:lnTo>
                        <a:lnTo>
                          <a:pt x="13810" y="12129"/>
                        </a:lnTo>
                        <a:lnTo>
                          <a:pt x="16163" y="10533"/>
                        </a:lnTo>
                        <a:lnTo>
                          <a:pt x="18488" y="8880"/>
                        </a:lnTo>
                        <a:lnTo>
                          <a:pt x="20812" y="7199"/>
                        </a:lnTo>
                        <a:lnTo>
                          <a:pt x="20812" y="7199"/>
                        </a:lnTo>
                        <a:lnTo>
                          <a:pt x="22269" y="4034"/>
                        </a:lnTo>
                        <a:lnTo>
                          <a:pt x="23698" y="841"/>
                        </a:lnTo>
                        <a:lnTo>
                          <a:pt x="23698" y="841"/>
                        </a:lnTo>
                        <a:lnTo>
                          <a:pt x="23165" y="449"/>
                        </a:lnTo>
                        <a:lnTo>
                          <a:pt x="226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1171;p57">
                    <a:extLst>
                      <a:ext uri="{FF2B5EF4-FFF2-40B4-BE49-F238E27FC236}">
                        <a16:creationId xmlns:a16="http://schemas.microsoft.com/office/drawing/2014/main" id="{05AEDB3E-6416-45CF-D339-10A61D9C9DED}"/>
                      </a:ext>
                    </a:extLst>
                  </p:cNvPr>
                  <p:cNvSpPr/>
                  <p:nvPr/>
                </p:nvSpPr>
                <p:spPr>
                  <a:xfrm>
                    <a:off x="3168766" y="3036081"/>
                    <a:ext cx="83726" cy="74896"/>
                  </a:xfrm>
                  <a:custGeom>
                    <a:avLst/>
                    <a:gdLst/>
                    <a:ahLst/>
                    <a:cxnLst/>
                    <a:rect l="l" t="t" r="r" b="b"/>
                    <a:pathLst>
                      <a:path w="5295" h="4735" fill="none" extrusionOk="0">
                        <a:moveTo>
                          <a:pt x="2577" y="0"/>
                        </a:moveTo>
                        <a:lnTo>
                          <a:pt x="2577" y="0"/>
                        </a:lnTo>
                        <a:lnTo>
                          <a:pt x="2213" y="28"/>
                        </a:lnTo>
                        <a:lnTo>
                          <a:pt x="1877" y="112"/>
                        </a:lnTo>
                        <a:lnTo>
                          <a:pt x="1541" y="252"/>
                        </a:lnTo>
                        <a:lnTo>
                          <a:pt x="1233" y="420"/>
                        </a:lnTo>
                        <a:lnTo>
                          <a:pt x="924" y="616"/>
                        </a:lnTo>
                        <a:lnTo>
                          <a:pt x="616" y="840"/>
                        </a:lnTo>
                        <a:lnTo>
                          <a:pt x="308" y="1093"/>
                        </a:lnTo>
                        <a:lnTo>
                          <a:pt x="0" y="1345"/>
                        </a:lnTo>
                        <a:lnTo>
                          <a:pt x="0" y="3810"/>
                        </a:lnTo>
                        <a:lnTo>
                          <a:pt x="0" y="3810"/>
                        </a:lnTo>
                        <a:lnTo>
                          <a:pt x="140" y="3670"/>
                        </a:lnTo>
                        <a:lnTo>
                          <a:pt x="1877" y="4734"/>
                        </a:lnTo>
                        <a:lnTo>
                          <a:pt x="1877" y="4734"/>
                        </a:lnTo>
                        <a:lnTo>
                          <a:pt x="3109" y="4062"/>
                        </a:lnTo>
                        <a:lnTo>
                          <a:pt x="1065" y="2773"/>
                        </a:lnTo>
                        <a:lnTo>
                          <a:pt x="1065" y="2773"/>
                        </a:lnTo>
                        <a:lnTo>
                          <a:pt x="1457" y="2465"/>
                        </a:lnTo>
                        <a:lnTo>
                          <a:pt x="1821" y="2213"/>
                        </a:lnTo>
                        <a:lnTo>
                          <a:pt x="1989" y="2101"/>
                        </a:lnTo>
                        <a:lnTo>
                          <a:pt x="2157" y="2045"/>
                        </a:lnTo>
                        <a:lnTo>
                          <a:pt x="2353" y="1989"/>
                        </a:lnTo>
                        <a:lnTo>
                          <a:pt x="2521" y="1989"/>
                        </a:lnTo>
                        <a:lnTo>
                          <a:pt x="2521" y="1989"/>
                        </a:lnTo>
                        <a:lnTo>
                          <a:pt x="2633" y="1989"/>
                        </a:lnTo>
                        <a:lnTo>
                          <a:pt x="2773" y="2017"/>
                        </a:lnTo>
                        <a:lnTo>
                          <a:pt x="2913" y="2073"/>
                        </a:lnTo>
                        <a:lnTo>
                          <a:pt x="3053" y="2129"/>
                        </a:lnTo>
                        <a:lnTo>
                          <a:pt x="3053" y="2129"/>
                        </a:lnTo>
                        <a:lnTo>
                          <a:pt x="3221" y="2269"/>
                        </a:lnTo>
                        <a:lnTo>
                          <a:pt x="3361" y="2409"/>
                        </a:lnTo>
                        <a:lnTo>
                          <a:pt x="3473" y="2605"/>
                        </a:lnTo>
                        <a:lnTo>
                          <a:pt x="3529" y="2801"/>
                        </a:lnTo>
                        <a:lnTo>
                          <a:pt x="3585" y="3025"/>
                        </a:lnTo>
                        <a:lnTo>
                          <a:pt x="3585" y="3277"/>
                        </a:lnTo>
                        <a:lnTo>
                          <a:pt x="3529" y="3558"/>
                        </a:lnTo>
                        <a:lnTo>
                          <a:pt x="3445" y="3866"/>
                        </a:lnTo>
                        <a:lnTo>
                          <a:pt x="3445" y="3866"/>
                        </a:lnTo>
                        <a:lnTo>
                          <a:pt x="5294" y="2829"/>
                        </a:lnTo>
                        <a:lnTo>
                          <a:pt x="5294" y="2829"/>
                        </a:lnTo>
                        <a:lnTo>
                          <a:pt x="5266" y="2437"/>
                        </a:lnTo>
                        <a:lnTo>
                          <a:pt x="5182" y="2073"/>
                        </a:lnTo>
                        <a:lnTo>
                          <a:pt x="5070" y="1709"/>
                        </a:lnTo>
                        <a:lnTo>
                          <a:pt x="4902" y="1401"/>
                        </a:lnTo>
                        <a:lnTo>
                          <a:pt x="4706" y="1121"/>
                        </a:lnTo>
                        <a:lnTo>
                          <a:pt x="4482" y="869"/>
                        </a:lnTo>
                        <a:lnTo>
                          <a:pt x="4230" y="616"/>
                        </a:lnTo>
                        <a:lnTo>
                          <a:pt x="3922" y="420"/>
                        </a:lnTo>
                        <a:lnTo>
                          <a:pt x="3922" y="420"/>
                        </a:lnTo>
                        <a:lnTo>
                          <a:pt x="3585" y="252"/>
                        </a:lnTo>
                        <a:lnTo>
                          <a:pt x="3221" y="112"/>
                        </a:lnTo>
                        <a:lnTo>
                          <a:pt x="2913" y="28"/>
                        </a:lnTo>
                        <a:lnTo>
                          <a:pt x="2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1173;p57">
                    <a:extLst>
                      <a:ext uri="{FF2B5EF4-FFF2-40B4-BE49-F238E27FC236}">
                        <a16:creationId xmlns:a16="http://schemas.microsoft.com/office/drawing/2014/main" id="{99F20F17-5EE5-2A54-CC45-9E504BB7858D}"/>
                      </a:ext>
                    </a:extLst>
                  </p:cNvPr>
                  <p:cNvSpPr/>
                  <p:nvPr/>
                </p:nvSpPr>
                <p:spPr>
                  <a:xfrm>
                    <a:off x="2654979" y="2676312"/>
                    <a:ext cx="1503711" cy="1243256"/>
                  </a:xfrm>
                  <a:custGeom>
                    <a:avLst/>
                    <a:gdLst/>
                    <a:ahLst/>
                    <a:cxnLst/>
                    <a:rect l="l" t="t" r="r" b="b"/>
                    <a:pathLst>
                      <a:path w="95098" h="78600" fill="none" extrusionOk="0">
                        <a:moveTo>
                          <a:pt x="95098" y="35518"/>
                        </a:moveTo>
                        <a:lnTo>
                          <a:pt x="95098" y="35518"/>
                        </a:lnTo>
                        <a:lnTo>
                          <a:pt x="93025" y="37227"/>
                        </a:lnTo>
                        <a:lnTo>
                          <a:pt x="90896" y="38936"/>
                        </a:lnTo>
                        <a:lnTo>
                          <a:pt x="88767" y="40616"/>
                        </a:lnTo>
                        <a:lnTo>
                          <a:pt x="86638" y="42269"/>
                        </a:lnTo>
                        <a:lnTo>
                          <a:pt x="84481" y="43921"/>
                        </a:lnTo>
                        <a:lnTo>
                          <a:pt x="82297" y="45518"/>
                        </a:lnTo>
                        <a:lnTo>
                          <a:pt x="80112" y="47115"/>
                        </a:lnTo>
                        <a:lnTo>
                          <a:pt x="77899" y="48655"/>
                        </a:lnTo>
                        <a:lnTo>
                          <a:pt x="75686" y="50196"/>
                        </a:lnTo>
                        <a:lnTo>
                          <a:pt x="73445" y="51709"/>
                        </a:lnTo>
                        <a:lnTo>
                          <a:pt x="71176" y="53221"/>
                        </a:lnTo>
                        <a:lnTo>
                          <a:pt x="68907" y="54678"/>
                        </a:lnTo>
                        <a:lnTo>
                          <a:pt x="66610" y="56106"/>
                        </a:lnTo>
                        <a:lnTo>
                          <a:pt x="64314" y="57535"/>
                        </a:lnTo>
                        <a:lnTo>
                          <a:pt x="61989" y="58907"/>
                        </a:lnTo>
                        <a:lnTo>
                          <a:pt x="59664" y="60280"/>
                        </a:lnTo>
                        <a:lnTo>
                          <a:pt x="57311" y="61624"/>
                        </a:lnTo>
                        <a:lnTo>
                          <a:pt x="54958" y="62941"/>
                        </a:lnTo>
                        <a:lnTo>
                          <a:pt x="52577" y="64229"/>
                        </a:lnTo>
                        <a:lnTo>
                          <a:pt x="50196" y="65490"/>
                        </a:lnTo>
                        <a:lnTo>
                          <a:pt x="47787" y="66722"/>
                        </a:lnTo>
                        <a:lnTo>
                          <a:pt x="45350" y="67927"/>
                        </a:lnTo>
                        <a:lnTo>
                          <a:pt x="42941" y="69103"/>
                        </a:lnTo>
                        <a:lnTo>
                          <a:pt x="40476" y="70280"/>
                        </a:lnTo>
                        <a:lnTo>
                          <a:pt x="38039" y="71400"/>
                        </a:lnTo>
                        <a:lnTo>
                          <a:pt x="35574" y="72521"/>
                        </a:lnTo>
                        <a:lnTo>
                          <a:pt x="33081" y="73585"/>
                        </a:lnTo>
                        <a:lnTo>
                          <a:pt x="30588" y="74649"/>
                        </a:lnTo>
                        <a:lnTo>
                          <a:pt x="28067" y="75658"/>
                        </a:lnTo>
                        <a:lnTo>
                          <a:pt x="25546" y="76666"/>
                        </a:lnTo>
                        <a:lnTo>
                          <a:pt x="23025" y="77647"/>
                        </a:lnTo>
                        <a:lnTo>
                          <a:pt x="20476" y="78599"/>
                        </a:lnTo>
                        <a:lnTo>
                          <a:pt x="20476" y="78599"/>
                        </a:lnTo>
                        <a:lnTo>
                          <a:pt x="0" y="43081"/>
                        </a:lnTo>
                        <a:lnTo>
                          <a:pt x="0" y="43081"/>
                        </a:lnTo>
                        <a:lnTo>
                          <a:pt x="2521" y="42129"/>
                        </a:lnTo>
                        <a:lnTo>
                          <a:pt x="5070" y="41148"/>
                        </a:lnTo>
                        <a:lnTo>
                          <a:pt x="7591" y="40168"/>
                        </a:lnTo>
                        <a:lnTo>
                          <a:pt x="10084" y="39132"/>
                        </a:lnTo>
                        <a:lnTo>
                          <a:pt x="12577" y="38067"/>
                        </a:lnTo>
                        <a:lnTo>
                          <a:pt x="15070" y="37003"/>
                        </a:lnTo>
                        <a:lnTo>
                          <a:pt x="17535" y="35882"/>
                        </a:lnTo>
                        <a:lnTo>
                          <a:pt x="20000" y="34762"/>
                        </a:lnTo>
                        <a:lnTo>
                          <a:pt x="22437" y="33613"/>
                        </a:lnTo>
                        <a:lnTo>
                          <a:pt x="24874" y="32409"/>
                        </a:lnTo>
                        <a:lnTo>
                          <a:pt x="27283" y="31204"/>
                        </a:lnTo>
                        <a:lnTo>
                          <a:pt x="29692" y="29972"/>
                        </a:lnTo>
                        <a:lnTo>
                          <a:pt x="32073" y="28712"/>
                        </a:lnTo>
                        <a:lnTo>
                          <a:pt x="34454" y="27423"/>
                        </a:lnTo>
                        <a:lnTo>
                          <a:pt x="36807" y="26106"/>
                        </a:lnTo>
                        <a:lnTo>
                          <a:pt x="39160" y="24790"/>
                        </a:lnTo>
                        <a:lnTo>
                          <a:pt x="41485" y="23417"/>
                        </a:lnTo>
                        <a:lnTo>
                          <a:pt x="43810" y="22017"/>
                        </a:lnTo>
                        <a:lnTo>
                          <a:pt x="46106" y="20616"/>
                        </a:lnTo>
                        <a:lnTo>
                          <a:pt x="48403" y="19160"/>
                        </a:lnTo>
                        <a:lnTo>
                          <a:pt x="50672" y="17703"/>
                        </a:lnTo>
                        <a:lnTo>
                          <a:pt x="52941" y="16219"/>
                        </a:lnTo>
                        <a:lnTo>
                          <a:pt x="55182" y="14706"/>
                        </a:lnTo>
                        <a:lnTo>
                          <a:pt x="57395" y="13165"/>
                        </a:lnTo>
                        <a:lnTo>
                          <a:pt x="59608" y="11625"/>
                        </a:lnTo>
                        <a:lnTo>
                          <a:pt x="61793" y="10028"/>
                        </a:lnTo>
                        <a:lnTo>
                          <a:pt x="63977" y="8404"/>
                        </a:lnTo>
                        <a:lnTo>
                          <a:pt x="66134" y="6779"/>
                        </a:lnTo>
                        <a:lnTo>
                          <a:pt x="68291" y="5126"/>
                        </a:lnTo>
                        <a:lnTo>
                          <a:pt x="70420" y="3446"/>
                        </a:lnTo>
                        <a:lnTo>
                          <a:pt x="72521" y="1737"/>
                        </a:lnTo>
                        <a:lnTo>
                          <a:pt x="74594" y="0"/>
                        </a:lnTo>
                        <a:lnTo>
                          <a:pt x="74594" y="0"/>
                        </a:lnTo>
                        <a:lnTo>
                          <a:pt x="95098" y="35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1175;p57">
                    <a:extLst>
                      <a:ext uri="{FF2B5EF4-FFF2-40B4-BE49-F238E27FC236}">
                        <a16:creationId xmlns:a16="http://schemas.microsoft.com/office/drawing/2014/main" id="{9332AF05-7B18-CB66-1FF9-7934E17C8888}"/>
                      </a:ext>
                    </a:extLst>
                  </p:cNvPr>
                  <p:cNvSpPr/>
                  <p:nvPr/>
                </p:nvSpPr>
                <p:spPr>
                  <a:xfrm>
                    <a:off x="2978751" y="3919108"/>
                    <a:ext cx="1344" cy="459"/>
                  </a:xfrm>
                  <a:custGeom>
                    <a:avLst/>
                    <a:gdLst/>
                    <a:ahLst/>
                    <a:cxnLst/>
                    <a:rect l="l" t="t" r="r" b="b"/>
                    <a:pathLst>
                      <a:path w="85" h="29" fill="none" extrusionOk="0">
                        <a:moveTo>
                          <a:pt x="84" y="0"/>
                        </a:moveTo>
                        <a:lnTo>
                          <a:pt x="0" y="0"/>
                        </a:lnTo>
                        <a:lnTo>
                          <a:pt x="0" y="0"/>
                        </a:lnTo>
                        <a:lnTo>
                          <a:pt x="0" y="28"/>
                        </a:lnTo>
                        <a:lnTo>
                          <a:pt x="0" y="28"/>
                        </a:lnTo>
                        <a:lnTo>
                          <a:pt x="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1176;p57">
                    <a:extLst>
                      <a:ext uri="{FF2B5EF4-FFF2-40B4-BE49-F238E27FC236}">
                        <a16:creationId xmlns:a16="http://schemas.microsoft.com/office/drawing/2014/main" id="{A7F6F491-9C6A-208F-2C69-7107F49ED94B}"/>
                      </a:ext>
                    </a:extLst>
                  </p:cNvPr>
                  <p:cNvSpPr/>
                  <p:nvPr/>
                </p:nvSpPr>
                <p:spPr>
                  <a:xfrm>
                    <a:off x="3166995" y="3744974"/>
                    <a:ext cx="139084" cy="100156"/>
                  </a:xfrm>
                  <a:custGeom>
                    <a:avLst/>
                    <a:gdLst/>
                    <a:ahLst/>
                    <a:cxnLst/>
                    <a:rect l="l" t="t" r="r" b="b"/>
                    <a:pathLst>
                      <a:path w="8796" h="6332" fill="none" extrusionOk="0">
                        <a:moveTo>
                          <a:pt x="8795" y="1"/>
                        </a:moveTo>
                        <a:lnTo>
                          <a:pt x="8795" y="1"/>
                        </a:lnTo>
                        <a:lnTo>
                          <a:pt x="6639" y="1037"/>
                        </a:lnTo>
                        <a:lnTo>
                          <a:pt x="4482" y="2017"/>
                        </a:lnTo>
                        <a:lnTo>
                          <a:pt x="2297" y="2998"/>
                        </a:lnTo>
                        <a:lnTo>
                          <a:pt x="112" y="3950"/>
                        </a:lnTo>
                        <a:lnTo>
                          <a:pt x="112" y="5155"/>
                        </a:lnTo>
                        <a:lnTo>
                          <a:pt x="112" y="5155"/>
                        </a:lnTo>
                        <a:lnTo>
                          <a:pt x="84" y="5743"/>
                        </a:lnTo>
                        <a:lnTo>
                          <a:pt x="0" y="6331"/>
                        </a:lnTo>
                        <a:lnTo>
                          <a:pt x="0" y="6331"/>
                        </a:lnTo>
                        <a:lnTo>
                          <a:pt x="2213" y="5379"/>
                        </a:lnTo>
                        <a:lnTo>
                          <a:pt x="4426" y="4398"/>
                        </a:lnTo>
                        <a:lnTo>
                          <a:pt x="6611" y="3418"/>
                        </a:lnTo>
                        <a:lnTo>
                          <a:pt x="8795" y="2382"/>
                        </a:lnTo>
                        <a:lnTo>
                          <a:pt x="87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1177;p57">
                    <a:extLst>
                      <a:ext uri="{FF2B5EF4-FFF2-40B4-BE49-F238E27FC236}">
                        <a16:creationId xmlns:a16="http://schemas.microsoft.com/office/drawing/2014/main" id="{A8876D31-E7DA-930B-74CF-EAAF16712B83}"/>
                      </a:ext>
                    </a:extLst>
                  </p:cNvPr>
                  <p:cNvSpPr/>
                  <p:nvPr/>
                </p:nvSpPr>
                <p:spPr>
                  <a:xfrm>
                    <a:off x="3454888" y="3355531"/>
                    <a:ext cx="34566" cy="39006"/>
                  </a:xfrm>
                  <a:custGeom>
                    <a:avLst/>
                    <a:gdLst/>
                    <a:ahLst/>
                    <a:cxnLst/>
                    <a:rect l="l" t="t" r="r" b="b"/>
                    <a:pathLst>
                      <a:path w="2186" h="2466" fill="none" extrusionOk="0">
                        <a:moveTo>
                          <a:pt x="1009" y="0"/>
                        </a:moveTo>
                        <a:lnTo>
                          <a:pt x="1009" y="0"/>
                        </a:lnTo>
                        <a:lnTo>
                          <a:pt x="756" y="0"/>
                        </a:lnTo>
                        <a:lnTo>
                          <a:pt x="532" y="28"/>
                        </a:lnTo>
                        <a:lnTo>
                          <a:pt x="0" y="140"/>
                        </a:lnTo>
                        <a:lnTo>
                          <a:pt x="0" y="140"/>
                        </a:lnTo>
                        <a:lnTo>
                          <a:pt x="1317" y="2465"/>
                        </a:lnTo>
                        <a:lnTo>
                          <a:pt x="1317" y="2465"/>
                        </a:lnTo>
                        <a:lnTo>
                          <a:pt x="1625" y="2213"/>
                        </a:lnTo>
                        <a:lnTo>
                          <a:pt x="1849" y="1933"/>
                        </a:lnTo>
                        <a:lnTo>
                          <a:pt x="2017" y="1681"/>
                        </a:lnTo>
                        <a:lnTo>
                          <a:pt x="2129" y="1429"/>
                        </a:lnTo>
                        <a:lnTo>
                          <a:pt x="2185" y="1205"/>
                        </a:lnTo>
                        <a:lnTo>
                          <a:pt x="2185" y="952"/>
                        </a:lnTo>
                        <a:lnTo>
                          <a:pt x="2129" y="728"/>
                        </a:lnTo>
                        <a:lnTo>
                          <a:pt x="2045" y="504"/>
                        </a:lnTo>
                        <a:lnTo>
                          <a:pt x="2017" y="504"/>
                        </a:lnTo>
                        <a:lnTo>
                          <a:pt x="2017" y="504"/>
                        </a:lnTo>
                        <a:lnTo>
                          <a:pt x="1933" y="392"/>
                        </a:lnTo>
                        <a:lnTo>
                          <a:pt x="1821" y="280"/>
                        </a:lnTo>
                        <a:lnTo>
                          <a:pt x="1709" y="196"/>
                        </a:lnTo>
                        <a:lnTo>
                          <a:pt x="1597" y="112"/>
                        </a:lnTo>
                        <a:lnTo>
                          <a:pt x="1457" y="56"/>
                        </a:lnTo>
                        <a:lnTo>
                          <a:pt x="1317" y="2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1178;p57">
                    <a:extLst>
                      <a:ext uri="{FF2B5EF4-FFF2-40B4-BE49-F238E27FC236}">
                        <a16:creationId xmlns:a16="http://schemas.microsoft.com/office/drawing/2014/main" id="{17FD9B6C-6E8E-7CC1-3E3A-D61826C4DB62}"/>
                      </a:ext>
                    </a:extLst>
                  </p:cNvPr>
                  <p:cNvSpPr/>
                  <p:nvPr/>
                </p:nvSpPr>
                <p:spPr>
                  <a:xfrm>
                    <a:off x="3386674" y="3301467"/>
                    <a:ext cx="34123" cy="39006"/>
                  </a:xfrm>
                  <a:custGeom>
                    <a:avLst/>
                    <a:gdLst/>
                    <a:ahLst/>
                    <a:cxnLst/>
                    <a:rect l="l" t="t" r="r" b="b"/>
                    <a:pathLst>
                      <a:path w="2158" h="2466" fill="none" extrusionOk="0">
                        <a:moveTo>
                          <a:pt x="813" y="1"/>
                        </a:moveTo>
                        <a:lnTo>
                          <a:pt x="813" y="1"/>
                        </a:lnTo>
                        <a:lnTo>
                          <a:pt x="533" y="253"/>
                        </a:lnTo>
                        <a:lnTo>
                          <a:pt x="309" y="505"/>
                        </a:lnTo>
                        <a:lnTo>
                          <a:pt x="141" y="757"/>
                        </a:lnTo>
                        <a:lnTo>
                          <a:pt x="56" y="1009"/>
                        </a:lnTo>
                        <a:lnTo>
                          <a:pt x="0" y="1261"/>
                        </a:lnTo>
                        <a:lnTo>
                          <a:pt x="0" y="1485"/>
                        </a:lnTo>
                        <a:lnTo>
                          <a:pt x="56" y="1737"/>
                        </a:lnTo>
                        <a:lnTo>
                          <a:pt x="169" y="1962"/>
                        </a:lnTo>
                        <a:lnTo>
                          <a:pt x="169" y="1962"/>
                        </a:lnTo>
                        <a:lnTo>
                          <a:pt x="253" y="2074"/>
                        </a:lnTo>
                        <a:lnTo>
                          <a:pt x="365" y="2186"/>
                        </a:lnTo>
                        <a:lnTo>
                          <a:pt x="477" y="2270"/>
                        </a:lnTo>
                        <a:lnTo>
                          <a:pt x="617" y="2326"/>
                        </a:lnTo>
                        <a:lnTo>
                          <a:pt x="757" y="2382"/>
                        </a:lnTo>
                        <a:lnTo>
                          <a:pt x="897" y="2438"/>
                        </a:lnTo>
                        <a:lnTo>
                          <a:pt x="1261" y="2466"/>
                        </a:lnTo>
                        <a:lnTo>
                          <a:pt x="1261" y="2466"/>
                        </a:lnTo>
                        <a:lnTo>
                          <a:pt x="1681" y="2410"/>
                        </a:lnTo>
                        <a:lnTo>
                          <a:pt x="2157" y="2326"/>
                        </a:lnTo>
                        <a:lnTo>
                          <a:pt x="8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1179;p57">
                    <a:extLst>
                      <a:ext uri="{FF2B5EF4-FFF2-40B4-BE49-F238E27FC236}">
                        <a16:creationId xmlns:a16="http://schemas.microsoft.com/office/drawing/2014/main" id="{13219C46-721B-2A72-FA74-500D70A72F24}"/>
                      </a:ext>
                    </a:extLst>
                  </p:cNvPr>
                  <p:cNvSpPr/>
                  <p:nvPr/>
                </p:nvSpPr>
                <p:spPr>
                  <a:xfrm>
                    <a:off x="3356995" y="3245647"/>
                    <a:ext cx="161237" cy="204710"/>
                  </a:xfrm>
                  <a:custGeom>
                    <a:avLst/>
                    <a:gdLst/>
                    <a:ahLst/>
                    <a:cxnLst/>
                    <a:rect l="l" t="t" r="r" b="b"/>
                    <a:pathLst>
                      <a:path w="10197" h="12942" fill="none" extrusionOk="0">
                        <a:moveTo>
                          <a:pt x="2718" y="7843"/>
                        </a:moveTo>
                        <a:lnTo>
                          <a:pt x="2718" y="7843"/>
                        </a:lnTo>
                        <a:lnTo>
                          <a:pt x="2382" y="7843"/>
                        </a:lnTo>
                        <a:lnTo>
                          <a:pt x="2046" y="7787"/>
                        </a:lnTo>
                        <a:lnTo>
                          <a:pt x="1737" y="7703"/>
                        </a:lnTo>
                        <a:lnTo>
                          <a:pt x="1429" y="7563"/>
                        </a:lnTo>
                        <a:lnTo>
                          <a:pt x="1149" y="7395"/>
                        </a:lnTo>
                        <a:lnTo>
                          <a:pt x="869" y="7143"/>
                        </a:lnTo>
                        <a:lnTo>
                          <a:pt x="617" y="6863"/>
                        </a:lnTo>
                        <a:lnTo>
                          <a:pt x="393" y="6527"/>
                        </a:lnTo>
                        <a:lnTo>
                          <a:pt x="393" y="6527"/>
                        </a:lnTo>
                        <a:lnTo>
                          <a:pt x="253" y="6275"/>
                        </a:lnTo>
                        <a:lnTo>
                          <a:pt x="141" y="5995"/>
                        </a:lnTo>
                        <a:lnTo>
                          <a:pt x="57" y="5743"/>
                        </a:lnTo>
                        <a:lnTo>
                          <a:pt x="29" y="5462"/>
                        </a:lnTo>
                        <a:lnTo>
                          <a:pt x="1" y="5182"/>
                        </a:lnTo>
                        <a:lnTo>
                          <a:pt x="1" y="4902"/>
                        </a:lnTo>
                        <a:lnTo>
                          <a:pt x="29" y="4622"/>
                        </a:lnTo>
                        <a:lnTo>
                          <a:pt x="113" y="4314"/>
                        </a:lnTo>
                        <a:lnTo>
                          <a:pt x="197" y="4034"/>
                        </a:lnTo>
                        <a:lnTo>
                          <a:pt x="337" y="3754"/>
                        </a:lnTo>
                        <a:lnTo>
                          <a:pt x="505" y="3474"/>
                        </a:lnTo>
                        <a:lnTo>
                          <a:pt x="701" y="3194"/>
                        </a:lnTo>
                        <a:lnTo>
                          <a:pt x="953" y="2913"/>
                        </a:lnTo>
                        <a:lnTo>
                          <a:pt x="1205" y="2633"/>
                        </a:lnTo>
                        <a:lnTo>
                          <a:pt x="1513" y="2353"/>
                        </a:lnTo>
                        <a:lnTo>
                          <a:pt x="1877" y="2101"/>
                        </a:lnTo>
                        <a:lnTo>
                          <a:pt x="1877" y="2101"/>
                        </a:lnTo>
                        <a:lnTo>
                          <a:pt x="1009" y="617"/>
                        </a:lnTo>
                        <a:lnTo>
                          <a:pt x="2074" y="0"/>
                        </a:lnTo>
                        <a:lnTo>
                          <a:pt x="2914" y="1457"/>
                        </a:lnTo>
                        <a:lnTo>
                          <a:pt x="2914" y="1457"/>
                        </a:lnTo>
                        <a:lnTo>
                          <a:pt x="3278" y="1289"/>
                        </a:lnTo>
                        <a:lnTo>
                          <a:pt x="3670" y="1121"/>
                        </a:lnTo>
                        <a:lnTo>
                          <a:pt x="4034" y="981"/>
                        </a:lnTo>
                        <a:lnTo>
                          <a:pt x="4426" y="897"/>
                        </a:lnTo>
                        <a:lnTo>
                          <a:pt x="4819" y="813"/>
                        </a:lnTo>
                        <a:lnTo>
                          <a:pt x="5211" y="729"/>
                        </a:lnTo>
                        <a:lnTo>
                          <a:pt x="5603" y="701"/>
                        </a:lnTo>
                        <a:lnTo>
                          <a:pt x="5995" y="701"/>
                        </a:lnTo>
                        <a:lnTo>
                          <a:pt x="5995" y="701"/>
                        </a:lnTo>
                        <a:lnTo>
                          <a:pt x="6051" y="701"/>
                        </a:lnTo>
                        <a:lnTo>
                          <a:pt x="6051" y="701"/>
                        </a:lnTo>
                        <a:lnTo>
                          <a:pt x="6275" y="2325"/>
                        </a:lnTo>
                        <a:lnTo>
                          <a:pt x="6275" y="2325"/>
                        </a:lnTo>
                        <a:lnTo>
                          <a:pt x="5631" y="2381"/>
                        </a:lnTo>
                        <a:lnTo>
                          <a:pt x="4987" y="2493"/>
                        </a:lnTo>
                        <a:lnTo>
                          <a:pt x="4342" y="2661"/>
                        </a:lnTo>
                        <a:lnTo>
                          <a:pt x="3754" y="2885"/>
                        </a:lnTo>
                        <a:lnTo>
                          <a:pt x="3754" y="2885"/>
                        </a:lnTo>
                        <a:lnTo>
                          <a:pt x="5267" y="5547"/>
                        </a:lnTo>
                        <a:lnTo>
                          <a:pt x="5267" y="5547"/>
                        </a:lnTo>
                        <a:lnTo>
                          <a:pt x="5855" y="5378"/>
                        </a:lnTo>
                        <a:lnTo>
                          <a:pt x="6443" y="5238"/>
                        </a:lnTo>
                        <a:lnTo>
                          <a:pt x="7003" y="5126"/>
                        </a:lnTo>
                        <a:lnTo>
                          <a:pt x="7284" y="5098"/>
                        </a:lnTo>
                        <a:lnTo>
                          <a:pt x="7564" y="5098"/>
                        </a:lnTo>
                        <a:lnTo>
                          <a:pt x="7564" y="5098"/>
                        </a:lnTo>
                        <a:lnTo>
                          <a:pt x="7900" y="5098"/>
                        </a:lnTo>
                        <a:lnTo>
                          <a:pt x="8208" y="5154"/>
                        </a:lnTo>
                        <a:lnTo>
                          <a:pt x="8516" y="5238"/>
                        </a:lnTo>
                        <a:lnTo>
                          <a:pt x="8824" y="5350"/>
                        </a:lnTo>
                        <a:lnTo>
                          <a:pt x="9104" y="5547"/>
                        </a:lnTo>
                        <a:lnTo>
                          <a:pt x="9356" y="5771"/>
                        </a:lnTo>
                        <a:lnTo>
                          <a:pt x="9608" y="6051"/>
                        </a:lnTo>
                        <a:lnTo>
                          <a:pt x="9833" y="6387"/>
                        </a:lnTo>
                        <a:lnTo>
                          <a:pt x="9833" y="6387"/>
                        </a:lnTo>
                        <a:lnTo>
                          <a:pt x="9945" y="6639"/>
                        </a:lnTo>
                        <a:lnTo>
                          <a:pt x="10057" y="6891"/>
                        </a:lnTo>
                        <a:lnTo>
                          <a:pt x="10141" y="7143"/>
                        </a:lnTo>
                        <a:lnTo>
                          <a:pt x="10197" y="7423"/>
                        </a:lnTo>
                        <a:lnTo>
                          <a:pt x="10197" y="7703"/>
                        </a:lnTo>
                        <a:lnTo>
                          <a:pt x="10197" y="7983"/>
                        </a:lnTo>
                        <a:lnTo>
                          <a:pt x="10169" y="8264"/>
                        </a:lnTo>
                        <a:lnTo>
                          <a:pt x="10085" y="8572"/>
                        </a:lnTo>
                        <a:lnTo>
                          <a:pt x="10001" y="8852"/>
                        </a:lnTo>
                        <a:lnTo>
                          <a:pt x="9861" y="9160"/>
                        </a:lnTo>
                        <a:lnTo>
                          <a:pt x="9693" y="9440"/>
                        </a:lnTo>
                        <a:lnTo>
                          <a:pt x="9496" y="9720"/>
                        </a:lnTo>
                        <a:lnTo>
                          <a:pt x="9272" y="10000"/>
                        </a:lnTo>
                        <a:lnTo>
                          <a:pt x="8992" y="10280"/>
                        </a:lnTo>
                        <a:lnTo>
                          <a:pt x="8684" y="10560"/>
                        </a:lnTo>
                        <a:lnTo>
                          <a:pt x="8348" y="10841"/>
                        </a:lnTo>
                        <a:lnTo>
                          <a:pt x="8348" y="10841"/>
                        </a:lnTo>
                        <a:lnTo>
                          <a:pt x="9188" y="12297"/>
                        </a:lnTo>
                        <a:lnTo>
                          <a:pt x="8124" y="12941"/>
                        </a:lnTo>
                        <a:lnTo>
                          <a:pt x="7284" y="11485"/>
                        </a:lnTo>
                        <a:lnTo>
                          <a:pt x="7284" y="11485"/>
                        </a:lnTo>
                        <a:lnTo>
                          <a:pt x="6919" y="11653"/>
                        </a:lnTo>
                        <a:lnTo>
                          <a:pt x="6527" y="11821"/>
                        </a:lnTo>
                        <a:lnTo>
                          <a:pt x="6163" y="11961"/>
                        </a:lnTo>
                        <a:lnTo>
                          <a:pt x="5771" y="12073"/>
                        </a:lnTo>
                        <a:lnTo>
                          <a:pt x="5379" y="12157"/>
                        </a:lnTo>
                        <a:lnTo>
                          <a:pt x="4959" y="12213"/>
                        </a:lnTo>
                        <a:lnTo>
                          <a:pt x="4567" y="12241"/>
                        </a:lnTo>
                        <a:lnTo>
                          <a:pt x="4174" y="12269"/>
                        </a:lnTo>
                        <a:lnTo>
                          <a:pt x="4174" y="12269"/>
                        </a:lnTo>
                        <a:lnTo>
                          <a:pt x="3782" y="12241"/>
                        </a:lnTo>
                        <a:lnTo>
                          <a:pt x="3418" y="12213"/>
                        </a:lnTo>
                        <a:lnTo>
                          <a:pt x="3418" y="12213"/>
                        </a:lnTo>
                        <a:lnTo>
                          <a:pt x="3250" y="10560"/>
                        </a:lnTo>
                        <a:lnTo>
                          <a:pt x="3250" y="10560"/>
                        </a:lnTo>
                        <a:lnTo>
                          <a:pt x="3614" y="10588"/>
                        </a:lnTo>
                        <a:lnTo>
                          <a:pt x="4006" y="10617"/>
                        </a:lnTo>
                        <a:lnTo>
                          <a:pt x="4006" y="10617"/>
                        </a:lnTo>
                        <a:lnTo>
                          <a:pt x="4314" y="10617"/>
                        </a:lnTo>
                        <a:lnTo>
                          <a:pt x="4623" y="10588"/>
                        </a:lnTo>
                        <a:lnTo>
                          <a:pt x="4959" y="10532"/>
                        </a:lnTo>
                        <a:lnTo>
                          <a:pt x="5267" y="10476"/>
                        </a:lnTo>
                        <a:lnTo>
                          <a:pt x="5575" y="10392"/>
                        </a:lnTo>
                        <a:lnTo>
                          <a:pt x="5855" y="10308"/>
                        </a:lnTo>
                        <a:lnTo>
                          <a:pt x="6163" y="10196"/>
                        </a:lnTo>
                        <a:lnTo>
                          <a:pt x="6443" y="10056"/>
                        </a:lnTo>
                        <a:lnTo>
                          <a:pt x="4959" y="7451"/>
                        </a:lnTo>
                        <a:lnTo>
                          <a:pt x="4959" y="7451"/>
                        </a:lnTo>
                        <a:lnTo>
                          <a:pt x="4398" y="7591"/>
                        </a:lnTo>
                        <a:lnTo>
                          <a:pt x="3838" y="7731"/>
                        </a:lnTo>
                        <a:lnTo>
                          <a:pt x="3278" y="7815"/>
                        </a:lnTo>
                        <a:lnTo>
                          <a:pt x="2718" y="7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1180;p57">
                    <a:extLst>
                      <a:ext uri="{FF2B5EF4-FFF2-40B4-BE49-F238E27FC236}">
                        <a16:creationId xmlns:a16="http://schemas.microsoft.com/office/drawing/2014/main" id="{913B94A8-8304-C102-184A-340CA0E18027}"/>
                      </a:ext>
                    </a:extLst>
                  </p:cNvPr>
                  <p:cNvSpPr/>
                  <p:nvPr/>
                </p:nvSpPr>
                <p:spPr>
                  <a:xfrm>
                    <a:off x="3241834" y="3162352"/>
                    <a:ext cx="361879" cy="349583"/>
                  </a:xfrm>
                  <a:custGeom>
                    <a:avLst/>
                    <a:gdLst/>
                    <a:ahLst/>
                    <a:cxnLst/>
                    <a:rect l="l" t="t" r="r" b="b"/>
                    <a:pathLst>
                      <a:path w="22886" h="22101" fill="none" extrusionOk="0">
                        <a:moveTo>
                          <a:pt x="11737" y="0"/>
                        </a:moveTo>
                        <a:lnTo>
                          <a:pt x="11737" y="0"/>
                        </a:lnTo>
                        <a:lnTo>
                          <a:pt x="10981" y="0"/>
                        </a:lnTo>
                        <a:lnTo>
                          <a:pt x="10253" y="84"/>
                        </a:lnTo>
                        <a:lnTo>
                          <a:pt x="9497" y="196"/>
                        </a:lnTo>
                        <a:lnTo>
                          <a:pt x="8740" y="392"/>
                        </a:lnTo>
                        <a:lnTo>
                          <a:pt x="8012" y="617"/>
                        </a:lnTo>
                        <a:lnTo>
                          <a:pt x="7284" y="869"/>
                        </a:lnTo>
                        <a:lnTo>
                          <a:pt x="6555" y="1205"/>
                        </a:lnTo>
                        <a:lnTo>
                          <a:pt x="5855" y="1569"/>
                        </a:lnTo>
                        <a:lnTo>
                          <a:pt x="5855" y="1569"/>
                        </a:lnTo>
                        <a:lnTo>
                          <a:pt x="5351" y="1877"/>
                        </a:lnTo>
                        <a:lnTo>
                          <a:pt x="4875" y="2213"/>
                        </a:lnTo>
                        <a:lnTo>
                          <a:pt x="4399" y="2549"/>
                        </a:lnTo>
                        <a:lnTo>
                          <a:pt x="3950" y="2913"/>
                        </a:lnTo>
                        <a:lnTo>
                          <a:pt x="3530" y="3306"/>
                        </a:lnTo>
                        <a:lnTo>
                          <a:pt x="3138" y="3698"/>
                        </a:lnTo>
                        <a:lnTo>
                          <a:pt x="2774" y="4118"/>
                        </a:lnTo>
                        <a:lnTo>
                          <a:pt x="2410" y="4538"/>
                        </a:lnTo>
                        <a:lnTo>
                          <a:pt x="2074" y="4986"/>
                        </a:lnTo>
                        <a:lnTo>
                          <a:pt x="1766" y="5434"/>
                        </a:lnTo>
                        <a:lnTo>
                          <a:pt x="1485" y="5911"/>
                        </a:lnTo>
                        <a:lnTo>
                          <a:pt x="1233" y="6387"/>
                        </a:lnTo>
                        <a:lnTo>
                          <a:pt x="1009" y="6863"/>
                        </a:lnTo>
                        <a:lnTo>
                          <a:pt x="785" y="7367"/>
                        </a:lnTo>
                        <a:lnTo>
                          <a:pt x="589" y="7871"/>
                        </a:lnTo>
                        <a:lnTo>
                          <a:pt x="449" y="8404"/>
                        </a:lnTo>
                        <a:lnTo>
                          <a:pt x="309" y="8908"/>
                        </a:lnTo>
                        <a:lnTo>
                          <a:pt x="197" y="9440"/>
                        </a:lnTo>
                        <a:lnTo>
                          <a:pt x="113" y="9972"/>
                        </a:lnTo>
                        <a:lnTo>
                          <a:pt x="57" y="10504"/>
                        </a:lnTo>
                        <a:lnTo>
                          <a:pt x="1" y="11065"/>
                        </a:lnTo>
                        <a:lnTo>
                          <a:pt x="1" y="11597"/>
                        </a:lnTo>
                        <a:lnTo>
                          <a:pt x="29" y="12129"/>
                        </a:lnTo>
                        <a:lnTo>
                          <a:pt x="85" y="12689"/>
                        </a:lnTo>
                        <a:lnTo>
                          <a:pt x="141" y="13221"/>
                        </a:lnTo>
                        <a:lnTo>
                          <a:pt x="253" y="13754"/>
                        </a:lnTo>
                        <a:lnTo>
                          <a:pt x="393" y="14314"/>
                        </a:lnTo>
                        <a:lnTo>
                          <a:pt x="561" y="14846"/>
                        </a:lnTo>
                        <a:lnTo>
                          <a:pt x="729" y="15378"/>
                        </a:lnTo>
                        <a:lnTo>
                          <a:pt x="953" y="15911"/>
                        </a:lnTo>
                        <a:lnTo>
                          <a:pt x="1205" y="16415"/>
                        </a:lnTo>
                        <a:lnTo>
                          <a:pt x="1485" y="16947"/>
                        </a:lnTo>
                        <a:lnTo>
                          <a:pt x="1485" y="16947"/>
                        </a:lnTo>
                        <a:lnTo>
                          <a:pt x="1766" y="17395"/>
                        </a:lnTo>
                        <a:lnTo>
                          <a:pt x="2046" y="17815"/>
                        </a:lnTo>
                        <a:lnTo>
                          <a:pt x="2354" y="18235"/>
                        </a:lnTo>
                        <a:lnTo>
                          <a:pt x="2690" y="18656"/>
                        </a:lnTo>
                        <a:lnTo>
                          <a:pt x="3026" y="19048"/>
                        </a:lnTo>
                        <a:lnTo>
                          <a:pt x="3390" y="19412"/>
                        </a:lnTo>
                        <a:lnTo>
                          <a:pt x="3782" y="19748"/>
                        </a:lnTo>
                        <a:lnTo>
                          <a:pt x="4147" y="20084"/>
                        </a:lnTo>
                        <a:lnTo>
                          <a:pt x="4567" y="20420"/>
                        </a:lnTo>
                        <a:lnTo>
                          <a:pt x="4959" y="20700"/>
                        </a:lnTo>
                        <a:lnTo>
                          <a:pt x="5379" y="20981"/>
                        </a:lnTo>
                        <a:lnTo>
                          <a:pt x="5827" y="21261"/>
                        </a:lnTo>
                        <a:lnTo>
                          <a:pt x="6275" y="21485"/>
                        </a:lnTo>
                        <a:lnTo>
                          <a:pt x="6724" y="21709"/>
                        </a:lnTo>
                        <a:lnTo>
                          <a:pt x="7172" y="21905"/>
                        </a:lnTo>
                        <a:lnTo>
                          <a:pt x="7648" y="22101"/>
                        </a:lnTo>
                        <a:lnTo>
                          <a:pt x="10589" y="22101"/>
                        </a:lnTo>
                        <a:lnTo>
                          <a:pt x="11149" y="22101"/>
                        </a:lnTo>
                        <a:lnTo>
                          <a:pt x="11149" y="22101"/>
                        </a:lnTo>
                        <a:lnTo>
                          <a:pt x="12914" y="22101"/>
                        </a:lnTo>
                        <a:lnTo>
                          <a:pt x="12914" y="22101"/>
                        </a:lnTo>
                        <a:lnTo>
                          <a:pt x="13950" y="22101"/>
                        </a:lnTo>
                        <a:lnTo>
                          <a:pt x="13950" y="22101"/>
                        </a:lnTo>
                        <a:lnTo>
                          <a:pt x="15155" y="22101"/>
                        </a:lnTo>
                        <a:lnTo>
                          <a:pt x="15155" y="22101"/>
                        </a:lnTo>
                        <a:lnTo>
                          <a:pt x="15659" y="22101"/>
                        </a:lnTo>
                        <a:lnTo>
                          <a:pt x="15659" y="22101"/>
                        </a:lnTo>
                        <a:lnTo>
                          <a:pt x="16051" y="21933"/>
                        </a:lnTo>
                        <a:lnTo>
                          <a:pt x="16443" y="21765"/>
                        </a:lnTo>
                        <a:lnTo>
                          <a:pt x="16835" y="21569"/>
                        </a:lnTo>
                        <a:lnTo>
                          <a:pt x="17228" y="21345"/>
                        </a:lnTo>
                        <a:lnTo>
                          <a:pt x="17228" y="21345"/>
                        </a:lnTo>
                        <a:lnTo>
                          <a:pt x="17648" y="21121"/>
                        </a:lnTo>
                        <a:lnTo>
                          <a:pt x="18012" y="20868"/>
                        </a:lnTo>
                        <a:lnTo>
                          <a:pt x="18376" y="20588"/>
                        </a:lnTo>
                        <a:lnTo>
                          <a:pt x="18740" y="20308"/>
                        </a:lnTo>
                        <a:lnTo>
                          <a:pt x="19076" y="20028"/>
                        </a:lnTo>
                        <a:lnTo>
                          <a:pt x="19412" y="19720"/>
                        </a:lnTo>
                        <a:lnTo>
                          <a:pt x="19721" y="19412"/>
                        </a:lnTo>
                        <a:lnTo>
                          <a:pt x="20029" y="19076"/>
                        </a:lnTo>
                        <a:lnTo>
                          <a:pt x="20309" y="18740"/>
                        </a:lnTo>
                        <a:lnTo>
                          <a:pt x="20589" y="18375"/>
                        </a:lnTo>
                        <a:lnTo>
                          <a:pt x="20841" y="18039"/>
                        </a:lnTo>
                        <a:lnTo>
                          <a:pt x="21065" y="17675"/>
                        </a:lnTo>
                        <a:lnTo>
                          <a:pt x="21513" y="16919"/>
                        </a:lnTo>
                        <a:lnTo>
                          <a:pt x="21905" y="16135"/>
                        </a:lnTo>
                        <a:lnTo>
                          <a:pt x="22214" y="15322"/>
                        </a:lnTo>
                        <a:lnTo>
                          <a:pt x="22466" y="14482"/>
                        </a:lnTo>
                        <a:lnTo>
                          <a:pt x="22662" y="13642"/>
                        </a:lnTo>
                        <a:lnTo>
                          <a:pt x="22802" y="12773"/>
                        </a:lnTo>
                        <a:lnTo>
                          <a:pt x="22886" y="11905"/>
                        </a:lnTo>
                        <a:lnTo>
                          <a:pt x="22886" y="11009"/>
                        </a:lnTo>
                        <a:lnTo>
                          <a:pt x="22830" y="10140"/>
                        </a:lnTo>
                        <a:lnTo>
                          <a:pt x="22690" y="9272"/>
                        </a:lnTo>
                        <a:lnTo>
                          <a:pt x="22298" y="9272"/>
                        </a:lnTo>
                        <a:lnTo>
                          <a:pt x="22298" y="7619"/>
                        </a:lnTo>
                        <a:lnTo>
                          <a:pt x="22298" y="7619"/>
                        </a:lnTo>
                        <a:lnTo>
                          <a:pt x="22102" y="7087"/>
                        </a:lnTo>
                        <a:lnTo>
                          <a:pt x="21877" y="6555"/>
                        </a:lnTo>
                        <a:lnTo>
                          <a:pt x="21625" y="6023"/>
                        </a:lnTo>
                        <a:lnTo>
                          <a:pt x="21345" y="5518"/>
                        </a:lnTo>
                        <a:lnTo>
                          <a:pt x="21345" y="5518"/>
                        </a:lnTo>
                        <a:lnTo>
                          <a:pt x="20953" y="4874"/>
                        </a:lnTo>
                        <a:lnTo>
                          <a:pt x="20505" y="4258"/>
                        </a:lnTo>
                        <a:lnTo>
                          <a:pt x="20029" y="3670"/>
                        </a:lnTo>
                        <a:lnTo>
                          <a:pt x="19525" y="3138"/>
                        </a:lnTo>
                        <a:lnTo>
                          <a:pt x="18992" y="2633"/>
                        </a:lnTo>
                        <a:lnTo>
                          <a:pt x="18404" y="2185"/>
                        </a:lnTo>
                        <a:lnTo>
                          <a:pt x="17816" y="1765"/>
                        </a:lnTo>
                        <a:lnTo>
                          <a:pt x="17200" y="1401"/>
                        </a:lnTo>
                        <a:lnTo>
                          <a:pt x="16583" y="1065"/>
                        </a:lnTo>
                        <a:lnTo>
                          <a:pt x="15939" y="785"/>
                        </a:lnTo>
                        <a:lnTo>
                          <a:pt x="15267" y="561"/>
                        </a:lnTo>
                        <a:lnTo>
                          <a:pt x="14567" y="336"/>
                        </a:lnTo>
                        <a:lnTo>
                          <a:pt x="13866" y="196"/>
                        </a:lnTo>
                        <a:lnTo>
                          <a:pt x="13166" y="84"/>
                        </a:lnTo>
                        <a:lnTo>
                          <a:pt x="12466" y="0"/>
                        </a:lnTo>
                        <a:lnTo>
                          <a:pt x="1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1181;p57">
                    <a:extLst>
                      <a:ext uri="{FF2B5EF4-FFF2-40B4-BE49-F238E27FC236}">
                        <a16:creationId xmlns:a16="http://schemas.microsoft.com/office/drawing/2014/main" id="{C67D8043-DB67-B3C9-7889-B071EF34DCA4}"/>
                      </a:ext>
                    </a:extLst>
                  </p:cNvPr>
                  <p:cNvSpPr/>
                  <p:nvPr/>
                </p:nvSpPr>
                <p:spPr>
                  <a:xfrm>
                    <a:off x="3168766" y="2676312"/>
                    <a:ext cx="989925" cy="704923"/>
                  </a:xfrm>
                  <a:custGeom>
                    <a:avLst/>
                    <a:gdLst/>
                    <a:ahLst/>
                    <a:cxnLst/>
                    <a:rect l="l" t="t" r="r" b="b"/>
                    <a:pathLst>
                      <a:path w="62605" h="44566" fill="none" extrusionOk="0">
                        <a:moveTo>
                          <a:pt x="42101" y="0"/>
                        </a:moveTo>
                        <a:lnTo>
                          <a:pt x="42101" y="0"/>
                        </a:lnTo>
                        <a:lnTo>
                          <a:pt x="40504" y="1345"/>
                        </a:lnTo>
                        <a:lnTo>
                          <a:pt x="38907" y="2661"/>
                        </a:lnTo>
                        <a:lnTo>
                          <a:pt x="37255" y="3950"/>
                        </a:lnTo>
                        <a:lnTo>
                          <a:pt x="35630" y="5238"/>
                        </a:lnTo>
                        <a:lnTo>
                          <a:pt x="33977" y="6527"/>
                        </a:lnTo>
                        <a:lnTo>
                          <a:pt x="32325" y="7787"/>
                        </a:lnTo>
                        <a:lnTo>
                          <a:pt x="30672" y="9020"/>
                        </a:lnTo>
                        <a:lnTo>
                          <a:pt x="28991" y="10252"/>
                        </a:lnTo>
                        <a:lnTo>
                          <a:pt x="28991" y="10252"/>
                        </a:lnTo>
                        <a:lnTo>
                          <a:pt x="26667" y="11933"/>
                        </a:lnTo>
                        <a:lnTo>
                          <a:pt x="24342" y="13586"/>
                        </a:lnTo>
                        <a:lnTo>
                          <a:pt x="21989" y="15182"/>
                        </a:lnTo>
                        <a:lnTo>
                          <a:pt x="19608" y="16779"/>
                        </a:lnTo>
                        <a:lnTo>
                          <a:pt x="17227" y="18347"/>
                        </a:lnTo>
                        <a:lnTo>
                          <a:pt x="14818" y="19860"/>
                        </a:lnTo>
                        <a:lnTo>
                          <a:pt x="12381" y="21373"/>
                        </a:lnTo>
                        <a:lnTo>
                          <a:pt x="9944" y="22857"/>
                        </a:lnTo>
                        <a:lnTo>
                          <a:pt x="9944" y="22857"/>
                        </a:lnTo>
                        <a:lnTo>
                          <a:pt x="7619" y="24230"/>
                        </a:lnTo>
                        <a:lnTo>
                          <a:pt x="5294" y="25574"/>
                        </a:lnTo>
                        <a:lnTo>
                          <a:pt x="5294" y="25574"/>
                        </a:lnTo>
                        <a:lnTo>
                          <a:pt x="3445" y="26611"/>
                        </a:lnTo>
                        <a:lnTo>
                          <a:pt x="3445" y="26611"/>
                        </a:lnTo>
                        <a:lnTo>
                          <a:pt x="3109" y="26807"/>
                        </a:lnTo>
                        <a:lnTo>
                          <a:pt x="3109" y="26807"/>
                        </a:lnTo>
                        <a:lnTo>
                          <a:pt x="1877" y="27479"/>
                        </a:lnTo>
                        <a:lnTo>
                          <a:pt x="1877" y="27479"/>
                        </a:lnTo>
                        <a:lnTo>
                          <a:pt x="0" y="28487"/>
                        </a:lnTo>
                        <a:lnTo>
                          <a:pt x="0" y="30868"/>
                        </a:lnTo>
                        <a:lnTo>
                          <a:pt x="0" y="30868"/>
                        </a:lnTo>
                        <a:lnTo>
                          <a:pt x="2437" y="29580"/>
                        </a:lnTo>
                        <a:lnTo>
                          <a:pt x="4874" y="28235"/>
                        </a:lnTo>
                        <a:lnTo>
                          <a:pt x="7283" y="26863"/>
                        </a:lnTo>
                        <a:lnTo>
                          <a:pt x="9664" y="25490"/>
                        </a:lnTo>
                        <a:lnTo>
                          <a:pt x="12045" y="24062"/>
                        </a:lnTo>
                        <a:lnTo>
                          <a:pt x="14398" y="22605"/>
                        </a:lnTo>
                        <a:lnTo>
                          <a:pt x="16751" y="21149"/>
                        </a:lnTo>
                        <a:lnTo>
                          <a:pt x="19076" y="19664"/>
                        </a:lnTo>
                        <a:lnTo>
                          <a:pt x="21400" y="18123"/>
                        </a:lnTo>
                        <a:lnTo>
                          <a:pt x="23697" y="16583"/>
                        </a:lnTo>
                        <a:lnTo>
                          <a:pt x="25966" y="15014"/>
                        </a:lnTo>
                        <a:lnTo>
                          <a:pt x="28235" y="13418"/>
                        </a:lnTo>
                        <a:lnTo>
                          <a:pt x="30476" y="11793"/>
                        </a:lnTo>
                        <a:lnTo>
                          <a:pt x="32717" y="10140"/>
                        </a:lnTo>
                        <a:lnTo>
                          <a:pt x="34930" y="8460"/>
                        </a:lnTo>
                        <a:lnTo>
                          <a:pt x="37115" y="6779"/>
                        </a:lnTo>
                        <a:lnTo>
                          <a:pt x="37115" y="6779"/>
                        </a:lnTo>
                        <a:lnTo>
                          <a:pt x="37395" y="7227"/>
                        </a:lnTo>
                        <a:lnTo>
                          <a:pt x="37731" y="7675"/>
                        </a:lnTo>
                        <a:lnTo>
                          <a:pt x="37731" y="7675"/>
                        </a:lnTo>
                        <a:lnTo>
                          <a:pt x="38095" y="8039"/>
                        </a:lnTo>
                        <a:lnTo>
                          <a:pt x="38487" y="8348"/>
                        </a:lnTo>
                        <a:lnTo>
                          <a:pt x="38907" y="8628"/>
                        </a:lnTo>
                        <a:lnTo>
                          <a:pt x="39327" y="8852"/>
                        </a:lnTo>
                        <a:lnTo>
                          <a:pt x="39776" y="9020"/>
                        </a:lnTo>
                        <a:lnTo>
                          <a:pt x="40252" y="9160"/>
                        </a:lnTo>
                        <a:lnTo>
                          <a:pt x="40728" y="9216"/>
                        </a:lnTo>
                        <a:lnTo>
                          <a:pt x="41204" y="9244"/>
                        </a:lnTo>
                        <a:lnTo>
                          <a:pt x="41204" y="9244"/>
                        </a:lnTo>
                        <a:lnTo>
                          <a:pt x="41624" y="9216"/>
                        </a:lnTo>
                        <a:lnTo>
                          <a:pt x="42017" y="9188"/>
                        </a:lnTo>
                        <a:lnTo>
                          <a:pt x="42437" y="9076"/>
                        </a:lnTo>
                        <a:lnTo>
                          <a:pt x="42829" y="8964"/>
                        </a:lnTo>
                        <a:lnTo>
                          <a:pt x="43221" y="8796"/>
                        </a:lnTo>
                        <a:lnTo>
                          <a:pt x="43585" y="8600"/>
                        </a:lnTo>
                        <a:lnTo>
                          <a:pt x="43949" y="8376"/>
                        </a:lnTo>
                        <a:lnTo>
                          <a:pt x="44285" y="8095"/>
                        </a:lnTo>
                        <a:lnTo>
                          <a:pt x="44341" y="8067"/>
                        </a:lnTo>
                        <a:lnTo>
                          <a:pt x="57086" y="30196"/>
                        </a:lnTo>
                        <a:lnTo>
                          <a:pt x="57058" y="30224"/>
                        </a:lnTo>
                        <a:lnTo>
                          <a:pt x="57058" y="30224"/>
                        </a:lnTo>
                        <a:lnTo>
                          <a:pt x="56610" y="30616"/>
                        </a:lnTo>
                        <a:lnTo>
                          <a:pt x="56218" y="31064"/>
                        </a:lnTo>
                        <a:lnTo>
                          <a:pt x="55882" y="31513"/>
                        </a:lnTo>
                        <a:lnTo>
                          <a:pt x="55574" y="31989"/>
                        </a:lnTo>
                        <a:lnTo>
                          <a:pt x="55294" y="32493"/>
                        </a:lnTo>
                        <a:lnTo>
                          <a:pt x="55070" y="33025"/>
                        </a:lnTo>
                        <a:lnTo>
                          <a:pt x="54902" y="33557"/>
                        </a:lnTo>
                        <a:lnTo>
                          <a:pt x="54762" y="34118"/>
                        </a:lnTo>
                        <a:lnTo>
                          <a:pt x="54677" y="34678"/>
                        </a:lnTo>
                        <a:lnTo>
                          <a:pt x="54649" y="35238"/>
                        </a:lnTo>
                        <a:lnTo>
                          <a:pt x="54677" y="35798"/>
                        </a:lnTo>
                        <a:lnTo>
                          <a:pt x="54733" y="36387"/>
                        </a:lnTo>
                        <a:lnTo>
                          <a:pt x="54846" y="36947"/>
                        </a:lnTo>
                        <a:lnTo>
                          <a:pt x="54986" y="37507"/>
                        </a:lnTo>
                        <a:lnTo>
                          <a:pt x="55210" y="38039"/>
                        </a:lnTo>
                        <a:lnTo>
                          <a:pt x="55462" y="38571"/>
                        </a:lnTo>
                        <a:lnTo>
                          <a:pt x="55462" y="38571"/>
                        </a:lnTo>
                        <a:lnTo>
                          <a:pt x="52745" y="40700"/>
                        </a:lnTo>
                        <a:lnTo>
                          <a:pt x="49972" y="42745"/>
                        </a:lnTo>
                        <a:lnTo>
                          <a:pt x="49972" y="44258"/>
                        </a:lnTo>
                        <a:lnTo>
                          <a:pt x="51120" y="44258"/>
                        </a:lnTo>
                        <a:lnTo>
                          <a:pt x="51120" y="44566"/>
                        </a:lnTo>
                        <a:lnTo>
                          <a:pt x="51120" y="44566"/>
                        </a:lnTo>
                        <a:lnTo>
                          <a:pt x="54033" y="42353"/>
                        </a:lnTo>
                        <a:lnTo>
                          <a:pt x="56918" y="40112"/>
                        </a:lnTo>
                        <a:lnTo>
                          <a:pt x="59775" y="37843"/>
                        </a:lnTo>
                        <a:lnTo>
                          <a:pt x="62605" y="35518"/>
                        </a:lnTo>
                        <a:lnTo>
                          <a:pt x="62605" y="35518"/>
                        </a:lnTo>
                        <a:lnTo>
                          <a:pt x="48935" y="11793"/>
                        </a:lnTo>
                        <a:lnTo>
                          <a:pt x="48935" y="11793"/>
                        </a:lnTo>
                        <a:lnTo>
                          <a:pt x="43893" y="3081"/>
                        </a:lnTo>
                        <a:lnTo>
                          <a:pt x="43893" y="3081"/>
                        </a:lnTo>
                        <a:lnTo>
                          <a:pt x="421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1183;p57">
                    <a:extLst>
                      <a:ext uri="{FF2B5EF4-FFF2-40B4-BE49-F238E27FC236}">
                        <a16:creationId xmlns:a16="http://schemas.microsoft.com/office/drawing/2014/main" id="{6A3FCBCA-A5E2-53B3-00F9-0540A2ADF767}"/>
                      </a:ext>
                    </a:extLst>
                  </p:cNvPr>
                  <p:cNvSpPr/>
                  <p:nvPr/>
                </p:nvSpPr>
                <p:spPr>
                  <a:xfrm>
                    <a:off x="3489438" y="3308996"/>
                    <a:ext cx="140413" cy="202939"/>
                  </a:xfrm>
                  <a:custGeom>
                    <a:avLst/>
                    <a:gdLst/>
                    <a:ahLst/>
                    <a:cxnLst/>
                    <a:rect l="l" t="t" r="r" b="b"/>
                    <a:pathLst>
                      <a:path w="8880" h="12830" fill="none" extrusionOk="0">
                        <a:moveTo>
                          <a:pt x="7759" y="1"/>
                        </a:moveTo>
                        <a:lnTo>
                          <a:pt x="7031" y="1"/>
                        </a:lnTo>
                        <a:lnTo>
                          <a:pt x="7031" y="1"/>
                        </a:lnTo>
                        <a:lnTo>
                          <a:pt x="7171" y="869"/>
                        </a:lnTo>
                        <a:lnTo>
                          <a:pt x="7227" y="1738"/>
                        </a:lnTo>
                        <a:lnTo>
                          <a:pt x="7227" y="2634"/>
                        </a:lnTo>
                        <a:lnTo>
                          <a:pt x="7143" y="3502"/>
                        </a:lnTo>
                        <a:lnTo>
                          <a:pt x="7003" y="4371"/>
                        </a:lnTo>
                        <a:lnTo>
                          <a:pt x="6807" y="5211"/>
                        </a:lnTo>
                        <a:lnTo>
                          <a:pt x="6555" y="6051"/>
                        </a:lnTo>
                        <a:lnTo>
                          <a:pt x="6246" y="6864"/>
                        </a:lnTo>
                        <a:lnTo>
                          <a:pt x="5854" y="7648"/>
                        </a:lnTo>
                        <a:lnTo>
                          <a:pt x="5406" y="8404"/>
                        </a:lnTo>
                        <a:lnTo>
                          <a:pt x="5182" y="8768"/>
                        </a:lnTo>
                        <a:lnTo>
                          <a:pt x="4930" y="9104"/>
                        </a:lnTo>
                        <a:lnTo>
                          <a:pt x="4650" y="9469"/>
                        </a:lnTo>
                        <a:lnTo>
                          <a:pt x="4370" y="9805"/>
                        </a:lnTo>
                        <a:lnTo>
                          <a:pt x="4062" y="10141"/>
                        </a:lnTo>
                        <a:lnTo>
                          <a:pt x="3753" y="10449"/>
                        </a:lnTo>
                        <a:lnTo>
                          <a:pt x="3417" y="10757"/>
                        </a:lnTo>
                        <a:lnTo>
                          <a:pt x="3081" y="11037"/>
                        </a:lnTo>
                        <a:lnTo>
                          <a:pt x="2717" y="11317"/>
                        </a:lnTo>
                        <a:lnTo>
                          <a:pt x="2353" y="11597"/>
                        </a:lnTo>
                        <a:lnTo>
                          <a:pt x="1989" y="11850"/>
                        </a:lnTo>
                        <a:lnTo>
                          <a:pt x="1569" y="12074"/>
                        </a:lnTo>
                        <a:lnTo>
                          <a:pt x="1569" y="12074"/>
                        </a:lnTo>
                        <a:lnTo>
                          <a:pt x="1176" y="12298"/>
                        </a:lnTo>
                        <a:lnTo>
                          <a:pt x="784" y="12494"/>
                        </a:lnTo>
                        <a:lnTo>
                          <a:pt x="392" y="12662"/>
                        </a:lnTo>
                        <a:lnTo>
                          <a:pt x="0" y="12830"/>
                        </a:lnTo>
                        <a:lnTo>
                          <a:pt x="1120" y="12830"/>
                        </a:lnTo>
                        <a:lnTo>
                          <a:pt x="1120" y="12830"/>
                        </a:lnTo>
                        <a:lnTo>
                          <a:pt x="1709" y="12830"/>
                        </a:lnTo>
                        <a:lnTo>
                          <a:pt x="1709" y="12830"/>
                        </a:lnTo>
                        <a:lnTo>
                          <a:pt x="5042" y="12830"/>
                        </a:lnTo>
                        <a:lnTo>
                          <a:pt x="5042" y="12830"/>
                        </a:lnTo>
                        <a:lnTo>
                          <a:pt x="5350" y="12830"/>
                        </a:lnTo>
                        <a:lnTo>
                          <a:pt x="5350" y="12830"/>
                        </a:lnTo>
                        <a:lnTo>
                          <a:pt x="7759" y="12830"/>
                        </a:lnTo>
                        <a:lnTo>
                          <a:pt x="7759" y="8544"/>
                        </a:lnTo>
                        <a:lnTo>
                          <a:pt x="8879" y="8544"/>
                        </a:lnTo>
                        <a:lnTo>
                          <a:pt x="8879" y="4287"/>
                        </a:lnTo>
                        <a:lnTo>
                          <a:pt x="7759" y="4287"/>
                        </a:lnTo>
                        <a:lnTo>
                          <a:pt x="77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1184;p57">
                    <a:extLst>
                      <a:ext uri="{FF2B5EF4-FFF2-40B4-BE49-F238E27FC236}">
                        <a16:creationId xmlns:a16="http://schemas.microsoft.com/office/drawing/2014/main" id="{47F85744-726F-ED3B-7BE1-DF768BD21C4F}"/>
                      </a:ext>
                    </a:extLst>
                  </p:cNvPr>
                  <p:cNvSpPr/>
                  <p:nvPr/>
                </p:nvSpPr>
                <p:spPr>
                  <a:xfrm>
                    <a:off x="3168766" y="2783523"/>
                    <a:ext cx="902673" cy="1023946"/>
                  </a:xfrm>
                  <a:custGeom>
                    <a:avLst/>
                    <a:gdLst/>
                    <a:ahLst/>
                    <a:cxnLst/>
                    <a:rect l="l" t="t" r="r" b="b"/>
                    <a:pathLst>
                      <a:path w="57087" h="64735" fill="none" extrusionOk="0">
                        <a:moveTo>
                          <a:pt x="37115" y="1"/>
                        </a:moveTo>
                        <a:lnTo>
                          <a:pt x="37115" y="1"/>
                        </a:lnTo>
                        <a:lnTo>
                          <a:pt x="34930" y="1682"/>
                        </a:lnTo>
                        <a:lnTo>
                          <a:pt x="32717" y="3362"/>
                        </a:lnTo>
                        <a:lnTo>
                          <a:pt x="30476" y="5015"/>
                        </a:lnTo>
                        <a:lnTo>
                          <a:pt x="28235" y="6640"/>
                        </a:lnTo>
                        <a:lnTo>
                          <a:pt x="25966" y="8236"/>
                        </a:lnTo>
                        <a:lnTo>
                          <a:pt x="23697" y="9805"/>
                        </a:lnTo>
                        <a:lnTo>
                          <a:pt x="21400" y="11345"/>
                        </a:lnTo>
                        <a:lnTo>
                          <a:pt x="19076" y="12886"/>
                        </a:lnTo>
                        <a:lnTo>
                          <a:pt x="16751" y="14371"/>
                        </a:lnTo>
                        <a:lnTo>
                          <a:pt x="14398" y="15827"/>
                        </a:lnTo>
                        <a:lnTo>
                          <a:pt x="12045" y="17284"/>
                        </a:lnTo>
                        <a:lnTo>
                          <a:pt x="9664" y="18712"/>
                        </a:lnTo>
                        <a:lnTo>
                          <a:pt x="7283" y="20085"/>
                        </a:lnTo>
                        <a:lnTo>
                          <a:pt x="4874" y="21457"/>
                        </a:lnTo>
                        <a:lnTo>
                          <a:pt x="2437" y="22802"/>
                        </a:lnTo>
                        <a:lnTo>
                          <a:pt x="0" y="24090"/>
                        </a:lnTo>
                        <a:lnTo>
                          <a:pt x="0" y="64734"/>
                        </a:lnTo>
                        <a:lnTo>
                          <a:pt x="0" y="64734"/>
                        </a:lnTo>
                        <a:lnTo>
                          <a:pt x="2185" y="63782"/>
                        </a:lnTo>
                        <a:lnTo>
                          <a:pt x="4370" y="62801"/>
                        </a:lnTo>
                        <a:lnTo>
                          <a:pt x="6527" y="61821"/>
                        </a:lnTo>
                        <a:lnTo>
                          <a:pt x="8683" y="60785"/>
                        </a:lnTo>
                        <a:lnTo>
                          <a:pt x="8683" y="58908"/>
                        </a:lnTo>
                        <a:lnTo>
                          <a:pt x="9244" y="58908"/>
                        </a:lnTo>
                        <a:lnTo>
                          <a:pt x="9244" y="54650"/>
                        </a:lnTo>
                        <a:lnTo>
                          <a:pt x="8683" y="54650"/>
                        </a:lnTo>
                        <a:lnTo>
                          <a:pt x="8683" y="50337"/>
                        </a:lnTo>
                        <a:lnTo>
                          <a:pt x="10364" y="50337"/>
                        </a:lnTo>
                        <a:lnTo>
                          <a:pt x="10364" y="46051"/>
                        </a:lnTo>
                        <a:lnTo>
                          <a:pt x="12269" y="46051"/>
                        </a:lnTo>
                        <a:lnTo>
                          <a:pt x="12269" y="46051"/>
                        </a:lnTo>
                        <a:lnTo>
                          <a:pt x="11793" y="45855"/>
                        </a:lnTo>
                        <a:lnTo>
                          <a:pt x="11345" y="45659"/>
                        </a:lnTo>
                        <a:lnTo>
                          <a:pt x="10896" y="45435"/>
                        </a:lnTo>
                        <a:lnTo>
                          <a:pt x="10448" y="45211"/>
                        </a:lnTo>
                        <a:lnTo>
                          <a:pt x="10000" y="44931"/>
                        </a:lnTo>
                        <a:lnTo>
                          <a:pt x="9580" y="44650"/>
                        </a:lnTo>
                        <a:lnTo>
                          <a:pt x="9188" y="44370"/>
                        </a:lnTo>
                        <a:lnTo>
                          <a:pt x="8768" y="44034"/>
                        </a:lnTo>
                        <a:lnTo>
                          <a:pt x="8403" y="43698"/>
                        </a:lnTo>
                        <a:lnTo>
                          <a:pt x="8011" y="43362"/>
                        </a:lnTo>
                        <a:lnTo>
                          <a:pt x="7647" y="42998"/>
                        </a:lnTo>
                        <a:lnTo>
                          <a:pt x="7311" y="42606"/>
                        </a:lnTo>
                        <a:lnTo>
                          <a:pt x="6975" y="42185"/>
                        </a:lnTo>
                        <a:lnTo>
                          <a:pt x="6667" y="41765"/>
                        </a:lnTo>
                        <a:lnTo>
                          <a:pt x="6387" y="41345"/>
                        </a:lnTo>
                        <a:lnTo>
                          <a:pt x="6106" y="40897"/>
                        </a:lnTo>
                        <a:lnTo>
                          <a:pt x="6106" y="40897"/>
                        </a:lnTo>
                        <a:lnTo>
                          <a:pt x="5826" y="40365"/>
                        </a:lnTo>
                        <a:lnTo>
                          <a:pt x="5574" y="39861"/>
                        </a:lnTo>
                        <a:lnTo>
                          <a:pt x="5350" y="39328"/>
                        </a:lnTo>
                        <a:lnTo>
                          <a:pt x="5182" y="38796"/>
                        </a:lnTo>
                        <a:lnTo>
                          <a:pt x="5014" y="38264"/>
                        </a:lnTo>
                        <a:lnTo>
                          <a:pt x="4874" y="37704"/>
                        </a:lnTo>
                        <a:lnTo>
                          <a:pt x="4762" y="37171"/>
                        </a:lnTo>
                        <a:lnTo>
                          <a:pt x="4706" y="36639"/>
                        </a:lnTo>
                        <a:lnTo>
                          <a:pt x="4650" y="36079"/>
                        </a:lnTo>
                        <a:lnTo>
                          <a:pt x="4622" y="35547"/>
                        </a:lnTo>
                        <a:lnTo>
                          <a:pt x="4622" y="35015"/>
                        </a:lnTo>
                        <a:lnTo>
                          <a:pt x="4678" y="34454"/>
                        </a:lnTo>
                        <a:lnTo>
                          <a:pt x="4734" y="33922"/>
                        </a:lnTo>
                        <a:lnTo>
                          <a:pt x="4818" y="33390"/>
                        </a:lnTo>
                        <a:lnTo>
                          <a:pt x="4930" y="32858"/>
                        </a:lnTo>
                        <a:lnTo>
                          <a:pt x="5070" y="32354"/>
                        </a:lnTo>
                        <a:lnTo>
                          <a:pt x="5210" y="31821"/>
                        </a:lnTo>
                        <a:lnTo>
                          <a:pt x="5406" y="31317"/>
                        </a:lnTo>
                        <a:lnTo>
                          <a:pt x="5630" y="30813"/>
                        </a:lnTo>
                        <a:lnTo>
                          <a:pt x="5854" y="30337"/>
                        </a:lnTo>
                        <a:lnTo>
                          <a:pt x="6106" y="29861"/>
                        </a:lnTo>
                        <a:lnTo>
                          <a:pt x="6387" y="29384"/>
                        </a:lnTo>
                        <a:lnTo>
                          <a:pt x="6695" y="28936"/>
                        </a:lnTo>
                        <a:lnTo>
                          <a:pt x="7031" y="28488"/>
                        </a:lnTo>
                        <a:lnTo>
                          <a:pt x="7395" y="28068"/>
                        </a:lnTo>
                        <a:lnTo>
                          <a:pt x="7759" y="27648"/>
                        </a:lnTo>
                        <a:lnTo>
                          <a:pt x="8151" y="27256"/>
                        </a:lnTo>
                        <a:lnTo>
                          <a:pt x="8571" y="26863"/>
                        </a:lnTo>
                        <a:lnTo>
                          <a:pt x="9020" y="26499"/>
                        </a:lnTo>
                        <a:lnTo>
                          <a:pt x="9496" y="26163"/>
                        </a:lnTo>
                        <a:lnTo>
                          <a:pt x="9972" y="25827"/>
                        </a:lnTo>
                        <a:lnTo>
                          <a:pt x="10476" y="25519"/>
                        </a:lnTo>
                        <a:lnTo>
                          <a:pt x="10476" y="25519"/>
                        </a:lnTo>
                        <a:lnTo>
                          <a:pt x="11176" y="25155"/>
                        </a:lnTo>
                        <a:lnTo>
                          <a:pt x="11905" y="24819"/>
                        </a:lnTo>
                        <a:lnTo>
                          <a:pt x="12633" y="24567"/>
                        </a:lnTo>
                        <a:lnTo>
                          <a:pt x="13361" y="24342"/>
                        </a:lnTo>
                        <a:lnTo>
                          <a:pt x="14118" y="24146"/>
                        </a:lnTo>
                        <a:lnTo>
                          <a:pt x="14874" y="24034"/>
                        </a:lnTo>
                        <a:lnTo>
                          <a:pt x="15602" y="23950"/>
                        </a:lnTo>
                        <a:lnTo>
                          <a:pt x="16358" y="23950"/>
                        </a:lnTo>
                        <a:lnTo>
                          <a:pt x="16358" y="23950"/>
                        </a:lnTo>
                        <a:lnTo>
                          <a:pt x="17087" y="23950"/>
                        </a:lnTo>
                        <a:lnTo>
                          <a:pt x="17787" y="24034"/>
                        </a:lnTo>
                        <a:lnTo>
                          <a:pt x="18487" y="24146"/>
                        </a:lnTo>
                        <a:lnTo>
                          <a:pt x="19188" y="24286"/>
                        </a:lnTo>
                        <a:lnTo>
                          <a:pt x="19888" y="24511"/>
                        </a:lnTo>
                        <a:lnTo>
                          <a:pt x="20560" y="24735"/>
                        </a:lnTo>
                        <a:lnTo>
                          <a:pt x="21204" y="25015"/>
                        </a:lnTo>
                        <a:lnTo>
                          <a:pt x="21821" y="25351"/>
                        </a:lnTo>
                        <a:lnTo>
                          <a:pt x="22437" y="25715"/>
                        </a:lnTo>
                        <a:lnTo>
                          <a:pt x="23025" y="26135"/>
                        </a:lnTo>
                        <a:lnTo>
                          <a:pt x="23613" y="26583"/>
                        </a:lnTo>
                        <a:lnTo>
                          <a:pt x="24146" y="27088"/>
                        </a:lnTo>
                        <a:lnTo>
                          <a:pt x="24650" y="27620"/>
                        </a:lnTo>
                        <a:lnTo>
                          <a:pt x="25126" y="28208"/>
                        </a:lnTo>
                        <a:lnTo>
                          <a:pt x="25574" y="28824"/>
                        </a:lnTo>
                        <a:lnTo>
                          <a:pt x="25966" y="29468"/>
                        </a:lnTo>
                        <a:lnTo>
                          <a:pt x="25966" y="29468"/>
                        </a:lnTo>
                        <a:lnTo>
                          <a:pt x="26246" y="29973"/>
                        </a:lnTo>
                        <a:lnTo>
                          <a:pt x="26498" y="30505"/>
                        </a:lnTo>
                        <a:lnTo>
                          <a:pt x="26723" y="31037"/>
                        </a:lnTo>
                        <a:lnTo>
                          <a:pt x="26919" y="31569"/>
                        </a:lnTo>
                        <a:lnTo>
                          <a:pt x="26919" y="28908"/>
                        </a:lnTo>
                        <a:lnTo>
                          <a:pt x="31736" y="28908"/>
                        </a:lnTo>
                        <a:lnTo>
                          <a:pt x="32297" y="28908"/>
                        </a:lnTo>
                        <a:lnTo>
                          <a:pt x="32297" y="28908"/>
                        </a:lnTo>
                        <a:lnTo>
                          <a:pt x="34061" y="28908"/>
                        </a:lnTo>
                        <a:lnTo>
                          <a:pt x="34061" y="28908"/>
                        </a:lnTo>
                        <a:lnTo>
                          <a:pt x="35126" y="28908"/>
                        </a:lnTo>
                        <a:lnTo>
                          <a:pt x="35126" y="28908"/>
                        </a:lnTo>
                        <a:lnTo>
                          <a:pt x="36330" y="28908"/>
                        </a:lnTo>
                        <a:lnTo>
                          <a:pt x="36330" y="28908"/>
                        </a:lnTo>
                        <a:lnTo>
                          <a:pt x="37927" y="28908"/>
                        </a:lnTo>
                        <a:lnTo>
                          <a:pt x="37927" y="28908"/>
                        </a:lnTo>
                        <a:lnTo>
                          <a:pt x="38543" y="28908"/>
                        </a:lnTo>
                        <a:lnTo>
                          <a:pt x="38543" y="28908"/>
                        </a:lnTo>
                        <a:lnTo>
                          <a:pt x="41876" y="28908"/>
                        </a:lnTo>
                        <a:lnTo>
                          <a:pt x="41876" y="28908"/>
                        </a:lnTo>
                        <a:lnTo>
                          <a:pt x="42185" y="28908"/>
                        </a:lnTo>
                        <a:lnTo>
                          <a:pt x="42185" y="28908"/>
                        </a:lnTo>
                        <a:lnTo>
                          <a:pt x="48851" y="28908"/>
                        </a:lnTo>
                        <a:lnTo>
                          <a:pt x="48851" y="33194"/>
                        </a:lnTo>
                        <a:lnTo>
                          <a:pt x="49972" y="33194"/>
                        </a:lnTo>
                        <a:lnTo>
                          <a:pt x="49972" y="35967"/>
                        </a:lnTo>
                        <a:lnTo>
                          <a:pt x="49972" y="35967"/>
                        </a:lnTo>
                        <a:lnTo>
                          <a:pt x="52745" y="33922"/>
                        </a:lnTo>
                        <a:lnTo>
                          <a:pt x="55462" y="31793"/>
                        </a:lnTo>
                        <a:lnTo>
                          <a:pt x="55462" y="31793"/>
                        </a:lnTo>
                        <a:lnTo>
                          <a:pt x="55210" y="31261"/>
                        </a:lnTo>
                        <a:lnTo>
                          <a:pt x="54986" y="30729"/>
                        </a:lnTo>
                        <a:lnTo>
                          <a:pt x="54846" y="30169"/>
                        </a:lnTo>
                        <a:lnTo>
                          <a:pt x="54733" y="29609"/>
                        </a:lnTo>
                        <a:lnTo>
                          <a:pt x="54677" y="29020"/>
                        </a:lnTo>
                        <a:lnTo>
                          <a:pt x="54649" y="28460"/>
                        </a:lnTo>
                        <a:lnTo>
                          <a:pt x="54677" y="27900"/>
                        </a:lnTo>
                        <a:lnTo>
                          <a:pt x="54762" y="27340"/>
                        </a:lnTo>
                        <a:lnTo>
                          <a:pt x="54902" y="26779"/>
                        </a:lnTo>
                        <a:lnTo>
                          <a:pt x="55070" y="26247"/>
                        </a:lnTo>
                        <a:lnTo>
                          <a:pt x="55294" y="25715"/>
                        </a:lnTo>
                        <a:lnTo>
                          <a:pt x="55574" y="25211"/>
                        </a:lnTo>
                        <a:lnTo>
                          <a:pt x="55882" y="24735"/>
                        </a:lnTo>
                        <a:lnTo>
                          <a:pt x="56218" y="24286"/>
                        </a:lnTo>
                        <a:lnTo>
                          <a:pt x="56610" y="23838"/>
                        </a:lnTo>
                        <a:lnTo>
                          <a:pt x="57058" y="23446"/>
                        </a:lnTo>
                        <a:lnTo>
                          <a:pt x="57086" y="23418"/>
                        </a:lnTo>
                        <a:lnTo>
                          <a:pt x="44341" y="1289"/>
                        </a:lnTo>
                        <a:lnTo>
                          <a:pt x="44285" y="1317"/>
                        </a:lnTo>
                        <a:lnTo>
                          <a:pt x="44285" y="1317"/>
                        </a:lnTo>
                        <a:lnTo>
                          <a:pt x="43949" y="1598"/>
                        </a:lnTo>
                        <a:lnTo>
                          <a:pt x="43585" y="1822"/>
                        </a:lnTo>
                        <a:lnTo>
                          <a:pt x="43221" y="2018"/>
                        </a:lnTo>
                        <a:lnTo>
                          <a:pt x="42829" y="2186"/>
                        </a:lnTo>
                        <a:lnTo>
                          <a:pt x="42437" y="2298"/>
                        </a:lnTo>
                        <a:lnTo>
                          <a:pt x="42017" y="2410"/>
                        </a:lnTo>
                        <a:lnTo>
                          <a:pt x="41624" y="2438"/>
                        </a:lnTo>
                        <a:lnTo>
                          <a:pt x="41204" y="2466"/>
                        </a:lnTo>
                        <a:lnTo>
                          <a:pt x="41204" y="2466"/>
                        </a:lnTo>
                        <a:lnTo>
                          <a:pt x="40728" y="2438"/>
                        </a:lnTo>
                        <a:lnTo>
                          <a:pt x="40252" y="2382"/>
                        </a:lnTo>
                        <a:lnTo>
                          <a:pt x="39776" y="2242"/>
                        </a:lnTo>
                        <a:lnTo>
                          <a:pt x="39327" y="2074"/>
                        </a:lnTo>
                        <a:lnTo>
                          <a:pt x="38907" y="1850"/>
                        </a:lnTo>
                        <a:lnTo>
                          <a:pt x="38487" y="1570"/>
                        </a:lnTo>
                        <a:lnTo>
                          <a:pt x="38095" y="1261"/>
                        </a:lnTo>
                        <a:lnTo>
                          <a:pt x="37731" y="897"/>
                        </a:lnTo>
                        <a:lnTo>
                          <a:pt x="37731" y="897"/>
                        </a:lnTo>
                        <a:lnTo>
                          <a:pt x="37395" y="449"/>
                        </a:lnTo>
                        <a:lnTo>
                          <a:pt x="371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1185;p57">
                    <a:extLst>
                      <a:ext uri="{FF2B5EF4-FFF2-40B4-BE49-F238E27FC236}">
                        <a16:creationId xmlns:a16="http://schemas.microsoft.com/office/drawing/2014/main" id="{9538F8C8-8884-48B3-C110-87738AC17380}"/>
                      </a:ext>
                    </a:extLst>
                  </p:cNvPr>
                  <p:cNvSpPr/>
                  <p:nvPr/>
                </p:nvSpPr>
                <p:spPr>
                  <a:xfrm>
                    <a:off x="3454888" y="3355531"/>
                    <a:ext cx="34566" cy="39006"/>
                  </a:xfrm>
                  <a:custGeom>
                    <a:avLst/>
                    <a:gdLst/>
                    <a:ahLst/>
                    <a:cxnLst/>
                    <a:rect l="l" t="t" r="r" b="b"/>
                    <a:pathLst>
                      <a:path w="2186" h="2466" fill="none" extrusionOk="0">
                        <a:moveTo>
                          <a:pt x="1317" y="2465"/>
                        </a:moveTo>
                        <a:lnTo>
                          <a:pt x="1317" y="2465"/>
                        </a:lnTo>
                        <a:lnTo>
                          <a:pt x="0" y="140"/>
                        </a:lnTo>
                        <a:lnTo>
                          <a:pt x="0" y="140"/>
                        </a:lnTo>
                        <a:lnTo>
                          <a:pt x="532" y="28"/>
                        </a:lnTo>
                        <a:lnTo>
                          <a:pt x="756" y="0"/>
                        </a:lnTo>
                        <a:lnTo>
                          <a:pt x="1009" y="0"/>
                        </a:lnTo>
                        <a:lnTo>
                          <a:pt x="1009" y="0"/>
                        </a:lnTo>
                        <a:lnTo>
                          <a:pt x="1317" y="28"/>
                        </a:lnTo>
                        <a:lnTo>
                          <a:pt x="1457" y="56"/>
                        </a:lnTo>
                        <a:lnTo>
                          <a:pt x="1597" y="112"/>
                        </a:lnTo>
                        <a:lnTo>
                          <a:pt x="1709" y="196"/>
                        </a:lnTo>
                        <a:lnTo>
                          <a:pt x="1821" y="280"/>
                        </a:lnTo>
                        <a:lnTo>
                          <a:pt x="1933" y="392"/>
                        </a:lnTo>
                        <a:lnTo>
                          <a:pt x="2017" y="504"/>
                        </a:lnTo>
                        <a:lnTo>
                          <a:pt x="2045" y="504"/>
                        </a:lnTo>
                        <a:lnTo>
                          <a:pt x="2045" y="504"/>
                        </a:lnTo>
                        <a:lnTo>
                          <a:pt x="2129" y="728"/>
                        </a:lnTo>
                        <a:lnTo>
                          <a:pt x="2185" y="952"/>
                        </a:lnTo>
                        <a:lnTo>
                          <a:pt x="2185" y="1205"/>
                        </a:lnTo>
                        <a:lnTo>
                          <a:pt x="2129" y="1429"/>
                        </a:lnTo>
                        <a:lnTo>
                          <a:pt x="2017" y="1681"/>
                        </a:lnTo>
                        <a:lnTo>
                          <a:pt x="1849" y="1933"/>
                        </a:lnTo>
                        <a:lnTo>
                          <a:pt x="1625" y="2213"/>
                        </a:lnTo>
                        <a:lnTo>
                          <a:pt x="1317" y="24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1186;p57">
                    <a:extLst>
                      <a:ext uri="{FF2B5EF4-FFF2-40B4-BE49-F238E27FC236}">
                        <a16:creationId xmlns:a16="http://schemas.microsoft.com/office/drawing/2014/main" id="{9628B006-48CC-4BAB-07B5-F977F615B17E}"/>
                      </a:ext>
                    </a:extLst>
                  </p:cNvPr>
                  <p:cNvSpPr/>
                  <p:nvPr/>
                </p:nvSpPr>
                <p:spPr>
                  <a:xfrm>
                    <a:off x="3386674" y="3301467"/>
                    <a:ext cx="34123" cy="39006"/>
                  </a:xfrm>
                  <a:custGeom>
                    <a:avLst/>
                    <a:gdLst/>
                    <a:ahLst/>
                    <a:cxnLst/>
                    <a:rect l="l" t="t" r="r" b="b"/>
                    <a:pathLst>
                      <a:path w="2158" h="2466" fill="none" extrusionOk="0">
                        <a:moveTo>
                          <a:pt x="1261" y="2466"/>
                        </a:moveTo>
                        <a:lnTo>
                          <a:pt x="1261" y="2466"/>
                        </a:lnTo>
                        <a:lnTo>
                          <a:pt x="897" y="2438"/>
                        </a:lnTo>
                        <a:lnTo>
                          <a:pt x="757" y="2382"/>
                        </a:lnTo>
                        <a:lnTo>
                          <a:pt x="617" y="2326"/>
                        </a:lnTo>
                        <a:lnTo>
                          <a:pt x="477" y="2270"/>
                        </a:lnTo>
                        <a:lnTo>
                          <a:pt x="365" y="2186"/>
                        </a:lnTo>
                        <a:lnTo>
                          <a:pt x="253" y="2074"/>
                        </a:lnTo>
                        <a:lnTo>
                          <a:pt x="169" y="1962"/>
                        </a:lnTo>
                        <a:lnTo>
                          <a:pt x="169" y="1962"/>
                        </a:lnTo>
                        <a:lnTo>
                          <a:pt x="56" y="1737"/>
                        </a:lnTo>
                        <a:lnTo>
                          <a:pt x="0" y="1485"/>
                        </a:lnTo>
                        <a:lnTo>
                          <a:pt x="0" y="1261"/>
                        </a:lnTo>
                        <a:lnTo>
                          <a:pt x="56" y="1009"/>
                        </a:lnTo>
                        <a:lnTo>
                          <a:pt x="141" y="757"/>
                        </a:lnTo>
                        <a:lnTo>
                          <a:pt x="309" y="505"/>
                        </a:lnTo>
                        <a:lnTo>
                          <a:pt x="533" y="253"/>
                        </a:lnTo>
                        <a:lnTo>
                          <a:pt x="813" y="1"/>
                        </a:lnTo>
                        <a:lnTo>
                          <a:pt x="2157" y="2326"/>
                        </a:lnTo>
                        <a:lnTo>
                          <a:pt x="2157" y="2326"/>
                        </a:lnTo>
                        <a:lnTo>
                          <a:pt x="1681" y="2410"/>
                        </a:lnTo>
                        <a:lnTo>
                          <a:pt x="1261" y="24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1187;p57">
                    <a:extLst>
                      <a:ext uri="{FF2B5EF4-FFF2-40B4-BE49-F238E27FC236}">
                        <a16:creationId xmlns:a16="http://schemas.microsoft.com/office/drawing/2014/main" id="{BB1FEEDC-6262-E998-E92D-8EFCE7EA123B}"/>
                      </a:ext>
                    </a:extLst>
                  </p:cNvPr>
                  <p:cNvSpPr/>
                  <p:nvPr/>
                </p:nvSpPr>
                <p:spPr>
                  <a:xfrm>
                    <a:off x="3356995" y="3245647"/>
                    <a:ext cx="161237" cy="204710"/>
                  </a:xfrm>
                  <a:custGeom>
                    <a:avLst/>
                    <a:gdLst/>
                    <a:ahLst/>
                    <a:cxnLst/>
                    <a:rect l="l" t="t" r="r" b="b"/>
                    <a:pathLst>
                      <a:path w="10197" h="12942" fill="none" extrusionOk="0">
                        <a:moveTo>
                          <a:pt x="2074" y="0"/>
                        </a:moveTo>
                        <a:lnTo>
                          <a:pt x="1009" y="617"/>
                        </a:lnTo>
                        <a:lnTo>
                          <a:pt x="1009" y="617"/>
                        </a:lnTo>
                        <a:lnTo>
                          <a:pt x="1877" y="2101"/>
                        </a:lnTo>
                        <a:lnTo>
                          <a:pt x="1877" y="2101"/>
                        </a:lnTo>
                        <a:lnTo>
                          <a:pt x="1513" y="2353"/>
                        </a:lnTo>
                        <a:lnTo>
                          <a:pt x="1205" y="2633"/>
                        </a:lnTo>
                        <a:lnTo>
                          <a:pt x="953" y="2913"/>
                        </a:lnTo>
                        <a:lnTo>
                          <a:pt x="701" y="3194"/>
                        </a:lnTo>
                        <a:lnTo>
                          <a:pt x="505" y="3474"/>
                        </a:lnTo>
                        <a:lnTo>
                          <a:pt x="337" y="3754"/>
                        </a:lnTo>
                        <a:lnTo>
                          <a:pt x="197" y="4034"/>
                        </a:lnTo>
                        <a:lnTo>
                          <a:pt x="113" y="4314"/>
                        </a:lnTo>
                        <a:lnTo>
                          <a:pt x="29" y="4622"/>
                        </a:lnTo>
                        <a:lnTo>
                          <a:pt x="1" y="4902"/>
                        </a:lnTo>
                        <a:lnTo>
                          <a:pt x="1" y="5182"/>
                        </a:lnTo>
                        <a:lnTo>
                          <a:pt x="29" y="5462"/>
                        </a:lnTo>
                        <a:lnTo>
                          <a:pt x="57" y="5743"/>
                        </a:lnTo>
                        <a:lnTo>
                          <a:pt x="141" y="5995"/>
                        </a:lnTo>
                        <a:lnTo>
                          <a:pt x="253" y="6275"/>
                        </a:lnTo>
                        <a:lnTo>
                          <a:pt x="393" y="6527"/>
                        </a:lnTo>
                        <a:lnTo>
                          <a:pt x="393" y="6527"/>
                        </a:lnTo>
                        <a:lnTo>
                          <a:pt x="617" y="6863"/>
                        </a:lnTo>
                        <a:lnTo>
                          <a:pt x="869" y="7143"/>
                        </a:lnTo>
                        <a:lnTo>
                          <a:pt x="1149" y="7395"/>
                        </a:lnTo>
                        <a:lnTo>
                          <a:pt x="1429" y="7563"/>
                        </a:lnTo>
                        <a:lnTo>
                          <a:pt x="1737" y="7703"/>
                        </a:lnTo>
                        <a:lnTo>
                          <a:pt x="2046" y="7787"/>
                        </a:lnTo>
                        <a:lnTo>
                          <a:pt x="2382" y="7843"/>
                        </a:lnTo>
                        <a:lnTo>
                          <a:pt x="2718" y="7843"/>
                        </a:lnTo>
                        <a:lnTo>
                          <a:pt x="2718" y="7843"/>
                        </a:lnTo>
                        <a:lnTo>
                          <a:pt x="3278" y="7815"/>
                        </a:lnTo>
                        <a:lnTo>
                          <a:pt x="3838" y="7731"/>
                        </a:lnTo>
                        <a:lnTo>
                          <a:pt x="4398" y="7591"/>
                        </a:lnTo>
                        <a:lnTo>
                          <a:pt x="4959" y="7451"/>
                        </a:lnTo>
                        <a:lnTo>
                          <a:pt x="6443" y="10056"/>
                        </a:lnTo>
                        <a:lnTo>
                          <a:pt x="6443" y="10056"/>
                        </a:lnTo>
                        <a:lnTo>
                          <a:pt x="6163" y="10196"/>
                        </a:lnTo>
                        <a:lnTo>
                          <a:pt x="5855" y="10308"/>
                        </a:lnTo>
                        <a:lnTo>
                          <a:pt x="5575" y="10392"/>
                        </a:lnTo>
                        <a:lnTo>
                          <a:pt x="5267" y="10476"/>
                        </a:lnTo>
                        <a:lnTo>
                          <a:pt x="4959" y="10532"/>
                        </a:lnTo>
                        <a:lnTo>
                          <a:pt x="4623" y="10588"/>
                        </a:lnTo>
                        <a:lnTo>
                          <a:pt x="4314" y="10617"/>
                        </a:lnTo>
                        <a:lnTo>
                          <a:pt x="4006" y="10617"/>
                        </a:lnTo>
                        <a:lnTo>
                          <a:pt x="4006" y="10617"/>
                        </a:lnTo>
                        <a:lnTo>
                          <a:pt x="3614" y="10588"/>
                        </a:lnTo>
                        <a:lnTo>
                          <a:pt x="3250" y="10560"/>
                        </a:lnTo>
                        <a:lnTo>
                          <a:pt x="3250" y="10560"/>
                        </a:lnTo>
                        <a:lnTo>
                          <a:pt x="3418" y="12213"/>
                        </a:lnTo>
                        <a:lnTo>
                          <a:pt x="3418" y="12213"/>
                        </a:lnTo>
                        <a:lnTo>
                          <a:pt x="3782" y="12241"/>
                        </a:lnTo>
                        <a:lnTo>
                          <a:pt x="4174" y="12269"/>
                        </a:lnTo>
                        <a:lnTo>
                          <a:pt x="4174" y="12269"/>
                        </a:lnTo>
                        <a:lnTo>
                          <a:pt x="4567" y="12241"/>
                        </a:lnTo>
                        <a:lnTo>
                          <a:pt x="4959" y="12213"/>
                        </a:lnTo>
                        <a:lnTo>
                          <a:pt x="5379" y="12157"/>
                        </a:lnTo>
                        <a:lnTo>
                          <a:pt x="5771" y="12073"/>
                        </a:lnTo>
                        <a:lnTo>
                          <a:pt x="6163" y="11961"/>
                        </a:lnTo>
                        <a:lnTo>
                          <a:pt x="6527" y="11821"/>
                        </a:lnTo>
                        <a:lnTo>
                          <a:pt x="6919" y="11653"/>
                        </a:lnTo>
                        <a:lnTo>
                          <a:pt x="7284" y="11485"/>
                        </a:lnTo>
                        <a:lnTo>
                          <a:pt x="8124" y="12941"/>
                        </a:lnTo>
                        <a:lnTo>
                          <a:pt x="9188" y="12297"/>
                        </a:lnTo>
                        <a:lnTo>
                          <a:pt x="9188" y="12297"/>
                        </a:lnTo>
                        <a:lnTo>
                          <a:pt x="8348" y="10841"/>
                        </a:lnTo>
                        <a:lnTo>
                          <a:pt x="8348" y="10841"/>
                        </a:lnTo>
                        <a:lnTo>
                          <a:pt x="8684" y="10560"/>
                        </a:lnTo>
                        <a:lnTo>
                          <a:pt x="8992" y="10280"/>
                        </a:lnTo>
                        <a:lnTo>
                          <a:pt x="9272" y="10000"/>
                        </a:lnTo>
                        <a:lnTo>
                          <a:pt x="9496" y="9720"/>
                        </a:lnTo>
                        <a:lnTo>
                          <a:pt x="9693" y="9440"/>
                        </a:lnTo>
                        <a:lnTo>
                          <a:pt x="9861" y="9160"/>
                        </a:lnTo>
                        <a:lnTo>
                          <a:pt x="10001" y="8852"/>
                        </a:lnTo>
                        <a:lnTo>
                          <a:pt x="10085" y="8572"/>
                        </a:lnTo>
                        <a:lnTo>
                          <a:pt x="10169" y="8264"/>
                        </a:lnTo>
                        <a:lnTo>
                          <a:pt x="10197" y="7983"/>
                        </a:lnTo>
                        <a:lnTo>
                          <a:pt x="10197" y="7703"/>
                        </a:lnTo>
                        <a:lnTo>
                          <a:pt x="10197" y="7423"/>
                        </a:lnTo>
                        <a:lnTo>
                          <a:pt x="10141" y="7143"/>
                        </a:lnTo>
                        <a:lnTo>
                          <a:pt x="10057" y="6891"/>
                        </a:lnTo>
                        <a:lnTo>
                          <a:pt x="9945" y="6639"/>
                        </a:lnTo>
                        <a:lnTo>
                          <a:pt x="9833" y="6387"/>
                        </a:lnTo>
                        <a:lnTo>
                          <a:pt x="9833" y="6387"/>
                        </a:lnTo>
                        <a:lnTo>
                          <a:pt x="9608" y="6051"/>
                        </a:lnTo>
                        <a:lnTo>
                          <a:pt x="9356" y="5771"/>
                        </a:lnTo>
                        <a:lnTo>
                          <a:pt x="9104" y="5547"/>
                        </a:lnTo>
                        <a:lnTo>
                          <a:pt x="8824" y="5350"/>
                        </a:lnTo>
                        <a:lnTo>
                          <a:pt x="8516" y="5238"/>
                        </a:lnTo>
                        <a:lnTo>
                          <a:pt x="8208" y="5154"/>
                        </a:lnTo>
                        <a:lnTo>
                          <a:pt x="7900" y="5098"/>
                        </a:lnTo>
                        <a:lnTo>
                          <a:pt x="7564" y="5098"/>
                        </a:lnTo>
                        <a:lnTo>
                          <a:pt x="7564" y="5098"/>
                        </a:lnTo>
                        <a:lnTo>
                          <a:pt x="7284" y="5098"/>
                        </a:lnTo>
                        <a:lnTo>
                          <a:pt x="7003" y="5126"/>
                        </a:lnTo>
                        <a:lnTo>
                          <a:pt x="6443" y="5238"/>
                        </a:lnTo>
                        <a:lnTo>
                          <a:pt x="5855" y="5378"/>
                        </a:lnTo>
                        <a:lnTo>
                          <a:pt x="5267" y="5547"/>
                        </a:lnTo>
                        <a:lnTo>
                          <a:pt x="5267" y="5547"/>
                        </a:lnTo>
                        <a:lnTo>
                          <a:pt x="3754" y="2885"/>
                        </a:lnTo>
                        <a:lnTo>
                          <a:pt x="3754" y="2885"/>
                        </a:lnTo>
                        <a:lnTo>
                          <a:pt x="4342" y="2661"/>
                        </a:lnTo>
                        <a:lnTo>
                          <a:pt x="4987" y="2493"/>
                        </a:lnTo>
                        <a:lnTo>
                          <a:pt x="5631" y="2381"/>
                        </a:lnTo>
                        <a:lnTo>
                          <a:pt x="6275" y="2325"/>
                        </a:lnTo>
                        <a:lnTo>
                          <a:pt x="6275" y="2325"/>
                        </a:lnTo>
                        <a:lnTo>
                          <a:pt x="6051" y="701"/>
                        </a:lnTo>
                        <a:lnTo>
                          <a:pt x="6051" y="701"/>
                        </a:lnTo>
                        <a:lnTo>
                          <a:pt x="5995" y="701"/>
                        </a:lnTo>
                        <a:lnTo>
                          <a:pt x="5995" y="701"/>
                        </a:lnTo>
                        <a:lnTo>
                          <a:pt x="5603" y="701"/>
                        </a:lnTo>
                        <a:lnTo>
                          <a:pt x="5211" y="729"/>
                        </a:lnTo>
                        <a:lnTo>
                          <a:pt x="4819" y="813"/>
                        </a:lnTo>
                        <a:lnTo>
                          <a:pt x="4426" y="897"/>
                        </a:lnTo>
                        <a:lnTo>
                          <a:pt x="4034" y="981"/>
                        </a:lnTo>
                        <a:lnTo>
                          <a:pt x="3670" y="1121"/>
                        </a:lnTo>
                        <a:lnTo>
                          <a:pt x="3278" y="1289"/>
                        </a:lnTo>
                        <a:lnTo>
                          <a:pt x="2914" y="1457"/>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1189;p57">
                    <a:extLst>
                      <a:ext uri="{FF2B5EF4-FFF2-40B4-BE49-F238E27FC236}">
                        <a16:creationId xmlns:a16="http://schemas.microsoft.com/office/drawing/2014/main" id="{E1F8DABF-C941-8E42-8663-5F6997609CC9}"/>
                      </a:ext>
                    </a:extLst>
                  </p:cNvPr>
                  <p:cNvSpPr/>
                  <p:nvPr/>
                </p:nvSpPr>
                <p:spPr>
                  <a:xfrm>
                    <a:off x="3612125" y="3850872"/>
                    <a:ext cx="347252" cy="68237"/>
                  </a:xfrm>
                  <a:custGeom>
                    <a:avLst/>
                    <a:gdLst/>
                    <a:ahLst/>
                    <a:cxnLst/>
                    <a:rect l="l" t="t" r="r" b="b"/>
                    <a:pathLst>
                      <a:path w="21961" h="4314" fill="none" extrusionOk="0">
                        <a:moveTo>
                          <a:pt x="21961" y="4314"/>
                        </a:moveTo>
                        <a:lnTo>
                          <a:pt x="0" y="4314"/>
                        </a:lnTo>
                        <a:lnTo>
                          <a:pt x="0" y="0"/>
                        </a:lnTo>
                        <a:lnTo>
                          <a:pt x="21961" y="0"/>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1191;p57">
                    <a:extLst>
                      <a:ext uri="{FF2B5EF4-FFF2-40B4-BE49-F238E27FC236}">
                        <a16:creationId xmlns:a16="http://schemas.microsoft.com/office/drawing/2014/main" id="{52B1C5E8-0F80-FEF0-E4EC-D0C68783F814}"/>
                      </a:ext>
                    </a:extLst>
                  </p:cNvPr>
                  <p:cNvSpPr/>
                  <p:nvPr/>
                </p:nvSpPr>
                <p:spPr>
                  <a:xfrm>
                    <a:off x="3612125" y="3851315"/>
                    <a:ext cx="76626" cy="67794"/>
                  </a:xfrm>
                  <a:custGeom>
                    <a:avLst/>
                    <a:gdLst/>
                    <a:ahLst/>
                    <a:cxnLst/>
                    <a:rect l="l" t="t" r="r" b="b"/>
                    <a:pathLst>
                      <a:path w="4846" h="4286" fill="none" extrusionOk="0">
                        <a:moveTo>
                          <a:pt x="4846" y="0"/>
                        </a:moveTo>
                        <a:lnTo>
                          <a:pt x="2577" y="0"/>
                        </a:lnTo>
                        <a:lnTo>
                          <a:pt x="2577" y="4286"/>
                        </a:lnTo>
                        <a:lnTo>
                          <a:pt x="0" y="4286"/>
                        </a:lnTo>
                        <a:lnTo>
                          <a:pt x="4846" y="4286"/>
                        </a:lnTo>
                        <a:lnTo>
                          <a:pt x="48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1193;p57">
                    <a:extLst>
                      <a:ext uri="{FF2B5EF4-FFF2-40B4-BE49-F238E27FC236}">
                        <a16:creationId xmlns:a16="http://schemas.microsoft.com/office/drawing/2014/main" id="{00DAAA56-CE81-D2C7-0823-E3476DBC5362}"/>
                      </a:ext>
                    </a:extLst>
                  </p:cNvPr>
                  <p:cNvSpPr/>
                  <p:nvPr/>
                </p:nvSpPr>
                <p:spPr>
                  <a:xfrm>
                    <a:off x="3697606" y="3851315"/>
                    <a:ext cx="27466" cy="67794"/>
                  </a:xfrm>
                  <a:custGeom>
                    <a:avLst/>
                    <a:gdLst/>
                    <a:ahLst/>
                    <a:cxnLst/>
                    <a:rect l="l" t="t" r="r" b="b"/>
                    <a:pathLst>
                      <a:path w="1737" h="4286" fill="none" extrusionOk="0">
                        <a:moveTo>
                          <a:pt x="1737" y="0"/>
                        </a:moveTo>
                        <a:lnTo>
                          <a:pt x="0" y="0"/>
                        </a:lnTo>
                        <a:lnTo>
                          <a:pt x="0" y="4286"/>
                        </a:lnTo>
                        <a:lnTo>
                          <a:pt x="1737" y="4286"/>
                        </a:lnTo>
                        <a:lnTo>
                          <a:pt x="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1198;p57">
                    <a:extLst>
                      <a:ext uri="{FF2B5EF4-FFF2-40B4-BE49-F238E27FC236}">
                        <a16:creationId xmlns:a16="http://schemas.microsoft.com/office/drawing/2014/main" id="{B6B0246C-41F0-A651-BAA8-DDCA05077BFA}"/>
                      </a:ext>
                    </a:extLst>
                  </p:cNvPr>
                  <p:cNvSpPr/>
                  <p:nvPr/>
                </p:nvSpPr>
                <p:spPr>
                  <a:xfrm>
                    <a:off x="3628507" y="3783078"/>
                    <a:ext cx="347268" cy="68253"/>
                  </a:xfrm>
                  <a:custGeom>
                    <a:avLst/>
                    <a:gdLst/>
                    <a:ahLst/>
                    <a:cxnLst/>
                    <a:rect l="l" t="t" r="r" b="b"/>
                    <a:pathLst>
                      <a:path w="21962" h="4315" fill="none" extrusionOk="0">
                        <a:moveTo>
                          <a:pt x="21961" y="4314"/>
                        </a:moveTo>
                        <a:lnTo>
                          <a:pt x="0" y="4314"/>
                        </a:lnTo>
                        <a:lnTo>
                          <a:pt x="0" y="1"/>
                        </a:lnTo>
                        <a:lnTo>
                          <a:pt x="21961" y="1"/>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1200;p57">
                    <a:extLst>
                      <a:ext uri="{FF2B5EF4-FFF2-40B4-BE49-F238E27FC236}">
                        <a16:creationId xmlns:a16="http://schemas.microsoft.com/office/drawing/2014/main" id="{95104DA0-C2A3-BD3E-580A-28F0D6AE9446}"/>
                      </a:ext>
                    </a:extLst>
                  </p:cNvPr>
                  <p:cNvSpPr/>
                  <p:nvPr/>
                </p:nvSpPr>
                <p:spPr>
                  <a:xfrm>
                    <a:off x="3652873" y="3783521"/>
                    <a:ext cx="52275" cy="67810"/>
                  </a:xfrm>
                  <a:custGeom>
                    <a:avLst/>
                    <a:gdLst/>
                    <a:ahLst/>
                    <a:cxnLst/>
                    <a:rect l="l" t="t" r="r" b="b"/>
                    <a:pathLst>
                      <a:path w="3306" h="4287" fill="none" extrusionOk="0">
                        <a:moveTo>
                          <a:pt x="3305" y="1"/>
                        </a:moveTo>
                        <a:lnTo>
                          <a:pt x="1149" y="1"/>
                        </a:lnTo>
                        <a:lnTo>
                          <a:pt x="1149" y="4286"/>
                        </a:lnTo>
                        <a:lnTo>
                          <a:pt x="0" y="4286"/>
                        </a:lnTo>
                        <a:lnTo>
                          <a:pt x="3305" y="4286"/>
                        </a:lnTo>
                        <a:lnTo>
                          <a:pt x="33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1203;p57">
                    <a:extLst>
                      <a:ext uri="{FF2B5EF4-FFF2-40B4-BE49-F238E27FC236}">
                        <a16:creationId xmlns:a16="http://schemas.microsoft.com/office/drawing/2014/main" id="{C7CA589E-293C-8473-5850-85E92EB7DBC4}"/>
                      </a:ext>
                    </a:extLst>
                  </p:cNvPr>
                  <p:cNvSpPr/>
                  <p:nvPr/>
                </p:nvSpPr>
                <p:spPr>
                  <a:xfrm>
                    <a:off x="3758278" y="3783521"/>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1207;p57">
                    <a:extLst>
                      <a:ext uri="{FF2B5EF4-FFF2-40B4-BE49-F238E27FC236}">
                        <a16:creationId xmlns:a16="http://schemas.microsoft.com/office/drawing/2014/main" id="{F13FE3C5-C399-417D-AA2E-0AF7073E7ECA}"/>
                      </a:ext>
                    </a:extLst>
                  </p:cNvPr>
                  <p:cNvSpPr/>
                  <p:nvPr/>
                </p:nvSpPr>
                <p:spPr>
                  <a:xfrm>
                    <a:off x="3597499" y="3715284"/>
                    <a:ext cx="347268" cy="68253"/>
                  </a:xfrm>
                  <a:custGeom>
                    <a:avLst/>
                    <a:gdLst/>
                    <a:ahLst/>
                    <a:cxnLst/>
                    <a:rect l="l" t="t" r="r" b="b"/>
                    <a:pathLst>
                      <a:path w="21962" h="4315" fill="none" extrusionOk="0">
                        <a:moveTo>
                          <a:pt x="21961" y="4315"/>
                        </a:moveTo>
                        <a:lnTo>
                          <a:pt x="1" y="4315"/>
                        </a:lnTo>
                        <a:lnTo>
                          <a:pt x="1" y="1"/>
                        </a:lnTo>
                        <a:lnTo>
                          <a:pt x="21961" y="1"/>
                        </a:lnTo>
                        <a:lnTo>
                          <a:pt x="21961"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1209;p57">
                    <a:extLst>
                      <a:ext uri="{FF2B5EF4-FFF2-40B4-BE49-F238E27FC236}">
                        <a16:creationId xmlns:a16="http://schemas.microsoft.com/office/drawing/2014/main" id="{A7D4E93F-61CA-9D1C-FBE4-592DD47C31BF}"/>
                      </a:ext>
                    </a:extLst>
                  </p:cNvPr>
                  <p:cNvSpPr/>
                  <p:nvPr/>
                </p:nvSpPr>
                <p:spPr>
                  <a:xfrm>
                    <a:off x="3652873" y="3715727"/>
                    <a:ext cx="21267" cy="67810"/>
                  </a:xfrm>
                  <a:custGeom>
                    <a:avLst/>
                    <a:gdLst/>
                    <a:ahLst/>
                    <a:cxnLst/>
                    <a:rect l="l" t="t" r="r" b="b"/>
                    <a:pathLst>
                      <a:path w="1345" h="4287" fill="none" extrusionOk="0">
                        <a:moveTo>
                          <a:pt x="1345" y="1"/>
                        </a:moveTo>
                        <a:lnTo>
                          <a:pt x="0" y="1"/>
                        </a:lnTo>
                        <a:lnTo>
                          <a:pt x="0" y="4259"/>
                        </a:lnTo>
                        <a:lnTo>
                          <a:pt x="1149" y="4259"/>
                        </a:lnTo>
                        <a:lnTo>
                          <a:pt x="1149" y="4287"/>
                        </a:lnTo>
                        <a:lnTo>
                          <a:pt x="1345" y="4287"/>
                        </a:lnTo>
                        <a:lnTo>
                          <a:pt x="13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1213;p57">
                    <a:extLst>
                      <a:ext uri="{FF2B5EF4-FFF2-40B4-BE49-F238E27FC236}">
                        <a16:creationId xmlns:a16="http://schemas.microsoft.com/office/drawing/2014/main" id="{394A131D-9635-8FDA-E97B-3CD3B766F386}"/>
                      </a:ext>
                    </a:extLst>
                  </p:cNvPr>
                  <p:cNvSpPr/>
                  <p:nvPr/>
                </p:nvSpPr>
                <p:spPr>
                  <a:xfrm>
                    <a:off x="3727270" y="3715727"/>
                    <a:ext cx="19070" cy="67810"/>
                  </a:xfrm>
                  <a:custGeom>
                    <a:avLst/>
                    <a:gdLst/>
                    <a:ahLst/>
                    <a:cxnLst/>
                    <a:rect l="l" t="t" r="r" b="b"/>
                    <a:pathLst>
                      <a:path w="1206" h="4287" fill="none" extrusionOk="0">
                        <a:moveTo>
                          <a:pt x="1205" y="1"/>
                        </a:moveTo>
                        <a:lnTo>
                          <a:pt x="1" y="1"/>
                        </a:lnTo>
                        <a:lnTo>
                          <a:pt x="1" y="4287"/>
                        </a:lnTo>
                        <a:lnTo>
                          <a:pt x="1205" y="4287"/>
                        </a:lnTo>
                        <a:lnTo>
                          <a:pt x="120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1219;p57">
                    <a:extLst>
                      <a:ext uri="{FF2B5EF4-FFF2-40B4-BE49-F238E27FC236}">
                        <a16:creationId xmlns:a16="http://schemas.microsoft.com/office/drawing/2014/main" id="{27DD117D-182C-9F71-5F55-365D2CAE754A}"/>
                      </a:ext>
                    </a:extLst>
                  </p:cNvPr>
                  <p:cNvSpPr/>
                  <p:nvPr/>
                </p:nvSpPr>
                <p:spPr>
                  <a:xfrm>
                    <a:off x="3652873" y="3647949"/>
                    <a:ext cx="35878" cy="67794"/>
                  </a:xfrm>
                  <a:custGeom>
                    <a:avLst/>
                    <a:gdLst/>
                    <a:ahLst/>
                    <a:cxnLst/>
                    <a:rect l="l" t="t" r="r" b="b"/>
                    <a:pathLst>
                      <a:path w="2269" h="4286" fill="none" extrusionOk="0">
                        <a:moveTo>
                          <a:pt x="2269" y="0"/>
                        </a:moveTo>
                        <a:lnTo>
                          <a:pt x="588" y="0"/>
                        </a:lnTo>
                        <a:lnTo>
                          <a:pt x="588" y="4286"/>
                        </a:lnTo>
                        <a:lnTo>
                          <a:pt x="0" y="4286"/>
                        </a:lnTo>
                        <a:lnTo>
                          <a:pt x="2269" y="4286"/>
                        </a:lnTo>
                        <a:lnTo>
                          <a:pt x="2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1223;p57">
                    <a:extLst>
                      <a:ext uri="{FF2B5EF4-FFF2-40B4-BE49-F238E27FC236}">
                        <a16:creationId xmlns:a16="http://schemas.microsoft.com/office/drawing/2014/main" id="{BE558E1C-0E31-0091-F178-F132577C44DB}"/>
                      </a:ext>
                    </a:extLst>
                  </p:cNvPr>
                  <p:cNvSpPr/>
                  <p:nvPr/>
                </p:nvSpPr>
                <p:spPr>
                  <a:xfrm>
                    <a:off x="3741896" y="3647949"/>
                    <a:ext cx="19054" cy="67794"/>
                  </a:xfrm>
                  <a:custGeom>
                    <a:avLst/>
                    <a:gdLst/>
                    <a:ahLst/>
                    <a:cxnLst/>
                    <a:rect l="l" t="t" r="r" b="b"/>
                    <a:pathLst>
                      <a:path w="1205" h="4286" fill="none" extrusionOk="0">
                        <a:moveTo>
                          <a:pt x="1205" y="0"/>
                        </a:moveTo>
                        <a:lnTo>
                          <a:pt x="0" y="0"/>
                        </a:lnTo>
                        <a:lnTo>
                          <a:pt x="0"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1227;p57">
                    <a:extLst>
                      <a:ext uri="{FF2B5EF4-FFF2-40B4-BE49-F238E27FC236}">
                        <a16:creationId xmlns:a16="http://schemas.microsoft.com/office/drawing/2014/main" id="{4A917B8C-9C86-1089-6DAA-7E736FE2D02A}"/>
                      </a:ext>
                    </a:extLst>
                  </p:cNvPr>
                  <p:cNvSpPr/>
                  <p:nvPr/>
                </p:nvSpPr>
                <p:spPr>
                  <a:xfrm>
                    <a:off x="3620980" y="3579712"/>
                    <a:ext cx="346810" cy="68253"/>
                  </a:xfrm>
                  <a:custGeom>
                    <a:avLst/>
                    <a:gdLst/>
                    <a:ahLst/>
                    <a:cxnLst/>
                    <a:rect l="l" t="t" r="r" b="b"/>
                    <a:pathLst>
                      <a:path w="21933" h="4315" fill="none" extrusionOk="0">
                        <a:moveTo>
                          <a:pt x="21933" y="4314"/>
                        </a:moveTo>
                        <a:lnTo>
                          <a:pt x="0" y="4314"/>
                        </a:lnTo>
                        <a:lnTo>
                          <a:pt x="0" y="1"/>
                        </a:lnTo>
                        <a:lnTo>
                          <a:pt x="21933" y="1"/>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1229;p57">
                    <a:extLst>
                      <a:ext uri="{FF2B5EF4-FFF2-40B4-BE49-F238E27FC236}">
                        <a16:creationId xmlns:a16="http://schemas.microsoft.com/office/drawing/2014/main" id="{06BEF724-843D-3643-06E6-AE26518EBDDD}"/>
                      </a:ext>
                    </a:extLst>
                  </p:cNvPr>
                  <p:cNvSpPr/>
                  <p:nvPr/>
                </p:nvSpPr>
                <p:spPr>
                  <a:xfrm>
                    <a:off x="3652873" y="3580155"/>
                    <a:ext cx="44306" cy="67810"/>
                  </a:xfrm>
                  <a:custGeom>
                    <a:avLst/>
                    <a:gdLst/>
                    <a:ahLst/>
                    <a:cxnLst/>
                    <a:rect l="l" t="t" r="r" b="b"/>
                    <a:pathLst>
                      <a:path w="2802" h="4287" fill="none" extrusionOk="0">
                        <a:moveTo>
                          <a:pt x="2801" y="1"/>
                        </a:moveTo>
                        <a:lnTo>
                          <a:pt x="0" y="1"/>
                        </a:lnTo>
                        <a:lnTo>
                          <a:pt x="0" y="4258"/>
                        </a:lnTo>
                        <a:lnTo>
                          <a:pt x="588" y="4258"/>
                        </a:lnTo>
                        <a:lnTo>
                          <a:pt x="588" y="4286"/>
                        </a:lnTo>
                        <a:lnTo>
                          <a:pt x="2801" y="4286"/>
                        </a:lnTo>
                        <a:lnTo>
                          <a:pt x="28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1231;p57">
                    <a:extLst>
                      <a:ext uri="{FF2B5EF4-FFF2-40B4-BE49-F238E27FC236}">
                        <a16:creationId xmlns:a16="http://schemas.microsoft.com/office/drawing/2014/main" id="{0DE2E5D4-0980-1739-162D-1BE91760E0BC}"/>
                      </a:ext>
                    </a:extLst>
                  </p:cNvPr>
                  <p:cNvSpPr/>
                  <p:nvPr/>
                </p:nvSpPr>
                <p:spPr>
                  <a:xfrm>
                    <a:off x="3706461" y="3580155"/>
                    <a:ext cx="27924" cy="67810"/>
                  </a:xfrm>
                  <a:custGeom>
                    <a:avLst/>
                    <a:gdLst/>
                    <a:ahLst/>
                    <a:cxnLst/>
                    <a:rect l="l" t="t" r="r" b="b"/>
                    <a:pathLst>
                      <a:path w="1766" h="4287" fill="none" extrusionOk="0">
                        <a:moveTo>
                          <a:pt x="1765" y="1"/>
                        </a:moveTo>
                        <a:lnTo>
                          <a:pt x="0" y="1"/>
                        </a:lnTo>
                        <a:lnTo>
                          <a:pt x="0"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1233;p57">
                    <a:extLst>
                      <a:ext uri="{FF2B5EF4-FFF2-40B4-BE49-F238E27FC236}">
                        <a16:creationId xmlns:a16="http://schemas.microsoft.com/office/drawing/2014/main" id="{C5254584-32AB-E1ED-2D82-D7C554932D0B}"/>
                      </a:ext>
                    </a:extLst>
                  </p:cNvPr>
                  <p:cNvSpPr/>
                  <p:nvPr/>
                </p:nvSpPr>
                <p:spPr>
                  <a:xfrm>
                    <a:off x="3750751" y="3580155"/>
                    <a:ext cx="19054" cy="67810"/>
                  </a:xfrm>
                  <a:custGeom>
                    <a:avLst/>
                    <a:gdLst/>
                    <a:ahLst/>
                    <a:cxnLst/>
                    <a:rect l="l" t="t" r="r" b="b"/>
                    <a:pathLst>
                      <a:path w="1205" h="4287" fill="none" extrusionOk="0">
                        <a:moveTo>
                          <a:pt x="1205" y="1"/>
                        </a:moveTo>
                        <a:lnTo>
                          <a:pt x="0" y="1"/>
                        </a:lnTo>
                        <a:lnTo>
                          <a:pt x="0"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1237;p57">
                    <a:extLst>
                      <a:ext uri="{FF2B5EF4-FFF2-40B4-BE49-F238E27FC236}">
                        <a16:creationId xmlns:a16="http://schemas.microsoft.com/office/drawing/2014/main" id="{A8918EF3-8AAF-497B-F1B3-1F6EA286F9D9}"/>
                      </a:ext>
                    </a:extLst>
                  </p:cNvPr>
                  <p:cNvSpPr/>
                  <p:nvPr/>
                </p:nvSpPr>
                <p:spPr>
                  <a:xfrm>
                    <a:off x="3612125" y="3511918"/>
                    <a:ext cx="346810" cy="68253"/>
                  </a:xfrm>
                  <a:custGeom>
                    <a:avLst/>
                    <a:gdLst/>
                    <a:ahLst/>
                    <a:cxnLst/>
                    <a:rect l="l" t="t" r="r" b="b"/>
                    <a:pathLst>
                      <a:path w="21933"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1240;p57">
                    <a:extLst>
                      <a:ext uri="{FF2B5EF4-FFF2-40B4-BE49-F238E27FC236}">
                        <a16:creationId xmlns:a16="http://schemas.microsoft.com/office/drawing/2014/main" id="{80301304-0813-4B67-631C-CC2ECDB1E480}"/>
                      </a:ext>
                    </a:extLst>
                  </p:cNvPr>
                  <p:cNvSpPr/>
                  <p:nvPr/>
                </p:nvSpPr>
                <p:spPr>
                  <a:xfrm>
                    <a:off x="3697606" y="3512361"/>
                    <a:ext cx="27466" cy="67810"/>
                  </a:xfrm>
                  <a:custGeom>
                    <a:avLst/>
                    <a:gdLst/>
                    <a:ahLst/>
                    <a:cxnLst/>
                    <a:rect l="l" t="t" r="r" b="b"/>
                    <a:pathLst>
                      <a:path w="1737" h="4287" fill="none" extrusionOk="0">
                        <a:moveTo>
                          <a:pt x="1737" y="1"/>
                        </a:moveTo>
                        <a:lnTo>
                          <a:pt x="0" y="1"/>
                        </a:lnTo>
                        <a:lnTo>
                          <a:pt x="0" y="4287"/>
                        </a:lnTo>
                        <a:lnTo>
                          <a:pt x="1737" y="4287"/>
                        </a:lnTo>
                        <a:lnTo>
                          <a:pt x="1737"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1242;p57">
                    <a:extLst>
                      <a:ext uri="{FF2B5EF4-FFF2-40B4-BE49-F238E27FC236}">
                        <a16:creationId xmlns:a16="http://schemas.microsoft.com/office/drawing/2014/main" id="{D1243926-335B-A4CF-6B3B-08886CA4740E}"/>
                      </a:ext>
                    </a:extLst>
                  </p:cNvPr>
                  <p:cNvSpPr/>
                  <p:nvPr/>
                </p:nvSpPr>
                <p:spPr>
                  <a:xfrm>
                    <a:off x="3741896" y="3512361"/>
                    <a:ext cx="19054" cy="67810"/>
                  </a:xfrm>
                  <a:custGeom>
                    <a:avLst/>
                    <a:gdLst/>
                    <a:ahLst/>
                    <a:cxnLst/>
                    <a:rect l="l" t="t" r="r" b="b"/>
                    <a:pathLst>
                      <a:path w="1205" h="4287" fill="none" extrusionOk="0">
                        <a:moveTo>
                          <a:pt x="1205" y="1"/>
                        </a:moveTo>
                        <a:lnTo>
                          <a:pt x="0" y="1"/>
                        </a:lnTo>
                        <a:lnTo>
                          <a:pt x="0" y="4287"/>
                        </a:lnTo>
                        <a:lnTo>
                          <a:pt x="1205" y="4287"/>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1246;p57">
                    <a:extLst>
                      <a:ext uri="{FF2B5EF4-FFF2-40B4-BE49-F238E27FC236}">
                        <a16:creationId xmlns:a16="http://schemas.microsoft.com/office/drawing/2014/main" id="{CE512F84-1F56-43A4-9820-9377FF2993C5}"/>
                      </a:ext>
                    </a:extLst>
                  </p:cNvPr>
                  <p:cNvSpPr/>
                  <p:nvPr/>
                </p:nvSpPr>
                <p:spPr>
                  <a:xfrm>
                    <a:off x="3612125" y="3444140"/>
                    <a:ext cx="346810" cy="68237"/>
                  </a:xfrm>
                  <a:custGeom>
                    <a:avLst/>
                    <a:gdLst/>
                    <a:ahLst/>
                    <a:cxnLst/>
                    <a:rect l="l" t="t" r="r" b="b"/>
                    <a:pathLst>
                      <a:path w="21933" h="4314" fill="none" extrusionOk="0">
                        <a:moveTo>
                          <a:pt x="21933" y="4314"/>
                        </a:moveTo>
                        <a:lnTo>
                          <a:pt x="0" y="4314"/>
                        </a:lnTo>
                        <a:lnTo>
                          <a:pt x="0"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1248;p57">
                    <a:extLst>
                      <a:ext uri="{FF2B5EF4-FFF2-40B4-BE49-F238E27FC236}">
                        <a16:creationId xmlns:a16="http://schemas.microsoft.com/office/drawing/2014/main" id="{41AC2921-D5D4-6BDC-57C6-A9BD08CDC17F}"/>
                      </a:ext>
                    </a:extLst>
                  </p:cNvPr>
                  <p:cNvSpPr/>
                  <p:nvPr/>
                </p:nvSpPr>
                <p:spPr>
                  <a:xfrm>
                    <a:off x="3612125" y="3444140"/>
                    <a:ext cx="76183" cy="68237"/>
                  </a:xfrm>
                  <a:custGeom>
                    <a:avLst/>
                    <a:gdLst/>
                    <a:ahLst/>
                    <a:cxnLst/>
                    <a:rect l="l" t="t" r="r" b="b"/>
                    <a:pathLst>
                      <a:path w="4818" h="4314" fill="none" extrusionOk="0">
                        <a:moveTo>
                          <a:pt x="1120" y="0"/>
                        </a:moveTo>
                        <a:lnTo>
                          <a:pt x="0" y="0"/>
                        </a:lnTo>
                        <a:lnTo>
                          <a:pt x="0" y="4286"/>
                        </a:lnTo>
                        <a:lnTo>
                          <a:pt x="4286" y="4286"/>
                        </a:lnTo>
                        <a:lnTo>
                          <a:pt x="4286" y="4314"/>
                        </a:lnTo>
                        <a:lnTo>
                          <a:pt x="4818" y="4314"/>
                        </a:lnTo>
                        <a:lnTo>
                          <a:pt x="4818" y="28"/>
                        </a:lnTo>
                        <a:lnTo>
                          <a:pt x="1120" y="28"/>
                        </a:lnTo>
                        <a:lnTo>
                          <a:pt x="1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1250;p57">
                    <a:extLst>
                      <a:ext uri="{FF2B5EF4-FFF2-40B4-BE49-F238E27FC236}">
                        <a16:creationId xmlns:a16="http://schemas.microsoft.com/office/drawing/2014/main" id="{1B9718A3-CD2B-9E1B-6CC2-3266D203AB40}"/>
                      </a:ext>
                    </a:extLst>
                  </p:cNvPr>
                  <p:cNvSpPr/>
                  <p:nvPr/>
                </p:nvSpPr>
                <p:spPr>
                  <a:xfrm>
                    <a:off x="3697606" y="3444583"/>
                    <a:ext cx="27466" cy="67794"/>
                  </a:xfrm>
                  <a:custGeom>
                    <a:avLst/>
                    <a:gdLst/>
                    <a:ahLst/>
                    <a:cxnLst/>
                    <a:rect l="l" t="t" r="r" b="b"/>
                    <a:pathLst>
                      <a:path w="1737" h="4286" fill="none" extrusionOk="0">
                        <a:moveTo>
                          <a:pt x="1737" y="0"/>
                        </a:moveTo>
                        <a:lnTo>
                          <a:pt x="0" y="0"/>
                        </a:lnTo>
                        <a:lnTo>
                          <a:pt x="0" y="4286"/>
                        </a:lnTo>
                        <a:lnTo>
                          <a:pt x="1737" y="4286"/>
                        </a:lnTo>
                        <a:lnTo>
                          <a:pt x="17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1256;p57">
                    <a:extLst>
                      <a:ext uri="{FF2B5EF4-FFF2-40B4-BE49-F238E27FC236}">
                        <a16:creationId xmlns:a16="http://schemas.microsoft.com/office/drawing/2014/main" id="{3B42F4D2-62EF-1C6E-D0FB-9726EEB7EB33}"/>
                      </a:ext>
                    </a:extLst>
                  </p:cNvPr>
                  <p:cNvSpPr/>
                  <p:nvPr/>
                </p:nvSpPr>
                <p:spPr>
                  <a:xfrm>
                    <a:off x="3629835" y="3376347"/>
                    <a:ext cx="347268" cy="68253"/>
                  </a:xfrm>
                  <a:custGeom>
                    <a:avLst/>
                    <a:gdLst/>
                    <a:ahLst/>
                    <a:cxnLst/>
                    <a:rect l="l" t="t" r="r" b="b"/>
                    <a:pathLst>
                      <a:path w="21962" h="4315" fill="none" extrusionOk="0">
                        <a:moveTo>
                          <a:pt x="21961" y="4314"/>
                        </a:moveTo>
                        <a:lnTo>
                          <a:pt x="0" y="4314"/>
                        </a:lnTo>
                        <a:lnTo>
                          <a:pt x="0" y="1"/>
                        </a:lnTo>
                        <a:lnTo>
                          <a:pt x="21961" y="1"/>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1258;p57">
                    <a:extLst>
                      <a:ext uri="{FF2B5EF4-FFF2-40B4-BE49-F238E27FC236}">
                        <a16:creationId xmlns:a16="http://schemas.microsoft.com/office/drawing/2014/main" id="{C30D6068-BF89-6CAC-24A4-416BBE8751CB}"/>
                      </a:ext>
                    </a:extLst>
                  </p:cNvPr>
                  <p:cNvSpPr/>
                  <p:nvPr/>
                </p:nvSpPr>
                <p:spPr>
                  <a:xfrm>
                    <a:off x="3629835" y="3376790"/>
                    <a:ext cx="76642" cy="67810"/>
                  </a:xfrm>
                  <a:custGeom>
                    <a:avLst/>
                    <a:gdLst/>
                    <a:ahLst/>
                    <a:cxnLst/>
                    <a:rect l="l" t="t" r="r" b="b"/>
                    <a:pathLst>
                      <a:path w="4847" h="4287" fill="none" extrusionOk="0">
                        <a:moveTo>
                          <a:pt x="4846" y="1"/>
                        </a:moveTo>
                        <a:lnTo>
                          <a:pt x="0" y="1"/>
                        </a:lnTo>
                        <a:lnTo>
                          <a:pt x="0" y="4286"/>
                        </a:lnTo>
                        <a:lnTo>
                          <a:pt x="4846" y="4286"/>
                        </a:lnTo>
                        <a:lnTo>
                          <a:pt x="48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1260;p57">
                    <a:extLst>
                      <a:ext uri="{FF2B5EF4-FFF2-40B4-BE49-F238E27FC236}">
                        <a16:creationId xmlns:a16="http://schemas.microsoft.com/office/drawing/2014/main" id="{67ECE5B6-86EF-D578-CF4A-9AEFB90A17A3}"/>
                      </a:ext>
                    </a:extLst>
                  </p:cNvPr>
                  <p:cNvSpPr/>
                  <p:nvPr/>
                </p:nvSpPr>
                <p:spPr>
                  <a:xfrm>
                    <a:off x="3715316" y="3376790"/>
                    <a:ext cx="27924" cy="67810"/>
                  </a:xfrm>
                  <a:custGeom>
                    <a:avLst/>
                    <a:gdLst/>
                    <a:ahLst/>
                    <a:cxnLst/>
                    <a:rect l="l" t="t" r="r" b="b"/>
                    <a:pathLst>
                      <a:path w="1766" h="4287" fill="none" extrusionOk="0">
                        <a:moveTo>
                          <a:pt x="1765" y="1"/>
                        </a:moveTo>
                        <a:lnTo>
                          <a:pt x="1" y="1"/>
                        </a:lnTo>
                        <a:lnTo>
                          <a:pt x="1"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1262;p57">
                    <a:extLst>
                      <a:ext uri="{FF2B5EF4-FFF2-40B4-BE49-F238E27FC236}">
                        <a16:creationId xmlns:a16="http://schemas.microsoft.com/office/drawing/2014/main" id="{A94E17FA-9B09-3213-153C-BA3F35A3D174}"/>
                      </a:ext>
                    </a:extLst>
                  </p:cNvPr>
                  <p:cNvSpPr/>
                  <p:nvPr/>
                </p:nvSpPr>
                <p:spPr>
                  <a:xfrm>
                    <a:off x="3759606" y="3376790"/>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1266;p57">
                    <a:extLst>
                      <a:ext uri="{FF2B5EF4-FFF2-40B4-BE49-F238E27FC236}">
                        <a16:creationId xmlns:a16="http://schemas.microsoft.com/office/drawing/2014/main" id="{E4218D25-24EF-7ECF-F6B7-82A6BB19DDE7}"/>
                      </a:ext>
                    </a:extLst>
                  </p:cNvPr>
                  <p:cNvSpPr/>
                  <p:nvPr/>
                </p:nvSpPr>
                <p:spPr>
                  <a:xfrm>
                    <a:off x="3612125" y="3308553"/>
                    <a:ext cx="346810" cy="68253"/>
                  </a:xfrm>
                  <a:custGeom>
                    <a:avLst/>
                    <a:gdLst/>
                    <a:ahLst/>
                    <a:cxnLst/>
                    <a:rect l="l" t="t" r="r" b="b"/>
                    <a:pathLst>
                      <a:path w="21933"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8" name="Google Shape;1268;p57">
                    <a:extLst>
                      <a:ext uri="{FF2B5EF4-FFF2-40B4-BE49-F238E27FC236}">
                        <a16:creationId xmlns:a16="http://schemas.microsoft.com/office/drawing/2014/main" id="{25ED6D07-3D21-DE30-F4D6-8D50A27E31CB}"/>
                      </a:ext>
                    </a:extLst>
                  </p:cNvPr>
                  <p:cNvSpPr/>
                  <p:nvPr/>
                </p:nvSpPr>
                <p:spPr>
                  <a:xfrm>
                    <a:off x="3612125" y="3308996"/>
                    <a:ext cx="76183" cy="67810"/>
                  </a:xfrm>
                  <a:custGeom>
                    <a:avLst/>
                    <a:gdLst/>
                    <a:ahLst/>
                    <a:cxnLst/>
                    <a:rect l="l" t="t" r="r" b="b"/>
                    <a:pathLst>
                      <a:path w="4818" h="4287" fill="none" extrusionOk="0">
                        <a:moveTo>
                          <a:pt x="4818" y="1"/>
                        </a:moveTo>
                        <a:lnTo>
                          <a:pt x="0" y="1"/>
                        </a:lnTo>
                        <a:lnTo>
                          <a:pt x="0" y="4287"/>
                        </a:lnTo>
                        <a:lnTo>
                          <a:pt x="4818" y="4287"/>
                        </a:lnTo>
                        <a:lnTo>
                          <a:pt x="48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1270;p57">
                    <a:extLst>
                      <a:ext uri="{FF2B5EF4-FFF2-40B4-BE49-F238E27FC236}">
                        <a16:creationId xmlns:a16="http://schemas.microsoft.com/office/drawing/2014/main" id="{1D43D3D8-A0BE-B81E-CFAF-C972E3DBD337}"/>
                      </a:ext>
                    </a:extLst>
                  </p:cNvPr>
                  <p:cNvSpPr/>
                  <p:nvPr/>
                </p:nvSpPr>
                <p:spPr>
                  <a:xfrm>
                    <a:off x="3697606" y="3308996"/>
                    <a:ext cx="27466" cy="67810"/>
                  </a:xfrm>
                  <a:custGeom>
                    <a:avLst/>
                    <a:gdLst/>
                    <a:ahLst/>
                    <a:cxnLst/>
                    <a:rect l="l" t="t" r="r" b="b"/>
                    <a:pathLst>
                      <a:path w="1737" h="4287" fill="none" extrusionOk="0">
                        <a:moveTo>
                          <a:pt x="1737" y="1"/>
                        </a:moveTo>
                        <a:lnTo>
                          <a:pt x="0" y="1"/>
                        </a:lnTo>
                        <a:lnTo>
                          <a:pt x="0" y="4287"/>
                        </a:lnTo>
                        <a:lnTo>
                          <a:pt x="1737" y="4287"/>
                        </a:lnTo>
                        <a:lnTo>
                          <a:pt x="17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1272;p57">
                    <a:extLst>
                      <a:ext uri="{FF2B5EF4-FFF2-40B4-BE49-F238E27FC236}">
                        <a16:creationId xmlns:a16="http://schemas.microsoft.com/office/drawing/2014/main" id="{DAD39BFC-E3A7-F6A4-AD95-98C07804E38D}"/>
                      </a:ext>
                    </a:extLst>
                  </p:cNvPr>
                  <p:cNvSpPr/>
                  <p:nvPr/>
                </p:nvSpPr>
                <p:spPr>
                  <a:xfrm>
                    <a:off x="3741896" y="3308996"/>
                    <a:ext cx="19054" cy="67810"/>
                  </a:xfrm>
                  <a:custGeom>
                    <a:avLst/>
                    <a:gdLst/>
                    <a:ahLst/>
                    <a:cxnLst/>
                    <a:rect l="l" t="t" r="r" b="b"/>
                    <a:pathLst>
                      <a:path w="1205" h="4287" fill="none" extrusionOk="0">
                        <a:moveTo>
                          <a:pt x="1205" y="1"/>
                        </a:moveTo>
                        <a:lnTo>
                          <a:pt x="0" y="1"/>
                        </a:lnTo>
                        <a:lnTo>
                          <a:pt x="0" y="4287"/>
                        </a:lnTo>
                        <a:lnTo>
                          <a:pt x="1205" y="4287"/>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1276;p57">
                    <a:extLst>
                      <a:ext uri="{FF2B5EF4-FFF2-40B4-BE49-F238E27FC236}">
                        <a16:creationId xmlns:a16="http://schemas.microsoft.com/office/drawing/2014/main" id="{C197416C-3D04-985C-A31A-DE412395A876}"/>
                      </a:ext>
                    </a:extLst>
                  </p:cNvPr>
                  <p:cNvSpPr/>
                  <p:nvPr/>
                </p:nvSpPr>
                <p:spPr>
                  <a:xfrm>
                    <a:off x="3594400" y="3240775"/>
                    <a:ext cx="346825" cy="68237"/>
                  </a:xfrm>
                  <a:custGeom>
                    <a:avLst/>
                    <a:gdLst/>
                    <a:ahLst/>
                    <a:cxnLst/>
                    <a:rect l="l" t="t" r="r" b="b"/>
                    <a:pathLst>
                      <a:path w="21934" h="4314" fill="none" extrusionOk="0">
                        <a:moveTo>
                          <a:pt x="21933" y="4314"/>
                        </a:moveTo>
                        <a:lnTo>
                          <a:pt x="1" y="4314"/>
                        </a:lnTo>
                        <a:lnTo>
                          <a:pt x="1"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1278;p57">
                    <a:extLst>
                      <a:ext uri="{FF2B5EF4-FFF2-40B4-BE49-F238E27FC236}">
                        <a16:creationId xmlns:a16="http://schemas.microsoft.com/office/drawing/2014/main" id="{95324698-0ED1-0C73-90E6-69527C573799}"/>
                      </a:ext>
                    </a:extLst>
                  </p:cNvPr>
                  <p:cNvSpPr/>
                  <p:nvPr/>
                </p:nvSpPr>
                <p:spPr>
                  <a:xfrm>
                    <a:off x="3594400" y="3240775"/>
                    <a:ext cx="76199" cy="68237"/>
                  </a:xfrm>
                  <a:custGeom>
                    <a:avLst/>
                    <a:gdLst/>
                    <a:ahLst/>
                    <a:cxnLst/>
                    <a:rect l="l" t="t" r="r" b="b"/>
                    <a:pathLst>
                      <a:path w="4819" h="4314" fill="none" extrusionOk="0">
                        <a:moveTo>
                          <a:pt x="4818" y="0"/>
                        </a:moveTo>
                        <a:lnTo>
                          <a:pt x="1" y="0"/>
                        </a:lnTo>
                        <a:lnTo>
                          <a:pt x="1" y="4314"/>
                        </a:lnTo>
                        <a:lnTo>
                          <a:pt x="4818" y="4314"/>
                        </a:lnTo>
                        <a:lnTo>
                          <a:pt x="48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1279;p57">
                    <a:extLst>
                      <a:ext uri="{FF2B5EF4-FFF2-40B4-BE49-F238E27FC236}">
                        <a16:creationId xmlns:a16="http://schemas.microsoft.com/office/drawing/2014/main" id="{2427D923-FD68-17B5-74D9-65F66D315AEC}"/>
                      </a:ext>
                    </a:extLst>
                  </p:cNvPr>
                  <p:cNvSpPr/>
                  <p:nvPr/>
                </p:nvSpPr>
                <p:spPr>
                  <a:xfrm>
                    <a:off x="3679438" y="3240775"/>
                    <a:ext cx="27924" cy="16"/>
                  </a:xfrm>
                  <a:custGeom>
                    <a:avLst/>
                    <a:gdLst/>
                    <a:ahLst/>
                    <a:cxnLst/>
                    <a:rect l="l" t="t" r="r" b="b"/>
                    <a:pathLst>
                      <a:path w="1766" h="1" extrusionOk="0">
                        <a:moveTo>
                          <a:pt x="1765" y="0"/>
                        </a:moveTo>
                        <a:lnTo>
                          <a:pt x="1" y="0"/>
                        </a:lnTo>
                        <a:lnTo>
                          <a:pt x="1" y="0"/>
                        </a:lnTo>
                        <a:lnTo>
                          <a:pt x="1765" y="0"/>
                        </a:lnTo>
                        <a:lnTo>
                          <a:pt x="1765"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1280;p57">
                    <a:extLst>
                      <a:ext uri="{FF2B5EF4-FFF2-40B4-BE49-F238E27FC236}">
                        <a16:creationId xmlns:a16="http://schemas.microsoft.com/office/drawing/2014/main" id="{C7F764E0-1167-9D4C-20FC-FA7449852359}"/>
                      </a:ext>
                    </a:extLst>
                  </p:cNvPr>
                  <p:cNvSpPr/>
                  <p:nvPr/>
                </p:nvSpPr>
                <p:spPr>
                  <a:xfrm>
                    <a:off x="3679438" y="3240775"/>
                    <a:ext cx="27924" cy="16"/>
                  </a:xfrm>
                  <a:custGeom>
                    <a:avLst/>
                    <a:gdLst/>
                    <a:ahLst/>
                    <a:cxnLst/>
                    <a:rect l="l" t="t" r="r" b="b"/>
                    <a:pathLst>
                      <a:path w="1766" h="1" fill="none" extrusionOk="0">
                        <a:moveTo>
                          <a:pt x="1765" y="0"/>
                        </a:moveTo>
                        <a:lnTo>
                          <a:pt x="1" y="0"/>
                        </a:lnTo>
                        <a:lnTo>
                          <a:pt x="1" y="0"/>
                        </a:lnTo>
                        <a:lnTo>
                          <a:pt x="1765" y="0"/>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1282;p57">
                    <a:extLst>
                      <a:ext uri="{FF2B5EF4-FFF2-40B4-BE49-F238E27FC236}">
                        <a16:creationId xmlns:a16="http://schemas.microsoft.com/office/drawing/2014/main" id="{CF85F74A-757A-C7E5-1735-D1235AA6C903}"/>
                      </a:ext>
                    </a:extLst>
                  </p:cNvPr>
                  <p:cNvSpPr/>
                  <p:nvPr/>
                </p:nvSpPr>
                <p:spPr>
                  <a:xfrm>
                    <a:off x="3679438" y="3240775"/>
                    <a:ext cx="27924" cy="68237"/>
                  </a:xfrm>
                  <a:custGeom>
                    <a:avLst/>
                    <a:gdLst/>
                    <a:ahLst/>
                    <a:cxnLst/>
                    <a:rect l="l" t="t" r="r" b="b"/>
                    <a:pathLst>
                      <a:path w="1766" h="4314" fill="none" extrusionOk="0">
                        <a:moveTo>
                          <a:pt x="1765" y="0"/>
                        </a:moveTo>
                        <a:lnTo>
                          <a:pt x="1" y="0"/>
                        </a:lnTo>
                        <a:lnTo>
                          <a:pt x="1" y="4314"/>
                        </a:lnTo>
                        <a:lnTo>
                          <a:pt x="1765" y="4314"/>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1283;p57">
                    <a:extLst>
                      <a:ext uri="{FF2B5EF4-FFF2-40B4-BE49-F238E27FC236}">
                        <a16:creationId xmlns:a16="http://schemas.microsoft.com/office/drawing/2014/main" id="{FAA1E2EA-F6AF-86F3-419D-678BB160E945}"/>
                      </a:ext>
                    </a:extLst>
                  </p:cNvPr>
                  <p:cNvSpPr/>
                  <p:nvPr/>
                </p:nvSpPr>
                <p:spPr>
                  <a:xfrm>
                    <a:off x="3724171" y="3240775"/>
                    <a:ext cx="19070" cy="16"/>
                  </a:xfrm>
                  <a:custGeom>
                    <a:avLst/>
                    <a:gdLst/>
                    <a:ahLst/>
                    <a:cxnLst/>
                    <a:rect l="l" t="t" r="r" b="b"/>
                    <a:pathLst>
                      <a:path w="1206" h="1" extrusionOk="0">
                        <a:moveTo>
                          <a:pt x="1205" y="0"/>
                        </a:moveTo>
                        <a:lnTo>
                          <a:pt x="1" y="0"/>
                        </a:lnTo>
                        <a:lnTo>
                          <a:pt x="1" y="0"/>
                        </a:lnTo>
                        <a:lnTo>
                          <a:pt x="1205" y="0"/>
                        </a:lnTo>
                        <a:lnTo>
                          <a:pt x="1205"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1284;p57">
                    <a:extLst>
                      <a:ext uri="{FF2B5EF4-FFF2-40B4-BE49-F238E27FC236}">
                        <a16:creationId xmlns:a16="http://schemas.microsoft.com/office/drawing/2014/main" id="{9C708705-8C0F-366B-1BA4-D2D0E630362D}"/>
                      </a:ext>
                    </a:extLst>
                  </p:cNvPr>
                  <p:cNvSpPr/>
                  <p:nvPr/>
                </p:nvSpPr>
                <p:spPr>
                  <a:xfrm>
                    <a:off x="3724171" y="3240775"/>
                    <a:ext cx="19070" cy="16"/>
                  </a:xfrm>
                  <a:custGeom>
                    <a:avLst/>
                    <a:gdLst/>
                    <a:ahLst/>
                    <a:cxnLst/>
                    <a:rect l="l" t="t" r="r" b="b"/>
                    <a:pathLst>
                      <a:path w="1206" h="1" fill="none" extrusionOk="0">
                        <a:moveTo>
                          <a:pt x="1205" y="0"/>
                        </a:moveTo>
                        <a:lnTo>
                          <a:pt x="1" y="0"/>
                        </a:lnTo>
                        <a:lnTo>
                          <a:pt x="1" y="0"/>
                        </a:lnTo>
                        <a:lnTo>
                          <a:pt x="1205" y="0"/>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1286;p57">
                    <a:extLst>
                      <a:ext uri="{FF2B5EF4-FFF2-40B4-BE49-F238E27FC236}">
                        <a16:creationId xmlns:a16="http://schemas.microsoft.com/office/drawing/2014/main" id="{C38CA90F-1CF6-2589-2D12-BB5AD0B23974}"/>
                      </a:ext>
                    </a:extLst>
                  </p:cNvPr>
                  <p:cNvSpPr/>
                  <p:nvPr/>
                </p:nvSpPr>
                <p:spPr>
                  <a:xfrm>
                    <a:off x="3724171" y="3240775"/>
                    <a:ext cx="19070" cy="68237"/>
                  </a:xfrm>
                  <a:custGeom>
                    <a:avLst/>
                    <a:gdLst/>
                    <a:ahLst/>
                    <a:cxnLst/>
                    <a:rect l="l" t="t" r="r" b="b"/>
                    <a:pathLst>
                      <a:path w="1206" h="4314" fill="none" extrusionOk="0">
                        <a:moveTo>
                          <a:pt x="1205" y="0"/>
                        </a:moveTo>
                        <a:lnTo>
                          <a:pt x="1" y="0"/>
                        </a:lnTo>
                        <a:lnTo>
                          <a:pt x="1" y="4314"/>
                        </a:lnTo>
                        <a:lnTo>
                          <a:pt x="1205" y="4314"/>
                        </a:lnTo>
                        <a:lnTo>
                          <a:pt x="120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1287;p57">
                    <a:extLst>
                      <a:ext uri="{FF2B5EF4-FFF2-40B4-BE49-F238E27FC236}">
                        <a16:creationId xmlns:a16="http://schemas.microsoft.com/office/drawing/2014/main" id="{53C29DA5-2C16-3920-1321-FA3163AF2A06}"/>
                      </a:ext>
                    </a:extLst>
                  </p:cNvPr>
                  <p:cNvSpPr/>
                  <p:nvPr/>
                </p:nvSpPr>
                <p:spPr>
                  <a:xfrm>
                    <a:off x="3768461" y="3240775"/>
                    <a:ext cx="9772" cy="16"/>
                  </a:xfrm>
                  <a:custGeom>
                    <a:avLst/>
                    <a:gdLst/>
                    <a:ahLst/>
                    <a:cxnLst/>
                    <a:rect l="l" t="t" r="r" b="b"/>
                    <a:pathLst>
                      <a:path w="618" h="1" extrusionOk="0">
                        <a:moveTo>
                          <a:pt x="617" y="0"/>
                        </a:moveTo>
                        <a:lnTo>
                          <a:pt x="1" y="0"/>
                        </a:lnTo>
                        <a:lnTo>
                          <a:pt x="1" y="0"/>
                        </a:lnTo>
                        <a:lnTo>
                          <a:pt x="617" y="0"/>
                        </a:lnTo>
                        <a:lnTo>
                          <a:pt x="617"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1288;p57">
                    <a:extLst>
                      <a:ext uri="{FF2B5EF4-FFF2-40B4-BE49-F238E27FC236}">
                        <a16:creationId xmlns:a16="http://schemas.microsoft.com/office/drawing/2014/main" id="{9D743B73-BA14-776E-E51B-C4BC8C5CD72C}"/>
                      </a:ext>
                    </a:extLst>
                  </p:cNvPr>
                  <p:cNvSpPr/>
                  <p:nvPr/>
                </p:nvSpPr>
                <p:spPr>
                  <a:xfrm>
                    <a:off x="3768461" y="3240775"/>
                    <a:ext cx="9772" cy="16"/>
                  </a:xfrm>
                  <a:custGeom>
                    <a:avLst/>
                    <a:gdLst/>
                    <a:ahLst/>
                    <a:cxnLst/>
                    <a:rect l="l" t="t" r="r" b="b"/>
                    <a:pathLst>
                      <a:path w="618" h="1" fill="none" extrusionOk="0">
                        <a:moveTo>
                          <a:pt x="617" y="0"/>
                        </a:moveTo>
                        <a:lnTo>
                          <a:pt x="1" y="0"/>
                        </a:lnTo>
                        <a:lnTo>
                          <a:pt x="1" y="0"/>
                        </a:lnTo>
                        <a:lnTo>
                          <a:pt x="617" y="0"/>
                        </a:lnTo>
                        <a:lnTo>
                          <a:pt x="6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1290;p57">
                    <a:extLst>
                      <a:ext uri="{FF2B5EF4-FFF2-40B4-BE49-F238E27FC236}">
                        <a16:creationId xmlns:a16="http://schemas.microsoft.com/office/drawing/2014/main" id="{C99D4DAF-3BAF-E717-A7EF-83E557888487}"/>
                      </a:ext>
                    </a:extLst>
                  </p:cNvPr>
                  <p:cNvSpPr/>
                  <p:nvPr/>
                </p:nvSpPr>
                <p:spPr>
                  <a:xfrm>
                    <a:off x="3830919" y="3240775"/>
                    <a:ext cx="4886" cy="16"/>
                  </a:xfrm>
                  <a:custGeom>
                    <a:avLst/>
                    <a:gdLst/>
                    <a:ahLst/>
                    <a:cxnLst/>
                    <a:rect l="l" t="t" r="r" b="b"/>
                    <a:pathLst>
                      <a:path w="309" h="1" extrusionOk="0">
                        <a:moveTo>
                          <a:pt x="309" y="0"/>
                        </a:moveTo>
                        <a:lnTo>
                          <a:pt x="0" y="0"/>
                        </a:lnTo>
                        <a:lnTo>
                          <a:pt x="0" y="0"/>
                        </a:lnTo>
                        <a:lnTo>
                          <a:pt x="309" y="0"/>
                        </a:lnTo>
                        <a:lnTo>
                          <a:pt x="309" y="0"/>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1291;p57">
                    <a:extLst>
                      <a:ext uri="{FF2B5EF4-FFF2-40B4-BE49-F238E27FC236}">
                        <a16:creationId xmlns:a16="http://schemas.microsoft.com/office/drawing/2014/main" id="{4AE051A2-B9A9-D839-BA74-3FCA2D73AB82}"/>
                      </a:ext>
                    </a:extLst>
                  </p:cNvPr>
                  <p:cNvSpPr/>
                  <p:nvPr/>
                </p:nvSpPr>
                <p:spPr>
                  <a:xfrm>
                    <a:off x="3830919" y="3240775"/>
                    <a:ext cx="4886" cy="16"/>
                  </a:xfrm>
                  <a:custGeom>
                    <a:avLst/>
                    <a:gdLst/>
                    <a:ahLst/>
                    <a:cxnLst/>
                    <a:rect l="l" t="t" r="r" b="b"/>
                    <a:pathLst>
                      <a:path w="309" h="1" fill="none" extrusionOk="0">
                        <a:moveTo>
                          <a:pt x="309" y="0"/>
                        </a:moveTo>
                        <a:lnTo>
                          <a:pt x="0" y="0"/>
                        </a:lnTo>
                        <a:lnTo>
                          <a:pt x="0" y="0"/>
                        </a:lnTo>
                        <a:lnTo>
                          <a:pt x="309" y="0"/>
                        </a:lnTo>
                        <a:lnTo>
                          <a:pt x="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1294;p57">
                    <a:extLst>
                      <a:ext uri="{FF2B5EF4-FFF2-40B4-BE49-F238E27FC236}">
                        <a16:creationId xmlns:a16="http://schemas.microsoft.com/office/drawing/2014/main" id="{339A9055-084B-4CA2-01A2-CB959C9F74CB}"/>
                      </a:ext>
                    </a:extLst>
                  </p:cNvPr>
                  <p:cNvSpPr/>
                  <p:nvPr/>
                </p:nvSpPr>
                <p:spPr>
                  <a:xfrm>
                    <a:off x="3306064" y="3850872"/>
                    <a:ext cx="346825" cy="68237"/>
                  </a:xfrm>
                  <a:custGeom>
                    <a:avLst/>
                    <a:gdLst/>
                    <a:ahLst/>
                    <a:cxnLst/>
                    <a:rect l="l" t="t" r="r" b="b"/>
                    <a:pathLst>
                      <a:path w="21934" h="4314" fill="none" extrusionOk="0">
                        <a:moveTo>
                          <a:pt x="21933" y="4314"/>
                        </a:moveTo>
                        <a:lnTo>
                          <a:pt x="0" y="4314"/>
                        </a:lnTo>
                        <a:lnTo>
                          <a:pt x="0" y="0"/>
                        </a:lnTo>
                        <a:lnTo>
                          <a:pt x="21933" y="0"/>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1296;p57">
                    <a:extLst>
                      <a:ext uri="{FF2B5EF4-FFF2-40B4-BE49-F238E27FC236}">
                        <a16:creationId xmlns:a16="http://schemas.microsoft.com/office/drawing/2014/main" id="{FB1C0A42-F958-32B4-560F-98CFA483ED82}"/>
                      </a:ext>
                    </a:extLst>
                  </p:cNvPr>
                  <p:cNvSpPr/>
                  <p:nvPr/>
                </p:nvSpPr>
                <p:spPr>
                  <a:xfrm>
                    <a:off x="3306064" y="3850872"/>
                    <a:ext cx="76199" cy="68237"/>
                  </a:xfrm>
                  <a:custGeom>
                    <a:avLst/>
                    <a:gdLst/>
                    <a:ahLst/>
                    <a:cxnLst/>
                    <a:rect l="l" t="t" r="r" b="b"/>
                    <a:pathLst>
                      <a:path w="4819" h="4314" fill="none" extrusionOk="0">
                        <a:moveTo>
                          <a:pt x="1121" y="0"/>
                        </a:moveTo>
                        <a:lnTo>
                          <a:pt x="0" y="0"/>
                        </a:lnTo>
                        <a:lnTo>
                          <a:pt x="0" y="4314"/>
                        </a:lnTo>
                        <a:lnTo>
                          <a:pt x="4818" y="4314"/>
                        </a:lnTo>
                        <a:lnTo>
                          <a:pt x="4818" y="28"/>
                        </a:lnTo>
                        <a:lnTo>
                          <a:pt x="1121" y="28"/>
                        </a:lnTo>
                        <a:lnTo>
                          <a:pt x="1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1298;p57">
                    <a:extLst>
                      <a:ext uri="{FF2B5EF4-FFF2-40B4-BE49-F238E27FC236}">
                        <a16:creationId xmlns:a16="http://schemas.microsoft.com/office/drawing/2014/main" id="{21CF1ABE-F1E4-43CE-20B0-A2F67514D4BC}"/>
                      </a:ext>
                    </a:extLst>
                  </p:cNvPr>
                  <p:cNvSpPr/>
                  <p:nvPr/>
                </p:nvSpPr>
                <p:spPr>
                  <a:xfrm>
                    <a:off x="3391102" y="3851315"/>
                    <a:ext cx="27924" cy="67794"/>
                  </a:xfrm>
                  <a:custGeom>
                    <a:avLst/>
                    <a:gdLst/>
                    <a:ahLst/>
                    <a:cxnLst/>
                    <a:rect l="l" t="t" r="r" b="b"/>
                    <a:pathLst>
                      <a:path w="1766" h="4286" fill="none" extrusionOk="0">
                        <a:moveTo>
                          <a:pt x="1765" y="0"/>
                        </a:moveTo>
                        <a:lnTo>
                          <a:pt x="1" y="0"/>
                        </a:lnTo>
                        <a:lnTo>
                          <a:pt x="1" y="4286"/>
                        </a:lnTo>
                        <a:lnTo>
                          <a:pt x="1765" y="4286"/>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1300;p57">
                    <a:extLst>
                      <a:ext uri="{FF2B5EF4-FFF2-40B4-BE49-F238E27FC236}">
                        <a16:creationId xmlns:a16="http://schemas.microsoft.com/office/drawing/2014/main" id="{67CB360C-6165-411A-686F-16F0916E836C}"/>
                      </a:ext>
                    </a:extLst>
                  </p:cNvPr>
                  <p:cNvSpPr/>
                  <p:nvPr/>
                </p:nvSpPr>
                <p:spPr>
                  <a:xfrm>
                    <a:off x="3435835" y="3851315"/>
                    <a:ext cx="19070" cy="67794"/>
                  </a:xfrm>
                  <a:custGeom>
                    <a:avLst/>
                    <a:gdLst/>
                    <a:ahLst/>
                    <a:cxnLst/>
                    <a:rect l="l" t="t" r="r" b="b"/>
                    <a:pathLst>
                      <a:path w="1206" h="4286" fill="none" extrusionOk="0">
                        <a:moveTo>
                          <a:pt x="1205" y="0"/>
                        </a:moveTo>
                        <a:lnTo>
                          <a:pt x="1" y="0"/>
                        </a:lnTo>
                        <a:lnTo>
                          <a:pt x="1"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1304;p57">
                    <a:extLst>
                      <a:ext uri="{FF2B5EF4-FFF2-40B4-BE49-F238E27FC236}">
                        <a16:creationId xmlns:a16="http://schemas.microsoft.com/office/drawing/2014/main" id="{AA0885AA-D4A8-3147-B8CE-1164C8BA1A29}"/>
                      </a:ext>
                    </a:extLst>
                  </p:cNvPr>
                  <p:cNvSpPr/>
                  <p:nvPr/>
                </p:nvSpPr>
                <p:spPr>
                  <a:xfrm>
                    <a:off x="3323773" y="3783078"/>
                    <a:ext cx="347268" cy="68253"/>
                  </a:xfrm>
                  <a:custGeom>
                    <a:avLst/>
                    <a:gdLst/>
                    <a:ahLst/>
                    <a:cxnLst/>
                    <a:rect l="l" t="t" r="r" b="b"/>
                    <a:pathLst>
                      <a:path w="21962" h="4315" fill="none" extrusionOk="0">
                        <a:moveTo>
                          <a:pt x="21962" y="4314"/>
                        </a:moveTo>
                        <a:lnTo>
                          <a:pt x="1" y="4314"/>
                        </a:lnTo>
                        <a:lnTo>
                          <a:pt x="1" y="1"/>
                        </a:lnTo>
                        <a:lnTo>
                          <a:pt x="21962" y="1"/>
                        </a:lnTo>
                        <a:lnTo>
                          <a:pt x="21962"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1306;p57">
                    <a:extLst>
                      <a:ext uri="{FF2B5EF4-FFF2-40B4-BE49-F238E27FC236}">
                        <a16:creationId xmlns:a16="http://schemas.microsoft.com/office/drawing/2014/main" id="{C581AA1C-FDC6-2ED5-DF2B-B1303E27A448}"/>
                      </a:ext>
                    </a:extLst>
                  </p:cNvPr>
                  <p:cNvSpPr/>
                  <p:nvPr/>
                </p:nvSpPr>
                <p:spPr>
                  <a:xfrm>
                    <a:off x="3323773" y="3783521"/>
                    <a:ext cx="76642" cy="67810"/>
                  </a:xfrm>
                  <a:custGeom>
                    <a:avLst/>
                    <a:gdLst/>
                    <a:ahLst/>
                    <a:cxnLst/>
                    <a:rect l="l" t="t" r="r" b="b"/>
                    <a:pathLst>
                      <a:path w="4847" h="4287" fill="none" extrusionOk="0">
                        <a:moveTo>
                          <a:pt x="4847" y="1"/>
                        </a:moveTo>
                        <a:lnTo>
                          <a:pt x="1" y="1"/>
                        </a:lnTo>
                        <a:lnTo>
                          <a:pt x="1" y="4286"/>
                        </a:lnTo>
                        <a:lnTo>
                          <a:pt x="4847" y="4286"/>
                        </a:lnTo>
                        <a:lnTo>
                          <a:pt x="48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1308;p57">
                    <a:extLst>
                      <a:ext uri="{FF2B5EF4-FFF2-40B4-BE49-F238E27FC236}">
                        <a16:creationId xmlns:a16="http://schemas.microsoft.com/office/drawing/2014/main" id="{51DC95E8-D414-4A6E-C727-878FC45920D9}"/>
                      </a:ext>
                    </a:extLst>
                  </p:cNvPr>
                  <p:cNvSpPr/>
                  <p:nvPr/>
                </p:nvSpPr>
                <p:spPr>
                  <a:xfrm>
                    <a:off x="3408827" y="3783521"/>
                    <a:ext cx="27909" cy="67810"/>
                  </a:xfrm>
                  <a:custGeom>
                    <a:avLst/>
                    <a:gdLst/>
                    <a:ahLst/>
                    <a:cxnLst/>
                    <a:rect l="l" t="t" r="r" b="b"/>
                    <a:pathLst>
                      <a:path w="1765" h="4287" fill="none" extrusionOk="0">
                        <a:moveTo>
                          <a:pt x="1765" y="1"/>
                        </a:moveTo>
                        <a:lnTo>
                          <a:pt x="0" y="1"/>
                        </a:lnTo>
                        <a:lnTo>
                          <a:pt x="0"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1310;p57">
                    <a:extLst>
                      <a:ext uri="{FF2B5EF4-FFF2-40B4-BE49-F238E27FC236}">
                        <a16:creationId xmlns:a16="http://schemas.microsoft.com/office/drawing/2014/main" id="{10C48709-6637-6A1D-8AD1-1AE13AB3A121}"/>
                      </a:ext>
                    </a:extLst>
                  </p:cNvPr>
                  <p:cNvSpPr/>
                  <p:nvPr/>
                </p:nvSpPr>
                <p:spPr>
                  <a:xfrm>
                    <a:off x="3453560" y="3783521"/>
                    <a:ext cx="19054" cy="67810"/>
                  </a:xfrm>
                  <a:custGeom>
                    <a:avLst/>
                    <a:gdLst/>
                    <a:ahLst/>
                    <a:cxnLst/>
                    <a:rect l="l" t="t" r="r" b="b"/>
                    <a:pathLst>
                      <a:path w="1205" h="4287" fill="none" extrusionOk="0">
                        <a:moveTo>
                          <a:pt x="1205" y="1"/>
                        </a:moveTo>
                        <a:lnTo>
                          <a:pt x="0" y="1"/>
                        </a:lnTo>
                        <a:lnTo>
                          <a:pt x="0"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1314;p57">
                    <a:extLst>
                      <a:ext uri="{FF2B5EF4-FFF2-40B4-BE49-F238E27FC236}">
                        <a16:creationId xmlns:a16="http://schemas.microsoft.com/office/drawing/2014/main" id="{408822D6-A39A-E8BE-48C3-9595368849EE}"/>
                      </a:ext>
                    </a:extLst>
                  </p:cNvPr>
                  <p:cNvSpPr/>
                  <p:nvPr/>
                </p:nvSpPr>
                <p:spPr>
                  <a:xfrm>
                    <a:off x="3306064" y="3715284"/>
                    <a:ext cx="346825" cy="68253"/>
                  </a:xfrm>
                  <a:custGeom>
                    <a:avLst/>
                    <a:gdLst/>
                    <a:ahLst/>
                    <a:cxnLst/>
                    <a:rect l="l" t="t" r="r" b="b"/>
                    <a:pathLst>
                      <a:path w="21934" h="4315" fill="none" extrusionOk="0">
                        <a:moveTo>
                          <a:pt x="21933" y="4315"/>
                        </a:moveTo>
                        <a:lnTo>
                          <a:pt x="0" y="4315"/>
                        </a:lnTo>
                        <a:lnTo>
                          <a:pt x="0" y="1"/>
                        </a:lnTo>
                        <a:lnTo>
                          <a:pt x="21933" y="1"/>
                        </a:lnTo>
                        <a:lnTo>
                          <a:pt x="21933" y="4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1316;p57">
                    <a:extLst>
                      <a:ext uri="{FF2B5EF4-FFF2-40B4-BE49-F238E27FC236}">
                        <a16:creationId xmlns:a16="http://schemas.microsoft.com/office/drawing/2014/main" id="{C8C95486-B60C-FA32-5CA0-D6C5AFED118E}"/>
                      </a:ext>
                    </a:extLst>
                  </p:cNvPr>
                  <p:cNvSpPr/>
                  <p:nvPr/>
                </p:nvSpPr>
                <p:spPr>
                  <a:xfrm>
                    <a:off x="3306064" y="3715284"/>
                    <a:ext cx="76199" cy="68253"/>
                  </a:xfrm>
                  <a:custGeom>
                    <a:avLst/>
                    <a:gdLst/>
                    <a:ahLst/>
                    <a:cxnLst/>
                    <a:rect l="l" t="t" r="r" b="b"/>
                    <a:pathLst>
                      <a:path w="4819" h="4315" fill="none" extrusionOk="0">
                        <a:moveTo>
                          <a:pt x="561" y="1"/>
                        </a:moveTo>
                        <a:lnTo>
                          <a:pt x="0" y="1"/>
                        </a:lnTo>
                        <a:lnTo>
                          <a:pt x="0" y="4315"/>
                        </a:lnTo>
                        <a:lnTo>
                          <a:pt x="4818" y="4315"/>
                        </a:lnTo>
                        <a:lnTo>
                          <a:pt x="4818" y="29"/>
                        </a:lnTo>
                        <a:lnTo>
                          <a:pt x="561" y="29"/>
                        </a:lnTo>
                        <a:lnTo>
                          <a:pt x="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1318;p57">
                    <a:extLst>
                      <a:ext uri="{FF2B5EF4-FFF2-40B4-BE49-F238E27FC236}">
                        <a16:creationId xmlns:a16="http://schemas.microsoft.com/office/drawing/2014/main" id="{92FC22D5-13DE-4F8E-3D74-887D57BCB7B9}"/>
                      </a:ext>
                    </a:extLst>
                  </p:cNvPr>
                  <p:cNvSpPr/>
                  <p:nvPr/>
                </p:nvSpPr>
                <p:spPr>
                  <a:xfrm>
                    <a:off x="3391102" y="3715727"/>
                    <a:ext cx="27924" cy="67810"/>
                  </a:xfrm>
                  <a:custGeom>
                    <a:avLst/>
                    <a:gdLst/>
                    <a:ahLst/>
                    <a:cxnLst/>
                    <a:rect l="l" t="t" r="r" b="b"/>
                    <a:pathLst>
                      <a:path w="1766" h="4287" fill="none" extrusionOk="0">
                        <a:moveTo>
                          <a:pt x="1765" y="1"/>
                        </a:moveTo>
                        <a:lnTo>
                          <a:pt x="1" y="1"/>
                        </a:lnTo>
                        <a:lnTo>
                          <a:pt x="1" y="4287"/>
                        </a:lnTo>
                        <a:lnTo>
                          <a:pt x="1765" y="4287"/>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1320;p57">
                    <a:extLst>
                      <a:ext uri="{FF2B5EF4-FFF2-40B4-BE49-F238E27FC236}">
                        <a16:creationId xmlns:a16="http://schemas.microsoft.com/office/drawing/2014/main" id="{ADA651DF-74A5-1DA1-CDD3-7E7D66BC1876}"/>
                      </a:ext>
                    </a:extLst>
                  </p:cNvPr>
                  <p:cNvSpPr/>
                  <p:nvPr/>
                </p:nvSpPr>
                <p:spPr>
                  <a:xfrm>
                    <a:off x="3435835" y="3715727"/>
                    <a:ext cx="19070" cy="67810"/>
                  </a:xfrm>
                  <a:custGeom>
                    <a:avLst/>
                    <a:gdLst/>
                    <a:ahLst/>
                    <a:cxnLst/>
                    <a:rect l="l" t="t" r="r" b="b"/>
                    <a:pathLst>
                      <a:path w="1206" h="4287" fill="none" extrusionOk="0">
                        <a:moveTo>
                          <a:pt x="1205" y="1"/>
                        </a:moveTo>
                        <a:lnTo>
                          <a:pt x="1" y="1"/>
                        </a:lnTo>
                        <a:lnTo>
                          <a:pt x="1" y="4287"/>
                        </a:lnTo>
                        <a:lnTo>
                          <a:pt x="1205" y="4287"/>
                        </a:lnTo>
                        <a:lnTo>
                          <a:pt x="120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1324;p57">
                    <a:extLst>
                      <a:ext uri="{FF2B5EF4-FFF2-40B4-BE49-F238E27FC236}">
                        <a16:creationId xmlns:a16="http://schemas.microsoft.com/office/drawing/2014/main" id="{7FCE726F-0818-BEF1-7A34-865ABA32AB9C}"/>
                      </a:ext>
                    </a:extLst>
                  </p:cNvPr>
                  <p:cNvSpPr/>
                  <p:nvPr/>
                </p:nvSpPr>
                <p:spPr>
                  <a:xfrm>
                    <a:off x="3314919" y="3647506"/>
                    <a:ext cx="347268" cy="68237"/>
                  </a:xfrm>
                  <a:custGeom>
                    <a:avLst/>
                    <a:gdLst/>
                    <a:ahLst/>
                    <a:cxnLst/>
                    <a:rect l="l" t="t" r="r" b="b"/>
                    <a:pathLst>
                      <a:path w="21962" h="4314" fill="none" extrusionOk="0">
                        <a:moveTo>
                          <a:pt x="21961" y="4314"/>
                        </a:moveTo>
                        <a:lnTo>
                          <a:pt x="1" y="4314"/>
                        </a:lnTo>
                        <a:lnTo>
                          <a:pt x="1" y="0"/>
                        </a:lnTo>
                        <a:lnTo>
                          <a:pt x="21961" y="0"/>
                        </a:lnTo>
                        <a:lnTo>
                          <a:pt x="21961"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6" name="Google Shape;1326;p57">
                    <a:extLst>
                      <a:ext uri="{FF2B5EF4-FFF2-40B4-BE49-F238E27FC236}">
                        <a16:creationId xmlns:a16="http://schemas.microsoft.com/office/drawing/2014/main" id="{DE8AF396-EC4F-A893-475D-E30DF95378F4}"/>
                      </a:ext>
                    </a:extLst>
                  </p:cNvPr>
                  <p:cNvSpPr/>
                  <p:nvPr/>
                </p:nvSpPr>
                <p:spPr>
                  <a:xfrm>
                    <a:off x="3314919" y="3647949"/>
                    <a:ext cx="76199" cy="67794"/>
                  </a:xfrm>
                  <a:custGeom>
                    <a:avLst/>
                    <a:gdLst/>
                    <a:ahLst/>
                    <a:cxnLst/>
                    <a:rect l="l" t="t" r="r" b="b"/>
                    <a:pathLst>
                      <a:path w="4819" h="4286" fill="none" extrusionOk="0">
                        <a:moveTo>
                          <a:pt x="4819" y="0"/>
                        </a:moveTo>
                        <a:lnTo>
                          <a:pt x="1" y="0"/>
                        </a:lnTo>
                        <a:lnTo>
                          <a:pt x="1" y="4286"/>
                        </a:lnTo>
                        <a:lnTo>
                          <a:pt x="4819" y="4286"/>
                        </a:lnTo>
                        <a:lnTo>
                          <a:pt x="48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1328;p57">
                    <a:extLst>
                      <a:ext uri="{FF2B5EF4-FFF2-40B4-BE49-F238E27FC236}">
                        <a16:creationId xmlns:a16="http://schemas.microsoft.com/office/drawing/2014/main" id="{7A13A771-8526-A075-DC7C-6CB3FA0E329C}"/>
                      </a:ext>
                    </a:extLst>
                  </p:cNvPr>
                  <p:cNvSpPr/>
                  <p:nvPr/>
                </p:nvSpPr>
                <p:spPr>
                  <a:xfrm>
                    <a:off x="3399957" y="3647949"/>
                    <a:ext cx="27924" cy="67794"/>
                  </a:xfrm>
                  <a:custGeom>
                    <a:avLst/>
                    <a:gdLst/>
                    <a:ahLst/>
                    <a:cxnLst/>
                    <a:rect l="l" t="t" r="r" b="b"/>
                    <a:pathLst>
                      <a:path w="1766" h="4286" fill="none" extrusionOk="0">
                        <a:moveTo>
                          <a:pt x="1765" y="0"/>
                        </a:moveTo>
                        <a:lnTo>
                          <a:pt x="1" y="0"/>
                        </a:lnTo>
                        <a:lnTo>
                          <a:pt x="1" y="4286"/>
                        </a:lnTo>
                        <a:lnTo>
                          <a:pt x="1765" y="4286"/>
                        </a:lnTo>
                        <a:lnTo>
                          <a:pt x="1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1330;p57">
                    <a:extLst>
                      <a:ext uri="{FF2B5EF4-FFF2-40B4-BE49-F238E27FC236}">
                        <a16:creationId xmlns:a16="http://schemas.microsoft.com/office/drawing/2014/main" id="{6AD84DD5-4D19-1EDA-A78F-EABBD49EF061}"/>
                      </a:ext>
                    </a:extLst>
                  </p:cNvPr>
                  <p:cNvSpPr/>
                  <p:nvPr/>
                </p:nvSpPr>
                <p:spPr>
                  <a:xfrm>
                    <a:off x="3444690" y="3647949"/>
                    <a:ext cx="19070" cy="67794"/>
                  </a:xfrm>
                  <a:custGeom>
                    <a:avLst/>
                    <a:gdLst/>
                    <a:ahLst/>
                    <a:cxnLst/>
                    <a:rect l="l" t="t" r="r" b="b"/>
                    <a:pathLst>
                      <a:path w="1206" h="4286" fill="none" extrusionOk="0">
                        <a:moveTo>
                          <a:pt x="1205" y="0"/>
                        </a:moveTo>
                        <a:lnTo>
                          <a:pt x="1" y="0"/>
                        </a:lnTo>
                        <a:lnTo>
                          <a:pt x="1" y="4286"/>
                        </a:lnTo>
                        <a:lnTo>
                          <a:pt x="1205" y="4286"/>
                        </a:lnTo>
                        <a:lnTo>
                          <a:pt x="12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1335;p57">
                    <a:extLst>
                      <a:ext uri="{FF2B5EF4-FFF2-40B4-BE49-F238E27FC236}">
                        <a16:creationId xmlns:a16="http://schemas.microsoft.com/office/drawing/2014/main" id="{575E2DA4-C9A8-79EA-7396-92411B9D1B8A}"/>
                      </a:ext>
                    </a:extLst>
                  </p:cNvPr>
                  <p:cNvSpPr/>
                  <p:nvPr/>
                </p:nvSpPr>
                <p:spPr>
                  <a:xfrm>
                    <a:off x="3306064" y="3579712"/>
                    <a:ext cx="346825" cy="68253"/>
                  </a:xfrm>
                  <a:custGeom>
                    <a:avLst/>
                    <a:gdLst/>
                    <a:ahLst/>
                    <a:cxnLst/>
                    <a:rect l="l" t="t" r="r" b="b"/>
                    <a:pathLst>
                      <a:path w="21934" h="4315" fill="none" extrusionOk="0">
                        <a:moveTo>
                          <a:pt x="21933" y="4314"/>
                        </a:moveTo>
                        <a:lnTo>
                          <a:pt x="0" y="4314"/>
                        </a:lnTo>
                        <a:lnTo>
                          <a:pt x="0" y="1"/>
                        </a:lnTo>
                        <a:lnTo>
                          <a:pt x="21933" y="1"/>
                        </a:lnTo>
                        <a:lnTo>
                          <a:pt x="21933" y="43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1337;p57">
                    <a:extLst>
                      <a:ext uri="{FF2B5EF4-FFF2-40B4-BE49-F238E27FC236}">
                        <a16:creationId xmlns:a16="http://schemas.microsoft.com/office/drawing/2014/main" id="{83530444-87F3-F40E-9693-CF59EFB63599}"/>
                      </a:ext>
                    </a:extLst>
                  </p:cNvPr>
                  <p:cNvSpPr/>
                  <p:nvPr/>
                </p:nvSpPr>
                <p:spPr>
                  <a:xfrm>
                    <a:off x="3306064" y="3579712"/>
                    <a:ext cx="76199" cy="68253"/>
                  </a:xfrm>
                  <a:custGeom>
                    <a:avLst/>
                    <a:gdLst/>
                    <a:ahLst/>
                    <a:cxnLst/>
                    <a:rect l="l" t="t" r="r" b="b"/>
                    <a:pathLst>
                      <a:path w="4819" h="4315" fill="none" extrusionOk="0">
                        <a:moveTo>
                          <a:pt x="1681" y="1"/>
                        </a:moveTo>
                        <a:lnTo>
                          <a:pt x="0" y="1"/>
                        </a:lnTo>
                        <a:lnTo>
                          <a:pt x="0" y="4314"/>
                        </a:lnTo>
                        <a:lnTo>
                          <a:pt x="4818" y="4314"/>
                        </a:lnTo>
                        <a:lnTo>
                          <a:pt x="4818" y="29"/>
                        </a:lnTo>
                        <a:lnTo>
                          <a:pt x="1681" y="29"/>
                        </a:lnTo>
                        <a:lnTo>
                          <a:pt x="16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1339;p57">
                    <a:extLst>
                      <a:ext uri="{FF2B5EF4-FFF2-40B4-BE49-F238E27FC236}">
                        <a16:creationId xmlns:a16="http://schemas.microsoft.com/office/drawing/2014/main" id="{AABF081D-AE07-2787-3BE9-EFB139FFA251}"/>
                      </a:ext>
                    </a:extLst>
                  </p:cNvPr>
                  <p:cNvSpPr/>
                  <p:nvPr/>
                </p:nvSpPr>
                <p:spPr>
                  <a:xfrm>
                    <a:off x="3391102" y="3580155"/>
                    <a:ext cx="27924" cy="67810"/>
                  </a:xfrm>
                  <a:custGeom>
                    <a:avLst/>
                    <a:gdLst/>
                    <a:ahLst/>
                    <a:cxnLst/>
                    <a:rect l="l" t="t" r="r" b="b"/>
                    <a:pathLst>
                      <a:path w="1766" h="4287" fill="none" extrusionOk="0">
                        <a:moveTo>
                          <a:pt x="1765" y="1"/>
                        </a:moveTo>
                        <a:lnTo>
                          <a:pt x="1" y="1"/>
                        </a:lnTo>
                        <a:lnTo>
                          <a:pt x="1" y="4286"/>
                        </a:lnTo>
                        <a:lnTo>
                          <a:pt x="1765" y="4286"/>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1341;p57">
                    <a:extLst>
                      <a:ext uri="{FF2B5EF4-FFF2-40B4-BE49-F238E27FC236}">
                        <a16:creationId xmlns:a16="http://schemas.microsoft.com/office/drawing/2014/main" id="{99CB9BDD-86D5-8F58-E623-7E1CC43A8CFB}"/>
                      </a:ext>
                    </a:extLst>
                  </p:cNvPr>
                  <p:cNvSpPr/>
                  <p:nvPr/>
                </p:nvSpPr>
                <p:spPr>
                  <a:xfrm>
                    <a:off x="3435835" y="3580155"/>
                    <a:ext cx="19070" cy="67810"/>
                  </a:xfrm>
                  <a:custGeom>
                    <a:avLst/>
                    <a:gdLst/>
                    <a:ahLst/>
                    <a:cxnLst/>
                    <a:rect l="l" t="t" r="r" b="b"/>
                    <a:pathLst>
                      <a:path w="1206" h="4287" fill="none" extrusionOk="0">
                        <a:moveTo>
                          <a:pt x="1205" y="1"/>
                        </a:moveTo>
                        <a:lnTo>
                          <a:pt x="1" y="1"/>
                        </a:lnTo>
                        <a:lnTo>
                          <a:pt x="1" y="4286"/>
                        </a:lnTo>
                        <a:lnTo>
                          <a:pt x="1205" y="4286"/>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1346;p57">
                    <a:extLst>
                      <a:ext uri="{FF2B5EF4-FFF2-40B4-BE49-F238E27FC236}">
                        <a16:creationId xmlns:a16="http://schemas.microsoft.com/office/drawing/2014/main" id="{14A79098-AD36-B56E-6325-F2C00A727D38}"/>
                      </a:ext>
                    </a:extLst>
                  </p:cNvPr>
                  <p:cNvSpPr/>
                  <p:nvPr/>
                </p:nvSpPr>
                <p:spPr>
                  <a:xfrm>
                    <a:off x="3332644" y="3511918"/>
                    <a:ext cx="76642" cy="68253"/>
                  </a:xfrm>
                  <a:custGeom>
                    <a:avLst/>
                    <a:gdLst/>
                    <a:ahLst/>
                    <a:cxnLst/>
                    <a:rect l="l" t="t" r="r" b="b"/>
                    <a:pathLst>
                      <a:path w="4847" h="4315" fill="none" extrusionOk="0">
                        <a:moveTo>
                          <a:pt x="4846" y="1"/>
                        </a:moveTo>
                        <a:lnTo>
                          <a:pt x="1905" y="1"/>
                        </a:lnTo>
                        <a:lnTo>
                          <a:pt x="0" y="1"/>
                        </a:lnTo>
                        <a:lnTo>
                          <a:pt x="0" y="4315"/>
                        </a:lnTo>
                        <a:lnTo>
                          <a:pt x="4846" y="4315"/>
                        </a:lnTo>
                        <a:lnTo>
                          <a:pt x="48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1347;p57">
                    <a:extLst>
                      <a:ext uri="{FF2B5EF4-FFF2-40B4-BE49-F238E27FC236}">
                        <a16:creationId xmlns:a16="http://schemas.microsoft.com/office/drawing/2014/main" id="{62BC2645-48B0-C122-3CB6-18F9D1C6A51E}"/>
                      </a:ext>
                    </a:extLst>
                  </p:cNvPr>
                  <p:cNvSpPr/>
                  <p:nvPr/>
                </p:nvSpPr>
                <p:spPr>
                  <a:xfrm>
                    <a:off x="3418125" y="3511918"/>
                    <a:ext cx="27909" cy="16"/>
                  </a:xfrm>
                  <a:custGeom>
                    <a:avLst/>
                    <a:gdLst/>
                    <a:ahLst/>
                    <a:cxnLst/>
                    <a:rect l="l" t="t" r="r" b="b"/>
                    <a:pathLst>
                      <a:path w="1765" h="1" extrusionOk="0">
                        <a:moveTo>
                          <a:pt x="1765" y="1"/>
                        </a:moveTo>
                        <a:lnTo>
                          <a:pt x="0" y="1"/>
                        </a:lnTo>
                        <a:lnTo>
                          <a:pt x="0" y="1"/>
                        </a:lnTo>
                        <a:lnTo>
                          <a:pt x="1765" y="1"/>
                        </a:lnTo>
                        <a:lnTo>
                          <a:pt x="1765" y="1"/>
                        </a:lnTo>
                        <a:close/>
                      </a:path>
                    </a:pathLst>
                  </a:custGeom>
                  <a:solidFill>
                    <a:srgbClr val="C6A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1348;p57">
                    <a:extLst>
                      <a:ext uri="{FF2B5EF4-FFF2-40B4-BE49-F238E27FC236}">
                        <a16:creationId xmlns:a16="http://schemas.microsoft.com/office/drawing/2014/main" id="{FFEE0AE5-B0BB-BD46-1D03-78887CDD42A8}"/>
                      </a:ext>
                    </a:extLst>
                  </p:cNvPr>
                  <p:cNvSpPr/>
                  <p:nvPr/>
                </p:nvSpPr>
                <p:spPr>
                  <a:xfrm>
                    <a:off x="3418125" y="3511918"/>
                    <a:ext cx="27909" cy="16"/>
                  </a:xfrm>
                  <a:custGeom>
                    <a:avLst/>
                    <a:gdLst/>
                    <a:ahLst/>
                    <a:cxnLst/>
                    <a:rect l="l" t="t" r="r" b="b"/>
                    <a:pathLst>
                      <a:path w="1765" h="1" fill="none" extrusionOk="0">
                        <a:moveTo>
                          <a:pt x="1765" y="1"/>
                        </a:moveTo>
                        <a:lnTo>
                          <a:pt x="0" y="1"/>
                        </a:lnTo>
                        <a:lnTo>
                          <a:pt x="0" y="1"/>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1350;p57">
                    <a:extLst>
                      <a:ext uri="{FF2B5EF4-FFF2-40B4-BE49-F238E27FC236}">
                        <a16:creationId xmlns:a16="http://schemas.microsoft.com/office/drawing/2014/main" id="{714577AC-18B8-222C-A096-2FC755254AD0}"/>
                      </a:ext>
                    </a:extLst>
                  </p:cNvPr>
                  <p:cNvSpPr/>
                  <p:nvPr/>
                </p:nvSpPr>
                <p:spPr>
                  <a:xfrm>
                    <a:off x="3418125" y="3511918"/>
                    <a:ext cx="27909" cy="68253"/>
                  </a:xfrm>
                  <a:custGeom>
                    <a:avLst/>
                    <a:gdLst/>
                    <a:ahLst/>
                    <a:cxnLst/>
                    <a:rect l="l" t="t" r="r" b="b"/>
                    <a:pathLst>
                      <a:path w="1765" h="4315" fill="none" extrusionOk="0">
                        <a:moveTo>
                          <a:pt x="1765" y="1"/>
                        </a:moveTo>
                        <a:lnTo>
                          <a:pt x="0" y="1"/>
                        </a:lnTo>
                        <a:lnTo>
                          <a:pt x="0" y="4315"/>
                        </a:lnTo>
                        <a:lnTo>
                          <a:pt x="1765" y="4315"/>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1351;p57">
                    <a:extLst>
                      <a:ext uri="{FF2B5EF4-FFF2-40B4-BE49-F238E27FC236}">
                        <a16:creationId xmlns:a16="http://schemas.microsoft.com/office/drawing/2014/main" id="{1BA1C624-7F7F-7430-BDD2-04641D25D5DB}"/>
                      </a:ext>
                    </a:extLst>
                  </p:cNvPr>
                  <p:cNvSpPr/>
                  <p:nvPr/>
                </p:nvSpPr>
                <p:spPr>
                  <a:xfrm>
                    <a:off x="3462415" y="3511918"/>
                    <a:ext cx="19054" cy="16"/>
                  </a:xfrm>
                  <a:custGeom>
                    <a:avLst/>
                    <a:gdLst/>
                    <a:ahLst/>
                    <a:cxnLst/>
                    <a:rect l="l" t="t" r="r" b="b"/>
                    <a:pathLst>
                      <a:path w="1205" h="1" extrusionOk="0">
                        <a:moveTo>
                          <a:pt x="1205" y="1"/>
                        </a:moveTo>
                        <a:lnTo>
                          <a:pt x="0" y="1"/>
                        </a:lnTo>
                        <a:lnTo>
                          <a:pt x="0" y="1"/>
                        </a:lnTo>
                        <a:lnTo>
                          <a:pt x="1205" y="1"/>
                        </a:lnTo>
                        <a:lnTo>
                          <a:pt x="1205" y="1"/>
                        </a:lnTo>
                        <a:close/>
                      </a:path>
                    </a:pathLst>
                  </a:custGeom>
                  <a:solidFill>
                    <a:srgbClr val="C6A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1352;p57">
                    <a:extLst>
                      <a:ext uri="{FF2B5EF4-FFF2-40B4-BE49-F238E27FC236}">
                        <a16:creationId xmlns:a16="http://schemas.microsoft.com/office/drawing/2014/main" id="{E9C7D802-74AC-E12F-5800-972292689F38}"/>
                      </a:ext>
                    </a:extLst>
                  </p:cNvPr>
                  <p:cNvSpPr/>
                  <p:nvPr/>
                </p:nvSpPr>
                <p:spPr>
                  <a:xfrm>
                    <a:off x="3462415" y="3511918"/>
                    <a:ext cx="19054" cy="16"/>
                  </a:xfrm>
                  <a:custGeom>
                    <a:avLst/>
                    <a:gdLst/>
                    <a:ahLst/>
                    <a:cxnLst/>
                    <a:rect l="l" t="t" r="r" b="b"/>
                    <a:pathLst>
                      <a:path w="1205" h="1" fill="none" extrusionOk="0">
                        <a:moveTo>
                          <a:pt x="1205" y="1"/>
                        </a:moveTo>
                        <a:lnTo>
                          <a:pt x="0" y="1"/>
                        </a:lnTo>
                        <a:lnTo>
                          <a:pt x="0" y="1"/>
                        </a:lnTo>
                        <a:lnTo>
                          <a:pt x="1205" y="1"/>
                        </a:lnTo>
                        <a:lnTo>
                          <a:pt x="1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1355;p57">
                    <a:extLst>
                      <a:ext uri="{FF2B5EF4-FFF2-40B4-BE49-F238E27FC236}">
                        <a16:creationId xmlns:a16="http://schemas.microsoft.com/office/drawing/2014/main" id="{5EB02313-3FED-5398-A270-2D97BB3BB6EA}"/>
                      </a:ext>
                    </a:extLst>
                  </p:cNvPr>
                  <p:cNvSpPr/>
                  <p:nvPr/>
                </p:nvSpPr>
                <p:spPr>
                  <a:xfrm>
                    <a:off x="3507148" y="3511918"/>
                    <a:ext cx="9313" cy="16"/>
                  </a:xfrm>
                  <a:custGeom>
                    <a:avLst/>
                    <a:gdLst/>
                    <a:ahLst/>
                    <a:cxnLst/>
                    <a:rect l="l" t="t" r="r" b="b"/>
                    <a:pathLst>
                      <a:path w="589" h="1" extrusionOk="0">
                        <a:moveTo>
                          <a:pt x="589" y="1"/>
                        </a:moveTo>
                        <a:lnTo>
                          <a:pt x="0" y="1"/>
                        </a:lnTo>
                        <a:lnTo>
                          <a:pt x="0" y="1"/>
                        </a:lnTo>
                        <a:lnTo>
                          <a:pt x="589" y="1"/>
                        </a:lnTo>
                        <a:lnTo>
                          <a:pt x="589" y="1"/>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1356;p57">
                    <a:extLst>
                      <a:ext uri="{FF2B5EF4-FFF2-40B4-BE49-F238E27FC236}">
                        <a16:creationId xmlns:a16="http://schemas.microsoft.com/office/drawing/2014/main" id="{28922A18-D90F-5D30-D97C-188AA9AA5901}"/>
                      </a:ext>
                    </a:extLst>
                  </p:cNvPr>
                  <p:cNvSpPr/>
                  <p:nvPr/>
                </p:nvSpPr>
                <p:spPr>
                  <a:xfrm>
                    <a:off x="3507148" y="3511918"/>
                    <a:ext cx="9313" cy="16"/>
                  </a:xfrm>
                  <a:custGeom>
                    <a:avLst/>
                    <a:gdLst/>
                    <a:ahLst/>
                    <a:cxnLst/>
                    <a:rect l="l" t="t" r="r" b="b"/>
                    <a:pathLst>
                      <a:path w="589" h="1" fill="none" extrusionOk="0">
                        <a:moveTo>
                          <a:pt x="589" y="1"/>
                        </a:moveTo>
                        <a:lnTo>
                          <a:pt x="0" y="1"/>
                        </a:lnTo>
                        <a:lnTo>
                          <a:pt x="0" y="1"/>
                        </a:lnTo>
                        <a:lnTo>
                          <a:pt x="589" y="1"/>
                        </a:lnTo>
                        <a:lnTo>
                          <a:pt x="5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1358;p57">
                    <a:extLst>
                      <a:ext uri="{FF2B5EF4-FFF2-40B4-BE49-F238E27FC236}">
                        <a16:creationId xmlns:a16="http://schemas.microsoft.com/office/drawing/2014/main" id="{15AA9F96-D2FE-C0BD-8E8A-D3D19AF0F37D}"/>
                      </a:ext>
                    </a:extLst>
                  </p:cNvPr>
                  <p:cNvSpPr/>
                  <p:nvPr/>
                </p:nvSpPr>
                <p:spPr>
                  <a:xfrm>
                    <a:off x="3569148" y="3511918"/>
                    <a:ext cx="4902" cy="16"/>
                  </a:xfrm>
                  <a:custGeom>
                    <a:avLst/>
                    <a:gdLst/>
                    <a:ahLst/>
                    <a:cxnLst/>
                    <a:rect l="l" t="t" r="r" b="b"/>
                    <a:pathLst>
                      <a:path w="310" h="1" extrusionOk="0">
                        <a:moveTo>
                          <a:pt x="309" y="1"/>
                        </a:moveTo>
                        <a:lnTo>
                          <a:pt x="1" y="1"/>
                        </a:lnTo>
                        <a:lnTo>
                          <a:pt x="1" y="1"/>
                        </a:lnTo>
                        <a:lnTo>
                          <a:pt x="309" y="1"/>
                        </a:lnTo>
                        <a:lnTo>
                          <a:pt x="309" y="1"/>
                        </a:lnTo>
                        <a:close/>
                      </a:path>
                    </a:pathLst>
                  </a:custGeom>
                  <a:solidFill>
                    <a:srgbClr val="9E8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1359;p57">
                    <a:extLst>
                      <a:ext uri="{FF2B5EF4-FFF2-40B4-BE49-F238E27FC236}">
                        <a16:creationId xmlns:a16="http://schemas.microsoft.com/office/drawing/2014/main" id="{7B7E107D-8886-08D7-966B-B9CCADF7C707}"/>
                      </a:ext>
                    </a:extLst>
                  </p:cNvPr>
                  <p:cNvSpPr/>
                  <p:nvPr/>
                </p:nvSpPr>
                <p:spPr>
                  <a:xfrm>
                    <a:off x="3569148" y="3511918"/>
                    <a:ext cx="4902" cy="16"/>
                  </a:xfrm>
                  <a:custGeom>
                    <a:avLst/>
                    <a:gdLst/>
                    <a:ahLst/>
                    <a:cxnLst/>
                    <a:rect l="l" t="t" r="r" b="b"/>
                    <a:pathLst>
                      <a:path w="310" h="1" fill="none" extrusionOk="0">
                        <a:moveTo>
                          <a:pt x="309" y="1"/>
                        </a:moveTo>
                        <a:lnTo>
                          <a:pt x="1" y="1"/>
                        </a:lnTo>
                        <a:lnTo>
                          <a:pt x="1" y="1"/>
                        </a:lnTo>
                        <a:lnTo>
                          <a:pt x="309" y="1"/>
                        </a:lnTo>
                        <a:lnTo>
                          <a:pt x="3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1361;p57">
                    <a:extLst>
                      <a:ext uri="{FF2B5EF4-FFF2-40B4-BE49-F238E27FC236}">
                        <a16:creationId xmlns:a16="http://schemas.microsoft.com/office/drawing/2014/main" id="{9A7823CE-0C53-25D6-10AB-AD57F9BE4156}"/>
                      </a:ext>
                    </a:extLst>
                  </p:cNvPr>
                  <p:cNvSpPr/>
                  <p:nvPr/>
                </p:nvSpPr>
                <p:spPr>
                  <a:xfrm>
                    <a:off x="1688093" y="1103435"/>
                    <a:ext cx="1480689" cy="2815689"/>
                  </a:xfrm>
                  <a:custGeom>
                    <a:avLst/>
                    <a:gdLst/>
                    <a:ahLst/>
                    <a:cxnLst/>
                    <a:rect l="l" t="t" r="r" b="b"/>
                    <a:pathLst>
                      <a:path w="93642" h="178011" extrusionOk="0">
                        <a:moveTo>
                          <a:pt x="5855" y="0"/>
                        </a:moveTo>
                        <a:lnTo>
                          <a:pt x="5267" y="28"/>
                        </a:lnTo>
                        <a:lnTo>
                          <a:pt x="4678" y="140"/>
                        </a:lnTo>
                        <a:lnTo>
                          <a:pt x="4118" y="280"/>
                        </a:lnTo>
                        <a:lnTo>
                          <a:pt x="3586" y="477"/>
                        </a:lnTo>
                        <a:lnTo>
                          <a:pt x="3082" y="701"/>
                        </a:lnTo>
                        <a:lnTo>
                          <a:pt x="2577" y="1009"/>
                        </a:lnTo>
                        <a:lnTo>
                          <a:pt x="2129" y="1345"/>
                        </a:lnTo>
                        <a:lnTo>
                          <a:pt x="1709" y="1709"/>
                        </a:lnTo>
                        <a:lnTo>
                          <a:pt x="1345" y="2129"/>
                        </a:lnTo>
                        <a:lnTo>
                          <a:pt x="1009" y="2577"/>
                        </a:lnTo>
                        <a:lnTo>
                          <a:pt x="729" y="3082"/>
                        </a:lnTo>
                        <a:lnTo>
                          <a:pt x="477" y="3586"/>
                        </a:lnTo>
                        <a:lnTo>
                          <a:pt x="281" y="4118"/>
                        </a:lnTo>
                        <a:lnTo>
                          <a:pt x="141" y="4678"/>
                        </a:lnTo>
                        <a:lnTo>
                          <a:pt x="28" y="5266"/>
                        </a:lnTo>
                        <a:lnTo>
                          <a:pt x="0" y="5855"/>
                        </a:lnTo>
                        <a:lnTo>
                          <a:pt x="0" y="172156"/>
                        </a:lnTo>
                        <a:lnTo>
                          <a:pt x="28" y="172744"/>
                        </a:lnTo>
                        <a:lnTo>
                          <a:pt x="141" y="173332"/>
                        </a:lnTo>
                        <a:lnTo>
                          <a:pt x="281" y="173892"/>
                        </a:lnTo>
                        <a:lnTo>
                          <a:pt x="477" y="174425"/>
                        </a:lnTo>
                        <a:lnTo>
                          <a:pt x="729" y="174957"/>
                        </a:lnTo>
                        <a:lnTo>
                          <a:pt x="1009" y="175433"/>
                        </a:lnTo>
                        <a:lnTo>
                          <a:pt x="1345" y="175881"/>
                        </a:lnTo>
                        <a:lnTo>
                          <a:pt x="1709" y="176301"/>
                        </a:lnTo>
                        <a:lnTo>
                          <a:pt x="2129" y="176665"/>
                        </a:lnTo>
                        <a:lnTo>
                          <a:pt x="2577" y="177002"/>
                        </a:lnTo>
                        <a:lnTo>
                          <a:pt x="3082" y="177310"/>
                        </a:lnTo>
                        <a:lnTo>
                          <a:pt x="3586" y="177534"/>
                        </a:lnTo>
                        <a:lnTo>
                          <a:pt x="4118" y="177730"/>
                        </a:lnTo>
                        <a:lnTo>
                          <a:pt x="4678" y="177898"/>
                        </a:lnTo>
                        <a:lnTo>
                          <a:pt x="5267" y="177982"/>
                        </a:lnTo>
                        <a:lnTo>
                          <a:pt x="5855" y="178010"/>
                        </a:lnTo>
                        <a:lnTo>
                          <a:pt x="87815" y="178010"/>
                        </a:lnTo>
                        <a:lnTo>
                          <a:pt x="88403" y="177982"/>
                        </a:lnTo>
                        <a:lnTo>
                          <a:pt x="88991" y="177898"/>
                        </a:lnTo>
                        <a:lnTo>
                          <a:pt x="89551" y="177730"/>
                        </a:lnTo>
                        <a:lnTo>
                          <a:pt x="90084" y="177534"/>
                        </a:lnTo>
                        <a:lnTo>
                          <a:pt x="90588" y="177310"/>
                        </a:lnTo>
                        <a:lnTo>
                          <a:pt x="91064" y="177002"/>
                        </a:lnTo>
                        <a:lnTo>
                          <a:pt x="91512" y="176665"/>
                        </a:lnTo>
                        <a:lnTo>
                          <a:pt x="91932" y="176301"/>
                        </a:lnTo>
                        <a:lnTo>
                          <a:pt x="92325" y="175881"/>
                        </a:lnTo>
                        <a:lnTo>
                          <a:pt x="92661" y="175433"/>
                        </a:lnTo>
                        <a:lnTo>
                          <a:pt x="92941" y="174957"/>
                        </a:lnTo>
                        <a:lnTo>
                          <a:pt x="93193" y="174425"/>
                        </a:lnTo>
                        <a:lnTo>
                          <a:pt x="93389" y="173892"/>
                        </a:lnTo>
                        <a:lnTo>
                          <a:pt x="93529" y="173332"/>
                        </a:lnTo>
                        <a:lnTo>
                          <a:pt x="93613" y="172744"/>
                        </a:lnTo>
                        <a:lnTo>
                          <a:pt x="93641" y="172156"/>
                        </a:lnTo>
                        <a:lnTo>
                          <a:pt x="93641" y="5855"/>
                        </a:lnTo>
                        <a:lnTo>
                          <a:pt x="93613" y="5266"/>
                        </a:lnTo>
                        <a:lnTo>
                          <a:pt x="93529" y="4678"/>
                        </a:lnTo>
                        <a:lnTo>
                          <a:pt x="93389" y="4118"/>
                        </a:lnTo>
                        <a:lnTo>
                          <a:pt x="93193" y="3586"/>
                        </a:lnTo>
                        <a:lnTo>
                          <a:pt x="92941" y="3082"/>
                        </a:lnTo>
                        <a:lnTo>
                          <a:pt x="92661" y="2577"/>
                        </a:lnTo>
                        <a:lnTo>
                          <a:pt x="92325" y="2129"/>
                        </a:lnTo>
                        <a:lnTo>
                          <a:pt x="91932" y="1709"/>
                        </a:lnTo>
                        <a:lnTo>
                          <a:pt x="91512" y="1345"/>
                        </a:lnTo>
                        <a:lnTo>
                          <a:pt x="91064" y="1009"/>
                        </a:lnTo>
                        <a:lnTo>
                          <a:pt x="90588" y="701"/>
                        </a:lnTo>
                        <a:lnTo>
                          <a:pt x="90084" y="477"/>
                        </a:lnTo>
                        <a:lnTo>
                          <a:pt x="89551" y="280"/>
                        </a:lnTo>
                        <a:lnTo>
                          <a:pt x="88991" y="140"/>
                        </a:lnTo>
                        <a:lnTo>
                          <a:pt x="88403" y="28"/>
                        </a:lnTo>
                        <a:lnTo>
                          <a:pt x="878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4" name="Google Shape;1362;p57">
                    <a:extLst>
                      <a:ext uri="{FF2B5EF4-FFF2-40B4-BE49-F238E27FC236}">
                        <a16:creationId xmlns:a16="http://schemas.microsoft.com/office/drawing/2014/main" id="{42A6B7E0-66D4-69AE-61AB-6E98D12A9C07}"/>
                      </a:ext>
                    </a:extLst>
                  </p:cNvPr>
                  <p:cNvSpPr/>
                  <p:nvPr/>
                </p:nvSpPr>
                <p:spPr>
                  <a:xfrm>
                    <a:off x="1738582" y="1159255"/>
                    <a:ext cx="1381024" cy="2701819"/>
                  </a:xfrm>
                  <a:custGeom>
                    <a:avLst/>
                    <a:gdLst/>
                    <a:ahLst/>
                    <a:cxnLst/>
                    <a:rect l="l" t="t" r="r" b="b"/>
                    <a:pathLst>
                      <a:path w="87339" h="170812" extrusionOk="0">
                        <a:moveTo>
                          <a:pt x="1793" y="1"/>
                        </a:moveTo>
                        <a:lnTo>
                          <a:pt x="1597" y="29"/>
                        </a:lnTo>
                        <a:lnTo>
                          <a:pt x="1401" y="57"/>
                        </a:lnTo>
                        <a:lnTo>
                          <a:pt x="1233" y="113"/>
                        </a:lnTo>
                        <a:lnTo>
                          <a:pt x="1065" y="169"/>
                        </a:lnTo>
                        <a:lnTo>
                          <a:pt x="925" y="253"/>
                        </a:lnTo>
                        <a:lnTo>
                          <a:pt x="757" y="365"/>
                        </a:lnTo>
                        <a:lnTo>
                          <a:pt x="617" y="477"/>
                        </a:lnTo>
                        <a:lnTo>
                          <a:pt x="505" y="589"/>
                        </a:lnTo>
                        <a:lnTo>
                          <a:pt x="393" y="729"/>
                        </a:lnTo>
                        <a:lnTo>
                          <a:pt x="281" y="869"/>
                        </a:lnTo>
                        <a:lnTo>
                          <a:pt x="197" y="1037"/>
                        </a:lnTo>
                        <a:lnTo>
                          <a:pt x="141" y="1205"/>
                        </a:lnTo>
                        <a:lnTo>
                          <a:pt x="85" y="1373"/>
                        </a:lnTo>
                        <a:lnTo>
                          <a:pt x="29" y="1541"/>
                        </a:lnTo>
                        <a:lnTo>
                          <a:pt x="1" y="1737"/>
                        </a:lnTo>
                        <a:lnTo>
                          <a:pt x="1" y="1933"/>
                        </a:lnTo>
                        <a:lnTo>
                          <a:pt x="1" y="168711"/>
                        </a:lnTo>
                        <a:lnTo>
                          <a:pt x="1" y="168795"/>
                        </a:lnTo>
                        <a:lnTo>
                          <a:pt x="29" y="169019"/>
                        </a:lnTo>
                        <a:lnTo>
                          <a:pt x="57" y="169215"/>
                        </a:lnTo>
                        <a:lnTo>
                          <a:pt x="113" y="169411"/>
                        </a:lnTo>
                        <a:lnTo>
                          <a:pt x="197" y="169607"/>
                        </a:lnTo>
                        <a:lnTo>
                          <a:pt x="281" y="169775"/>
                        </a:lnTo>
                        <a:lnTo>
                          <a:pt x="365" y="169943"/>
                        </a:lnTo>
                        <a:lnTo>
                          <a:pt x="505" y="170111"/>
                        </a:lnTo>
                        <a:lnTo>
                          <a:pt x="617" y="170251"/>
                        </a:lnTo>
                        <a:lnTo>
                          <a:pt x="785" y="170363"/>
                        </a:lnTo>
                        <a:lnTo>
                          <a:pt x="925" y="170475"/>
                        </a:lnTo>
                        <a:lnTo>
                          <a:pt x="1121" y="170587"/>
                        </a:lnTo>
                        <a:lnTo>
                          <a:pt x="1289" y="170672"/>
                        </a:lnTo>
                        <a:lnTo>
                          <a:pt x="1485" y="170728"/>
                        </a:lnTo>
                        <a:lnTo>
                          <a:pt x="1681" y="170784"/>
                        </a:lnTo>
                        <a:lnTo>
                          <a:pt x="1877" y="170812"/>
                        </a:lnTo>
                        <a:lnTo>
                          <a:pt x="85266" y="170812"/>
                        </a:lnTo>
                        <a:lnTo>
                          <a:pt x="85518" y="170784"/>
                        </a:lnTo>
                        <a:lnTo>
                          <a:pt x="85714" y="170728"/>
                        </a:lnTo>
                        <a:lnTo>
                          <a:pt x="85938" y="170644"/>
                        </a:lnTo>
                        <a:lnTo>
                          <a:pt x="86134" y="170531"/>
                        </a:lnTo>
                        <a:lnTo>
                          <a:pt x="86330" y="170419"/>
                        </a:lnTo>
                        <a:lnTo>
                          <a:pt x="86499" y="170307"/>
                        </a:lnTo>
                        <a:lnTo>
                          <a:pt x="86667" y="170139"/>
                        </a:lnTo>
                        <a:lnTo>
                          <a:pt x="86807" y="169999"/>
                        </a:lnTo>
                        <a:lnTo>
                          <a:pt x="86947" y="169803"/>
                        </a:lnTo>
                        <a:lnTo>
                          <a:pt x="87059" y="169635"/>
                        </a:lnTo>
                        <a:lnTo>
                          <a:pt x="87143" y="169411"/>
                        </a:lnTo>
                        <a:lnTo>
                          <a:pt x="87227" y="169215"/>
                        </a:lnTo>
                        <a:lnTo>
                          <a:pt x="87283" y="168991"/>
                        </a:lnTo>
                        <a:lnTo>
                          <a:pt x="87311" y="168767"/>
                        </a:lnTo>
                        <a:lnTo>
                          <a:pt x="87339" y="168543"/>
                        </a:lnTo>
                        <a:lnTo>
                          <a:pt x="87339" y="2130"/>
                        </a:lnTo>
                        <a:lnTo>
                          <a:pt x="87339" y="1905"/>
                        </a:lnTo>
                        <a:lnTo>
                          <a:pt x="87283" y="1709"/>
                        </a:lnTo>
                        <a:lnTo>
                          <a:pt x="87255" y="1513"/>
                        </a:lnTo>
                        <a:lnTo>
                          <a:pt x="87171" y="1317"/>
                        </a:lnTo>
                        <a:lnTo>
                          <a:pt x="87087" y="1121"/>
                        </a:lnTo>
                        <a:lnTo>
                          <a:pt x="87003" y="953"/>
                        </a:lnTo>
                        <a:lnTo>
                          <a:pt x="86863" y="785"/>
                        </a:lnTo>
                        <a:lnTo>
                          <a:pt x="86751" y="645"/>
                        </a:lnTo>
                        <a:lnTo>
                          <a:pt x="86611" y="505"/>
                        </a:lnTo>
                        <a:lnTo>
                          <a:pt x="86443" y="393"/>
                        </a:lnTo>
                        <a:lnTo>
                          <a:pt x="86274" y="281"/>
                        </a:lnTo>
                        <a:lnTo>
                          <a:pt x="86078" y="197"/>
                        </a:lnTo>
                        <a:lnTo>
                          <a:pt x="85910" y="113"/>
                        </a:lnTo>
                        <a:lnTo>
                          <a:pt x="85686" y="57"/>
                        </a:lnTo>
                        <a:lnTo>
                          <a:pt x="85490" y="29"/>
                        </a:lnTo>
                        <a:lnTo>
                          <a:pt x="85294" y="1"/>
                        </a:lnTo>
                        <a:lnTo>
                          <a:pt x="64874" y="1"/>
                        </a:lnTo>
                        <a:lnTo>
                          <a:pt x="64650" y="29"/>
                        </a:lnTo>
                        <a:lnTo>
                          <a:pt x="64426" y="85"/>
                        </a:lnTo>
                        <a:lnTo>
                          <a:pt x="64230" y="169"/>
                        </a:lnTo>
                        <a:lnTo>
                          <a:pt x="64062" y="281"/>
                        </a:lnTo>
                        <a:lnTo>
                          <a:pt x="63894" y="393"/>
                        </a:lnTo>
                        <a:lnTo>
                          <a:pt x="63754" y="561"/>
                        </a:lnTo>
                        <a:lnTo>
                          <a:pt x="63642" y="757"/>
                        </a:lnTo>
                        <a:lnTo>
                          <a:pt x="63530" y="953"/>
                        </a:lnTo>
                        <a:lnTo>
                          <a:pt x="62689" y="3054"/>
                        </a:lnTo>
                        <a:lnTo>
                          <a:pt x="62577" y="3250"/>
                        </a:lnTo>
                        <a:lnTo>
                          <a:pt x="62465" y="3446"/>
                        </a:lnTo>
                        <a:lnTo>
                          <a:pt x="62325" y="3586"/>
                        </a:lnTo>
                        <a:lnTo>
                          <a:pt x="62157" y="3726"/>
                        </a:lnTo>
                        <a:lnTo>
                          <a:pt x="61961" y="3838"/>
                        </a:lnTo>
                        <a:lnTo>
                          <a:pt x="61765" y="3922"/>
                        </a:lnTo>
                        <a:lnTo>
                          <a:pt x="61569" y="3950"/>
                        </a:lnTo>
                        <a:lnTo>
                          <a:pt x="61345" y="3978"/>
                        </a:lnTo>
                        <a:lnTo>
                          <a:pt x="26051" y="3978"/>
                        </a:lnTo>
                        <a:lnTo>
                          <a:pt x="25827" y="3950"/>
                        </a:lnTo>
                        <a:lnTo>
                          <a:pt x="25631" y="3894"/>
                        </a:lnTo>
                        <a:lnTo>
                          <a:pt x="25435" y="3838"/>
                        </a:lnTo>
                        <a:lnTo>
                          <a:pt x="25239" y="3726"/>
                        </a:lnTo>
                        <a:lnTo>
                          <a:pt x="25071" y="3586"/>
                        </a:lnTo>
                        <a:lnTo>
                          <a:pt x="24930" y="3418"/>
                        </a:lnTo>
                        <a:lnTo>
                          <a:pt x="24818" y="3250"/>
                        </a:lnTo>
                        <a:lnTo>
                          <a:pt x="24706" y="3054"/>
                        </a:lnTo>
                        <a:lnTo>
                          <a:pt x="23866" y="953"/>
                        </a:lnTo>
                        <a:lnTo>
                          <a:pt x="23754" y="729"/>
                        </a:lnTo>
                        <a:lnTo>
                          <a:pt x="23642" y="561"/>
                        </a:lnTo>
                        <a:lnTo>
                          <a:pt x="23502" y="393"/>
                        </a:lnTo>
                        <a:lnTo>
                          <a:pt x="23334" y="281"/>
                        </a:lnTo>
                        <a:lnTo>
                          <a:pt x="23138" y="169"/>
                        </a:lnTo>
                        <a:lnTo>
                          <a:pt x="22942" y="85"/>
                        </a:lnTo>
                        <a:lnTo>
                          <a:pt x="22746" y="29"/>
                        </a:lnTo>
                        <a:lnTo>
                          <a:pt x="225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5" name="Google Shape;1363;p57">
                    <a:extLst>
                      <a:ext uri="{FF2B5EF4-FFF2-40B4-BE49-F238E27FC236}">
                        <a16:creationId xmlns:a16="http://schemas.microsoft.com/office/drawing/2014/main" id="{462250FE-9925-3E4C-295D-F37E80586AA4}"/>
                      </a:ext>
                    </a:extLst>
                  </p:cNvPr>
                  <p:cNvSpPr/>
                  <p:nvPr/>
                </p:nvSpPr>
                <p:spPr>
                  <a:xfrm>
                    <a:off x="1738582" y="1159255"/>
                    <a:ext cx="1381024" cy="2701819"/>
                  </a:xfrm>
                  <a:custGeom>
                    <a:avLst/>
                    <a:gdLst/>
                    <a:ahLst/>
                    <a:cxnLst/>
                    <a:rect l="l" t="t" r="r" b="b"/>
                    <a:pathLst>
                      <a:path w="87339" h="170812" fill="none" extrusionOk="0">
                        <a:moveTo>
                          <a:pt x="87339" y="2130"/>
                        </a:moveTo>
                        <a:lnTo>
                          <a:pt x="87339" y="168543"/>
                        </a:lnTo>
                        <a:lnTo>
                          <a:pt x="87339" y="168543"/>
                        </a:lnTo>
                        <a:lnTo>
                          <a:pt x="87311" y="168767"/>
                        </a:lnTo>
                        <a:lnTo>
                          <a:pt x="87283" y="168991"/>
                        </a:lnTo>
                        <a:lnTo>
                          <a:pt x="87227" y="169215"/>
                        </a:lnTo>
                        <a:lnTo>
                          <a:pt x="87143" y="169411"/>
                        </a:lnTo>
                        <a:lnTo>
                          <a:pt x="87059" y="169635"/>
                        </a:lnTo>
                        <a:lnTo>
                          <a:pt x="86947" y="169803"/>
                        </a:lnTo>
                        <a:lnTo>
                          <a:pt x="86807" y="169999"/>
                        </a:lnTo>
                        <a:lnTo>
                          <a:pt x="86667" y="170139"/>
                        </a:lnTo>
                        <a:lnTo>
                          <a:pt x="86499" y="170307"/>
                        </a:lnTo>
                        <a:lnTo>
                          <a:pt x="86330" y="170419"/>
                        </a:lnTo>
                        <a:lnTo>
                          <a:pt x="86134" y="170531"/>
                        </a:lnTo>
                        <a:lnTo>
                          <a:pt x="85938" y="170644"/>
                        </a:lnTo>
                        <a:lnTo>
                          <a:pt x="85714" y="170728"/>
                        </a:lnTo>
                        <a:lnTo>
                          <a:pt x="85518" y="170784"/>
                        </a:lnTo>
                        <a:lnTo>
                          <a:pt x="85266" y="170812"/>
                        </a:lnTo>
                        <a:lnTo>
                          <a:pt x="85042" y="170812"/>
                        </a:lnTo>
                        <a:lnTo>
                          <a:pt x="85042" y="170812"/>
                        </a:lnTo>
                        <a:lnTo>
                          <a:pt x="85014" y="170812"/>
                        </a:lnTo>
                        <a:lnTo>
                          <a:pt x="2074" y="170812"/>
                        </a:lnTo>
                        <a:lnTo>
                          <a:pt x="2074" y="170812"/>
                        </a:lnTo>
                        <a:lnTo>
                          <a:pt x="1877" y="170812"/>
                        </a:lnTo>
                        <a:lnTo>
                          <a:pt x="1681" y="170784"/>
                        </a:lnTo>
                        <a:lnTo>
                          <a:pt x="1485" y="170728"/>
                        </a:lnTo>
                        <a:lnTo>
                          <a:pt x="1289" y="170672"/>
                        </a:lnTo>
                        <a:lnTo>
                          <a:pt x="1121" y="170587"/>
                        </a:lnTo>
                        <a:lnTo>
                          <a:pt x="925" y="170475"/>
                        </a:lnTo>
                        <a:lnTo>
                          <a:pt x="785" y="170363"/>
                        </a:lnTo>
                        <a:lnTo>
                          <a:pt x="617" y="170251"/>
                        </a:lnTo>
                        <a:lnTo>
                          <a:pt x="505" y="170111"/>
                        </a:lnTo>
                        <a:lnTo>
                          <a:pt x="365" y="169943"/>
                        </a:lnTo>
                        <a:lnTo>
                          <a:pt x="281" y="169775"/>
                        </a:lnTo>
                        <a:lnTo>
                          <a:pt x="197" y="169607"/>
                        </a:lnTo>
                        <a:lnTo>
                          <a:pt x="113" y="169411"/>
                        </a:lnTo>
                        <a:lnTo>
                          <a:pt x="57" y="169215"/>
                        </a:lnTo>
                        <a:lnTo>
                          <a:pt x="29" y="169019"/>
                        </a:lnTo>
                        <a:lnTo>
                          <a:pt x="1" y="168795"/>
                        </a:lnTo>
                        <a:lnTo>
                          <a:pt x="1" y="168795"/>
                        </a:lnTo>
                        <a:lnTo>
                          <a:pt x="1" y="168711"/>
                        </a:lnTo>
                        <a:lnTo>
                          <a:pt x="1" y="1933"/>
                        </a:lnTo>
                        <a:lnTo>
                          <a:pt x="1" y="1933"/>
                        </a:lnTo>
                        <a:lnTo>
                          <a:pt x="1" y="1737"/>
                        </a:lnTo>
                        <a:lnTo>
                          <a:pt x="29" y="1541"/>
                        </a:lnTo>
                        <a:lnTo>
                          <a:pt x="85" y="1373"/>
                        </a:lnTo>
                        <a:lnTo>
                          <a:pt x="141" y="1205"/>
                        </a:lnTo>
                        <a:lnTo>
                          <a:pt x="197" y="1037"/>
                        </a:lnTo>
                        <a:lnTo>
                          <a:pt x="281" y="869"/>
                        </a:lnTo>
                        <a:lnTo>
                          <a:pt x="393" y="729"/>
                        </a:lnTo>
                        <a:lnTo>
                          <a:pt x="505" y="589"/>
                        </a:lnTo>
                        <a:lnTo>
                          <a:pt x="617" y="477"/>
                        </a:lnTo>
                        <a:lnTo>
                          <a:pt x="757" y="365"/>
                        </a:lnTo>
                        <a:lnTo>
                          <a:pt x="925" y="253"/>
                        </a:lnTo>
                        <a:lnTo>
                          <a:pt x="1065" y="169"/>
                        </a:lnTo>
                        <a:lnTo>
                          <a:pt x="1233" y="113"/>
                        </a:lnTo>
                        <a:lnTo>
                          <a:pt x="1401" y="57"/>
                        </a:lnTo>
                        <a:lnTo>
                          <a:pt x="1597" y="29"/>
                        </a:lnTo>
                        <a:lnTo>
                          <a:pt x="1793" y="1"/>
                        </a:lnTo>
                        <a:lnTo>
                          <a:pt x="1793" y="1"/>
                        </a:lnTo>
                        <a:lnTo>
                          <a:pt x="22522" y="1"/>
                        </a:lnTo>
                        <a:lnTo>
                          <a:pt x="22522" y="1"/>
                        </a:lnTo>
                        <a:lnTo>
                          <a:pt x="22746" y="29"/>
                        </a:lnTo>
                        <a:lnTo>
                          <a:pt x="22942" y="85"/>
                        </a:lnTo>
                        <a:lnTo>
                          <a:pt x="23138" y="169"/>
                        </a:lnTo>
                        <a:lnTo>
                          <a:pt x="23334" y="281"/>
                        </a:lnTo>
                        <a:lnTo>
                          <a:pt x="23502" y="393"/>
                        </a:lnTo>
                        <a:lnTo>
                          <a:pt x="23642" y="561"/>
                        </a:lnTo>
                        <a:lnTo>
                          <a:pt x="23754" y="729"/>
                        </a:lnTo>
                        <a:lnTo>
                          <a:pt x="23866" y="953"/>
                        </a:lnTo>
                        <a:lnTo>
                          <a:pt x="24706" y="3054"/>
                        </a:lnTo>
                        <a:lnTo>
                          <a:pt x="24706" y="3054"/>
                        </a:lnTo>
                        <a:lnTo>
                          <a:pt x="24818" y="3250"/>
                        </a:lnTo>
                        <a:lnTo>
                          <a:pt x="24930" y="3418"/>
                        </a:lnTo>
                        <a:lnTo>
                          <a:pt x="25071" y="3586"/>
                        </a:lnTo>
                        <a:lnTo>
                          <a:pt x="25239" y="3726"/>
                        </a:lnTo>
                        <a:lnTo>
                          <a:pt x="25435" y="3838"/>
                        </a:lnTo>
                        <a:lnTo>
                          <a:pt x="25631" y="3894"/>
                        </a:lnTo>
                        <a:lnTo>
                          <a:pt x="25827" y="3950"/>
                        </a:lnTo>
                        <a:lnTo>
                          <a:pt x="26051" y="3978"/>
                        </a:lnTo>
                        <a:lnTo>
                          <a:pt x="61345" y="3978"/>
                        </a:lnTo>
                        <a:lnTo>
                          <a:pt x="61345" y="3978"/>
                        </a:lnTo>
                        <a:lnTo>
                          <a:pt x="61569" y="3950"/>
                        </a:lnTo>
                        <a:lnTo>
                          <a:pt x="61765" y="3922"/>
                        </a:lnTo>
                        <a:lnTo>
                          <a:pt x="61961" y="3838"/>
                        </a:lnTo>
                        <a:lnTo>
                          <a:pt x="62157" y="3726"/>
                        </a:lnTo>
                        <a:lnTo>
                          <a:pt x="62325" y="3586"/>
                        </a:lnTo>
                        <a:lnTo>
                          <a:pt x="62465" y="3446"/>
                        </a:lnTo>
                        <a:lnTo>
                          <a:pt x="62577" y="3250"/>
                        </a:lnTo>
                        <a:lnTo>
                          <a:pt x="62689" y="3054"/>
                        </a:lnTo>
                        <a:lnTo>
                          <a:pt x="63530" y="953"/>
                        </a:lnTo>
                        <a:lnTo>
                          <a:pt x="63530" y="953"/>
                        </a:lnTo>
                        <a:lnTo>
                          <a:pt x="63642" y="757"/>
                        </a:lnTo>
                        <a:lnTo>
                          <a:pt x="63754" y="561"/>
                        </a:lnTo>
                        <a:lnTo>
                          <a:pt x="63894" y="393"/>
                        </a:lnTo>
                        <a:lnTo>
                          <a:pt x="64062" y="281"/>
                        </a:lnTo>
                        <a:lnTo>
                          <a:pt x="64230" y="169"/>
                        </a:lnTo>
                        <a:lnTo>
                          <a:pt x="64426" y="85"/>
                        </a:lnTo>
                        <a:lnTo>
                          <a:pt x="64650" y="29"/>
                        </a:lnTo>
                        <a:lnTo>
                          <a:pt x="64874" y="1"/>
                        </a:lnTo>
                        <a:lnTo>
                          <a:pt x="85294" y="1"/>
                        </a:lnTo>
                        <a:lnTo>
                          <a:pt x="85294" y="1"/>
                        </a:lnTo>
                        <a:lnTo>
                          <a:pt x="85490" y="29"/>
                        </a:lnTo>
                        <a:lnTo>
                          <a:pt x="85686" y="57"/>
                        </a:lnTo>
                        <a:lnTo>
                          <a:pt x="85910" y="113"/>
                        </a:lnTo>
                        <a:lnTo>
                          <a:pt x="86078" y="197"/>
                        </a:lnTo>
                        <a:lnTo>
                          <a:pt x="86274" y="281"/>
                        </a:lnTo>
                        <a:lnTo>
                          <a:pt x="86443" y="393"/>
                        </a:lnTo>
                        <a:lnTo>
                          <a:pt x="86611" y="505"/>
                        </a:lnTo>
                        <a:lnTo>
                          <a:pt x="86751" y="645"/>
                        </a:lnTo>
                        <a:lnTo>
                          <a:pt x="86863" y="785"/>
                        </a:lnTo>
                        <a:lnTo>
                          <a:pt x="87003" y="953"/>
                        </a:lnTo>
                        <a:lnTo>
                          <a:pt x="87087" y="1121"/>
                        </a:lnTo>
                        <a:lnTo>
                          <a:pt x="87171" y="1317"/>
                        </a:lnTo>
                        <a:lnTo>
                          <a:pt x="87255" y="1513"/>
                        </a:lnTo>
                        <a:lnTo>
                          <a:pt x="87283" y="1709"/>
                        </a:lnTo>
                        <a:lnTo>
                          <a:pt x="87339" y="1905"/>
                        </a:lnTo>
                        <a:lnTo>
                          <a:pt x="87339"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1364;p57">
                    <a:extLst>
                      <a:ext uri="{FF2B5EF4-FFF2-40B4-BE49-F238E27FC236}">
                        <a16:creationId xmlns:a16="http://schemas.microsoft.com/office/drawing/2014/main" id="{D9D49CBA-2D88-ACA8-A382-B074069E6BFF}"/>
                      </a:ext>
                    </a:extLst>
                  </p:cNvPr>
                  <p:cNvSpPr/>
                  <p:nvPr/>
                </p:nvSpPr>
                <p:spPr>
                  <a:xfrm>
                    <a:off x="1738582" y="1269139"/>
                    <a:ext cx="16" cy="2483379"/>
                  </a:xfrm>
                  <a:custGeom>
                    <a:avLst/>
                    <a:gdLst/>
                    <a:ahLst/>
                    <a:cxnLst/>
                    <a:rect l="l" t="t" r="r" b="b"/>
                    <a:pathLst>
                      <a:path w="1" h="157002" extrusionOk="0">
                        <a:moveTo>
                          <a:pt x="1" y="72717"/>
                        </a:moveTo>
                        <a:lnTo>
                          <a:pt x="1" y="72717"/>
                        </a:lnTo>
                        <a:lnTo>
                          <a:pt x="1" y="72717"/>
                        </a:lnTo>
                        <a:lnTo>
                          <a:pt x="1" y="157002"/>
                        </a:lnTo>
                        <a:lnTo>
                          <a:pt x="1" y="157002"/>
                        </a:lnTo>
                        <a:lnTo>
                          <a:pt x="1" y="72717"/>
                        </a:lnTo>
                        <a:close/>
                        <a:moveTo>
                          <a:pt x="1" y="14174"/>
                        </a:moveTo>
                        <a:lnTo>
                          <a:pt x="1" y="14174"/>
                        </a:lnTo>
                        <a:lnTo>
                          <a:pt x="1" y="56639"/>
                        </a:lnTo>
                        <a:lnTo>
                          <a:pt x="1" y="56639"/>
                        </a:lnTo>
                        <a:lnTo>
                          <a:pt x="1" y="56667"/>
                        </a:lnTo>
                        <a:lnTo>
                          <a:pt x="1" y="14174"/>
                        </a:lnTo>
                        <a:close/>
                        <a:moveTo>
                          <a:pt x="1" y="0"/>
                        </a:moveTo>
                        <a:lnTo>
                          <a:pt x="1" y="0"/>
                        </a:lnTo>
                        <a:lnTo>
                          <a:pt x="1" y="0"/>
                        </a:lnTo>
                        <a:lnTo>
                          <a:pt x="1" y="0"/>
                        </a:lnTo>
                        <a:lnTo>
                          <a:pt x="1" y="0"/>
                        </a:lnTo>
                        <a:close/>
                      </a:path>
                    </a:pathLst>
                  </a:custGeom>
                  <a:solidFill>
                    <a:srgbClr val="BEC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1365;p57">
                    <a:extLst>
                      <a:ext uri="{FF2B5EF4-FFF2-40B4-BE49-F238E27FC236}">
                        <a16:creationId xmlns:a16="http://schemas.microsoft.com/office/drawing/2014/main" id="{B8925BC5-8167-FF9E-8798-6F3A5E6586C7}"/>
                      </a:ext>
                    </a:extLst>
                  </p:cNvPr>
                  <p:cNvSpPr/>
                  <p:nvPr/>
                </p:nvSpPr>
                <p:spPr>
                  <a:xfrm>
                    <a:off x="1738582" y="2419325"/>
                    <a:ext cx="16" cy="1333194"/>
                  </a:xfrm>
                  <a:custGeom>
                    <a:avLst/>
                    <a:gdLst/>
                    <a:ahLst/>
                    <a:cxnLst/>
                    <a:rect l="l" t="t" r="r" b="b"/>
                    <a:pathLst>
                      <a:path w="1" h="84286" fill="none" extrusionOk="0">
                        <a:moveTo>
                          <a:pt x="1" y="1"/>
                        </a:moveTo>
                        <a:lnTo>
                          <a:pt x="1" y="1"/>
                        </a:lnTo>
                        <a:lnTo>
                          <a:pt x="1" y="1"/>
                        </a:lnTo>
                        <a:lnTo>
                          <a:pt x="1" y="84286"/>
                        </a:lnTo>
                        <a:lnTo>
                          <a:pt x="1" y="8428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1366;p57">
                    <a:extLst>
                      <a:ext uri="{FF2B5EF4-FFF2-40B4-BE49-F238E27FC236}">
                        <a16:creationId xmlns:a16="http://schemas.microsoft.com/office/drawing/2014/main" id="{C2F822C3-295B-2DF4-75CA-2304A7A640B2}"/>
                      </a:ext>
                    </a:extLst>
                  </p:cNvPr>
                  <p:cNvSpPr/>
                  <p:nvPr/>
                </p:nvSpPr>
                <p:spPr>
                  <a:xfrm>
                    <a:off x="1738582" y="1493321"/>
                    <a:ext cx="16" cy="672149"/>
                  </a:xfrm>
                  <a:custGeom>
                    <a:avLst/>
                    <a:gdLst/>
                    <a:ahLst/>
                    <a:cxnLst/>
                    <a:rect l="l" t="t" r="r" b="b"/>
                    <a:pathLst>
                      <a:path w="1" h="42494" fill="none" extrusionOk="0">
                        <a:moveTo>
                          <a:pt x="1" y="1"/>
                        </a:moveTo>
                        <a:lnTo>
                          <a:pt x="1" y="1"/>
                        </a:lnTo>
                        <a:lnTo>
                          <a:pt x="1" y="42466"/>
                        </a:lnTo>
                        <a:lnTo>
                          <a:pt x="1" y="42466"/>
                        </a:lnTo>
                        <a:lnTo>
                          <a:pt x="1" y="4249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1367;p57">
                    <a:extLst>
                      <a:ext uri="{FF2B5EF4-FFF2-40B4-BE49-F238E27FC236}">
                        <a16:creationId xmlns:a16="http://schemas.microsoft.com/office/drawing/2014/main" id="{4C3BDA26-ED2C-9F58-AF70-8776E17A73A2}"/>
                      </a:ext>
                    </a:extLst>
                  </p:cNvPr>
                  <p:cNvSpPr/>
                  <p:nvPr/>
                </p:nvSpPr>
                <p:spPr>
                  <a:xfrm>
                    <a:off x="1738582" y="1269139"/>
                    <a:ext cx="16" cy="1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1368;p57">
                    <a:extLst>
                      <a:ext uri="{FF2B5EF4-FFF2-40B4-BE49-F238E27FC236}">
                        <a16:creationId xmlns:a16="http://schemas.microsoft.com/office/drawing/2014/main" id="{3BB23A01-8E04-948F-99BE-D73DC0C7E3F5}"/>
                      </a:ext>
                    </a:extLst>
                  </p:cNvPr>
                  <p:cNvSpPr/>
                  <p:nvPr/>
                </p:nvSpPr>
                <p:spPr>
                  <a:xfrm>
                    <a:off x="1738582" y="1493321"/>
                    <a:ext cx="1381024" cy="2259198"/>
                  </a:xfrm>
                  <a:custGeom>
                    <a:avLst/>
                    <a:gdLst/>
                    <a:ahLst/>
                    <a:cxnLst/>
                    <a:rect l="l" t="t" r="r" b="b"/>
                    <a:pathLst>
                      <a:path w="87339" h="142829" extrusionOk="0">
                        <a:moveTo>
                          <a:pt x="79972" y="89832"/>
                        </a:moveTo>
                        <a:lnTo>
                          <a:pt x="80140" y="89860"/>
                        </a:lnTo>
                        <a:lnTo>
                          <a:pt x="80448" y="89944"/>
                        </a:lnTo>
                        <a:lnTo>
                          <a:pt x="80728" y="90112"/>
                        </a:lnTo>
                        <a:lnTo>
                          <a:pt x="80980" y="90308"/>
                        </a:lnTo>
                        <a:lnTo>
                          <a:pt x="81176" y="90560"/>
                        </a:lnTo>
                        <a:lnTo>
                          <a:pt x="81345" y="90841"/>
                        </a:lnTo>
                        <a:lnTo>
                          <a:pt x="81429" y="91149"/>
                        </a:lnTo>
                        <a:lnTo>
                          <a:pt x="81457" y="91317"/>
                        </a:lnTo>
                        <a:lnTo>
                          <a:pt x="81485" y="91485"/>
                        </a:lnTo>
                        <a:lnTo>
                          <a:pt x="81485" y="100112"/>
                        </a:lnTo>
                        <a:lnTo>
                          <a:pt x="81457" y="100280"/>
                        </a:lnTo>
                        <a:lnTo>
                          <a:pt x="81429" y="100448"/>
                        </a:lnTo>
                        <a:lnTo>
                          <a:pt x="81345" y="100784"/>
                        </a:lnTo>
                        <a:lnTo>
                          <a:pt x="81176" y="101065"/>
                        </a:lnTo>
                        <a:lnTo>
                          <a:pt x="80980" y="101317"/>
                        </a:lnTo>
                        <a:lnTo>
                          <a:pt x="80728" y="101513"/>
                        </a:lnTo>
                        <a:lnTo>
                          <a:pt x="80448" y="101653"/>
                        </a:lnTo>
                        <a:lnTo>
                          <a:pt x="80140" y="101765"/>
                        </a:lnTo>
                        <a:lnTo>
                          <a:pt x="79972" y="101793"/>
                        </a:lnTo>
                        <a:lnTo>
                          <a:pt x="7312" y="101793"/>
                        </a:lnTo>
                        <a:lnTo>
                          <a:pt x="7143" y="101765"/>
                        </a:lnTo>
                        <a:lnTo>
                          <a:pt x="6835" y="101653"/>
                        </a:lnTo>
                        <a:lnTo>
                          <a:pt x="6555" y="101513"/>
                        </a:lnTo>
                        <a:lnTo>
                          <a:pt x="6303" y="101317"/>
                        </a:lnTo>
                        <a:lnTo>
                          <a:pt x="6107" y="101065"/>
                        </a:lnTo>
                        <a:lnTo>
                          <a:pt x="5939" y="100784"/>
                        </a:lnTo>
                        <a:lnTo>
                          <a:pt x="5855" y="100448"/>
                        </a:lnTo>
                        <a:lnTo>
                          <a:pt x="5827" y="100280"/>
                        </a:lnTo>
                        <a:lnTo>
                          <a:pt x="5827" y="100112"/>
                        </a:lnTo>
                        <a:lnTo>
                          <a:pt x="5827" y="91485"/>
                        </a:lnTo>
                        <a:lnTo>
                          <a:pt x="5827" y="91317"/>
                        </a:lnTo>
                        <a:lnTo>
                          <a:pt x="5855" y="91149"/>
                        </a:lnTo>
                        <a:lnTo>
                          <a:pt x="5939" y="90841"/>
                        </a:lnTo>
                        <a:lnTo>
                          <a:pt x="6107" y="90560"/>
                        </a:lnTo>
                        <a:lnTo>
                          <a:pt x="6303" y="90308"/>
                        </a:lnTo>
                        <a:lnTo>
                          <a:pt x="6555" y="90112"/>
                        </a:lnTo>
                        <a:lnTo>
                          <a:pt x="6835" y="89944"/>
                        </a:lnTo>
                        <a:lnTo>
                          <a:pt x="7143" y="89860"/>
                        </a:lnTo>
                        <a:lnTo>
                          <a:pt x="7312" y="89832"/>
                        </a:lnTo>
                        <a:close/>
                        <a:moveTo>
                          <a:pt x="79972" y="106135"/>
                        </a:moveTo>
                        <a:lnTo>
                          <a:pt x="80140" y="106163"/>
                        </a:lnTo>
                        <a:lnTo>
                          <a:pt x="80448" y="106275"/>
                        </a:lnTo>
                        <a:lnTo>
                          <a:pt x="80728" y="106415"/>
                        </a:lnTo>
                        <a:lnTo>
                          <a:pt x="80980" y="106611"/>
                        </a:lnTo>
                        <a:lnTo>
                          <a:pt x="81176" y="106863"/>
                        </a:lnTo>
                        <a:lnTo>
                          <a:pt x="81345" y="107143"/>
                        </a:lnTo>
                        <a:lnTo>
                          <a:pt x="81429" y="107479"/>
                        </a:lnTo>
                        <a:lnTo>
                          <a:pt x="81457" y="107647"/>
                        </a:lnTo>
                        <a:lnTo>
                          <a:pt x="81485" y="107815"/>
                        </a:lnTo>
                        <a:lnTo>
                          <a:pt x="81485" y="116443"/>
                        </a:lnTo>
                        <a:lnTo>
                          <a:pt x="81457" y="116611"/>
                        </a:lnTo>
                        <a:lnTo>
                          <a:pt x="81429" y="116779"/>
                        </a:lnTo>
                        <a:lnTo>
                          <a:pt x="81345" y="117087"/>
                        </a:lnTo>
                        <a:lnTo>
                          <a:pt x="81176" y="117367"/>
                        </a:lnTo>
                        <a:lnTo>
                          <a:pt x="80980" y="117619"/>
                        </a:lnTo>
                        <a:lnTo>
                          <a:pt x="80728" y="117815"/>
                        </a:lnTo>
                        <a:lnTo>
                          <a:pt x="80448" y="117983"/>
                        </a:lnTo>
                        <a:lnTo>
                          <a:pt x="80140" y="118067"/>
                        </a:lnTo>
                        <a:lnTo>
                          <a:pt x="79972" y="118095"/>
                        </a:lnTo>
                        <a:lnTo>
                          <a:pt x="7312" y="118095"/>
                        </a:lnTo>
                        <a:lnTo>
                          <a:pt x="7143" y="118067"/>
                        </a:lnTo>
                        <a:lnTo>
                          <a:pt x="6835" y="117983"/>
                        </a:lnTo>
                        <a:lnTo>
                          <a:pt x="6555" y="117815"/>
                        </a:lnTo>
                        <a:lnTo>
                          <a:pt x="6303" y="117619"/>
                        </a:lnTo>
                        <a:lnTo>
                          <a:pt x="6107" y="117367"/>
                        </a:lnTo>
                        <a:lnTo>
                          <a:pt x="5939" y="117087"/>
                        </a:lnTo>
                        <a:lnTo>
                          <a:pt x="5855" y="116779"/>
                        </a:lnTo>
                        <a:lnTo>
                          <a:pt x="5827" y="116611"/>
                        </a:lnTo>
                        <a:lnTo>
                          <a:pt x="5827" y="116443"/>
                        </a:lnTo>
                        <a:lnTo>
                          <a:pt x="5827" y="107815"/>
                        </a:lnTo>
                        <a:lnTo>
                          <a:pt x="5827" y="107647"/>
                        </a:lnTo>
                        <a:lnTo>
                          <a:pt x="5855" y="107479"/>
                        </a:lnTo>
                        <a:lnTo>
                          <a:pt x="5939" y="107143"/>
                        </a:lnTo>
                        <a:lnTo>
                          <a:pt x="6107" y="106863"/>
                        </a:lnTo>
                        <a:lnTo>
                          <a:pt x="6303" y="106611"/>
                        </a:lnTo>
                        <a:lnTo>
                          <a:pt x="6555" y="106415"/>
                        </a:lnTo>
                        <a:lnTo>
                          <a:pt x="6835" y="106275"/>
                        </a:lnTo>
                        <a:lnTo>
                          <a:pt x="7143" y="106163"/>
                        </a:lnTo>
                        <a:lnTo>
                          <a:pt x="7312" y="106135"/>
                        </a:lnTo>
                        <a:close/>
                        <a:moveTo>
                          <a:pt x="79804" y="122437"/>
                        </a:moveTo>
                        <a:lnTo>
                          <a:pt x="79972" y="122465"/>
                        </a:lnTo>
                        <a:lnTo>
                          <a:pt x="80140" y="122465"/>
                        </a:lnTo>
                        <a:lnTo>
                          <a:pt x="80448" y="122577"/>
                        </a:lnTo>
                        <a:lnTo>
                          <a:pt x="80728" y="122717"/>
                        </a:lnTo>
                        <a:lnTo>
                          <a:pt x="80980" y="122941"/>
                        </a:lnTo>
                        <a:lnTo>
                          <a:pt x="81176" y="123193"/>
                        </a:lnTo>
                        <a:lnTo>
                          <a:pt x="81345" y="123473"/>
                        </a:lnTo>
                        <a:lnTo>
                          <a:pt x="81429" y="123781"/>
                        </a:lnTo>
                        <a:lnTo>
                          <a:pt x="81457" y="123950"/>
                        </a:lnTo>
                        <a:lnTo>
                          <a:pt x="81485" y="124118"/>
                        </a:lnTo>
                        <a:lnTo>
                          <a:pt x="81485" y="132745"/>
                        </a:lnTo>
                        <a:lnTo>
                          <a:pt x="81457" y="132913"/>
                        </a:lnTo>
                        <a:lnTo>
                          <a:pt x="81429" y="133081"/>
                        </a:lnTo>
                        <a:lnTo>
                          <a:pt x="81345" y="133389"/>
                        </a:lnTo>
                        <a:lnTo>
                          <a:pt x="81176" y="133669"/>
                        </a:lnTo>
                        <a:lnTo>
                          <a:pt x="80980" y="133921"/>
                        </a:lnTo>
                        <a:lnTo>
                          <a:pt x="80728" y="134145"/>
                        </a:lnTo>
                        <a:lnTo>
                          <a:pt x="80448" y="134286"/>
                        </a:lnTo>
                        <a:lnTo>
                          <a:pt x="80140" y="134398"/>
                        </a:lnTo>
                        <a:lnTo>
                          <a:pt x="79972" y="134398"/>
                        </a:lnTo>
                        <a:lnTo>
                          <a:pt x="79804" y="134426"/>
                        </a:lnTo>
                        <a:lnTo>
                          <a:pt x="7480" y="134426"/>
                        </a:lnTo>
                        <a:lnTo>
                          <a:pt x="7312" y="134398"/>
                        </a:lnTo>
                        <a:lnTo>
                          <a:pt x="7143" y="134398"/>
                        </a:lnTo>
                        <a:lnTo>
                          <a:pt x="6835" y="134286"/>
                        </a:lnTo>
                        <a:lnTo>
                          <a:pt x="6555" y="134145"/>
                        </a:lnTo>
                        <a:lnTo>
                          <a:pt x="6303" y="133921"/>
                        </a:lnTo>
                        <a:lnTo>
                          <a:pt x="6107" y="133669"/>
                        </a:lnTo>
                        <a:lnTo>
                          <a:pt x="5939" y="133389"/>
                        </a:lnTo>
                        <a:lnTo>
                          <a:pt x="5855" y="133081"/>
                        </a:lnTo>
                        <a:lnTo>
                          <a:pt x="5827" y="132913"/>
                        </a:lnTo>
                        <a:lnTo>
                          <a:pt x="5827" y="132745"/>
                        </a:lnTo>
                        <a:lnTo>
                          <a:pt x="5827" y="124118"/>
                        </a:lnTo>
                        <a:lnTo>
                          <a:pt x="5827" y="123950"/>
                        </a:lnTo>
                        <a:lnTo>
                          <a:pt x="5855" y="123781"/>
                        </a:lnTo>
                        <a:lnTo>
                          <a:pt x="5939" y="123473"/>
                        </a:lnTo>
                        <a:lnTo>
                          <a:pt x="6107" y="123193"/>
                        </a:lnTo>
                        <a:lnTo>
                          <a:pt x="6303" y="122941"/>
                        </a:lnTo>
                        <a:lnTo>
                          <a:pt x="6555" y="122717"/>
                        </a:lnTo>
                        <a:lnTo>
                          <a:pt x="6835" y="122577"/>
                        </a:lnTo>
                        <a:lnTo>
                          <a:pt x="7143" y="122465"/>
                        </a:lnTo>
                        <a:lnTo>
                          <a:pt x="7312" y="122465"/>
                        </a:lnTo>
                        <a:lnTo>
                          <a:pt x="7480" y="122437"/>
                        </a:lnTo>
                        <a:close/>
                        <a:moveTo>
                          <a:pt x="1" y="1"/>
                        </a:moveTo>
                        <a:lnTo>
                          <a:pt x="1" y="42494"/>
                        </a:lnTo>
                        <a:lnTo>
                          <a:pt x="393" y="43278"/>
                        </a:lnTo>
                        <a:lnTo>
                          <a:pt x="729" y="44090"/>
                        </a:lnTo>
                        <a:lnTo>
                          <a:pt x="1065" y="44903"/>
                        </a:lnTo>
                        <a:lnTo>
                          <a:pt x="1373" y="45715"/>
                        </a:lnTo>
                        <a:lnTo>
                          <a:pt x="1653" y="46527"/>
                        </a:lnTo>
                        <a:lnTo>
                          <a:pt x="1933" y="47340"/>
                        </a:lnTo>
                        <a:lnTo>
                          <a:pt x="2158" y="48124"/>
                        </a:lnTo>
                        <a:lnTo>
                          <a:pt x="2354" y="48908"/>
                        </a:lnTo>
                        <a:lnTo>
                          <a:pt x="2522" y="49664"/>
                        </a:lnTo>
                        <a:lnTo>
                          <a:pt x="2634" y="50421"/>
                        </a:lnTo>
                        <a:lnTo>
                          <a:pt x="2718" y="51149"/>
                        </a:lnTo>
                        <a:lnTo>
                          <a:pt x="2774" y="51821"/>
                        </a:lnTo>
                        <a:lnTo>
                          <a:pt x="2774" y="52494"/>
                        </a:lnTo>
                        <a:lnTo>
                          <a:pt x="2746" y="53110"/>
                        </a:lnTo>
                        <a:lnTo>
                          <a:pt x="2662" y="53670"/>
                        </a:lnTo>
                        <a:lnTo>
                          <a:pt x="2522" y="54230"/>
                        </a:lnTo>
                        <a:lnTo>
                          <a:pt x="2326" y="54706"/>
                        </a:lnTo>
                        <a:lnTo>
                          <a:pt x="2102" y="55239"/>
                        </a:lnTo>
                        <a:lnTo>
                          <a:pt x="1821" y="55771"/>
                        </a:lnTo>
                        <a:lnTo>
                          <a:pt x="1513" y="56303"/>
                        </a:lnTo>
                        <a:lnTo>
                          <a:pt x="1177" y="56863"/>
                        </a:lnTo>
                        <a:lnTo>
                          <a:pt x="813" y="57395"/>
                        </a:lnTo>
                        <a:lnTo>
                          <a:pt x="421" y="57984"/>
                        </a:lnTo>
                        <a:lnTo>
                          <a:pt x="1" y="58544"/>
                        </a:lnTo>
                        <a:lnTo>
                          <a:pt x="1" y="142829"/>
                        </a:lnTo>
                        <a:lnTo>
                          <a:pt x="87339" y="142829"/>
                        </a:lnTo>
                        <a:lnTo>
                          <a:pt x="87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1" name="Google Shape;1369;p57">
                    <a:extLst>
                      <a:ext uri="{FF2B5EF4-FFF2-40B4-BE49-F238E27FC236}">
                        <a16:creationId xmlns:a16="http://schemas.microsoft.com/office/drawing/2014/main" id="{7ED107DE-B572-011E-2F17-C152BC5CC873}"/>
                      </a:ext>
                    </a:extLst>
                  </p:cNvPr>
                  <p:cNvSpPr/>
                  <p:nvPr/>
                </p:nvSpPr>
                <p:spPr>
                  <a:xfrm>
                    <a:off x="1830704" y="3429952"/>
                    <a:ext cx="1196337" cy="189652"/>
                  </a:xfrm>
                  <a:custGeom>
                    <a:avLst/>
                    <a:gdLst/>
                    <a:ahLst/>
                    <a:cxnLst/>
                    <a:rect l="l" t="t" r="r" b="b"/>
                    <a:pathLst>
                      <a:path w="75659" h="11990" fill="none" extrusionOk="0">
                        <a:moveTo>
                          <a:pt x="1654" y="11990"/>
                        </a:moveTo>
                        <a:lnTo>
                          <a:pt x="1654" y="11990"/>
                        </a:lnTo>
                        <a:lnTo>
                          <a:pt x="1486" y="11962"/>
                        </a:lnTo>
                        <a:lnTo>
                          <a:pt x="1317" y="11962"/>
                        </a:lnTo>
                        <a:lnTo>
                          <a:pt x="1009" y="11850"/>
                        </a:lnTo>
                        <a:lnTo>
                          <a:pt x="729" y="11709"/>
                        </a:lnTo>
                        <a:lnTo>
                          <a:pt x="477" y="11485"/>
                        </a:lnTo>
                        <a:lnTo>
                          <a:pt x="281" y="11233"/>
                        </a:lnTo>
                        <a:lnTo>
                          <a:pt x="113" y="10953"/>
                        </a:lnTo>
                        <a:lnTo>
                          <a:pt x="29" y="10645"/>
                        </a:lnTo>
                        <a:lnTo>
                          <a:pt x="1" y="10477"/>
                        </a:lnTo>
                        <a:lnTo>
                          <a:pt x="1" y="10309"/>
                        </a:lnTo>
                        <a:lnTo>
                          <a:pt x="1" y="1682"/>
                        </a:lnTo>
                        <a:lnTo>
                          <a:pt x="1" y="1682"/>
                        </a:lnTo>
                        <a:lnTo>
                          <a:pt x="1" y="1514"/>
                        </a:lnTo>
                        <a:lnTo>
                          <a:pt x="29" y="1345"/>
                        </a:lnTo>
                        <a:lnTo>
                          <a:pt x="113" y="1037"/>
                        </a:lnTo>
                        <a:lnTo>
                          <a:pt x="281" y="757"/>
                        </a:lnTo>
                        <a:lnTo>
                          <a:pt x="477" y="505"/>
                        </a:lnTo>
                        <a:lnTo>
                          <a:pt x="729" y="281"/>
                        </a:lnTo>
                        <a:lnTo>
                          <a:pt x="1009" y="141"/>
                        </a:lnTo>
                        <a:lnTo>
                          <a:pt x="1317" y="29"/>
                        </a:lnTo>
                        <a:lnTo>
                          <a:pt x="1486" y="29"/>
                        </a:lnTo>
                        <a:lnTo>
                          <a:pt x="1654" y="1"/>
                        </a:lnTo>
                        <a:lnTo>
                          <a:pt x="73978" y="1"/>
                        </a:lnTo>
                        <a:lnTo>
                          <a:pt x="73978" y="1"/>
                        </a:lnTo>
                        <a:lnTo>
                          <a:pt x="74146" y="29"/>
                        </a:lnTo>
                        <a:lnTo>
                          <a:pt x="74314" y="29"/>
                        </a:lnTo>
                        <a:lnTo>
                          <a:pt x="74622" y="141"/>
                        </a:lnTo>
                        <a:lnTo>
                          <a:pt x="74902" y="281"/>
                        </a:lnTo>
                        <a:lnTo>
                          <a:pt x="75154" y="505"/>
                        </a:lnTo>
                        <a:lnTo>
                          <a:pt x="75350" y="757"/>
                        </a:lnTo>
                        <a:lnTo>
                          <a:pt x="75519" y="1037"/>
                        </a:lnTo>
                        <a:lnTo>
                          <a:pt x="75603" y="1345"/>
                        </a:lnTo>
                        <a:lnTo>
                          <a:pt x="75631" y="1514"/>
                        </a:lnTo>
                        <a:lnTo>
                          <a:pt x="75659" y="1682"/>
                        </a:lnTo>
                        <a:lnTo>
                          <a:pt x="75659" y="10309"/>
                        </a:lnTo>
                        <a:lnTo>
                          <a:pt x="75659" y="10309"/>
                        </a:lnTo>
                        <a:lnTo>
                          <a:pt x="75631" y="10477"/>
                        </a:lnTo>
                        <a:lnTo>
                          <a:pt x="75603" y="10645"/>
                        </a:lnTo>
                        <a:lnTo>
                          <a:pt x="75519" y="10953"/>
                        </a:lnTo>
                        <a:lnTo>
                          <a:pt x="75350" y="11233"/>
                        </a:lnTo>
                        <a:lnTo>
                          <a:pt x="75154" y="11485"/>
                        </a:lnTo>
                        <a:lnTo>
                          <a:pt x="74902" y="11709"/>
                        </a:lnTo>
                        <a:lnTo>
                          <a:pt x="74622" y="11850"/>
                        </a:lnTo>
                        <a:lnTo>
                          <a:pt x="74314" y="11962"/>
                        </a:lnTo>
                        <a:lnTo>
                          <a:pt x="74146" y="11962"/>
                        </a:lnTo>
                        <a:lnTo>
                          <a:pt x="73978" y="11990"/>
                        </a:lnTo>
                        <a:lnTo>
                          <a:pt x="1654" y="11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1370;p57">
                    <a:extLst>
                      <a:ext uri="{FF2B5EF4-FFF2-40B4-BE49-F238E27FC236}">
                        <a16:creationId xmlns:a16="http://schemas.microsoft.com/office/drawing/2014/main" id="{8DEF7292-A698-B04D-EB68-3148972B52CC}"/>
                      </a:ext>
                    </a:extLst>
                  </p:cNvPr>
                  <p:cNvSpPr/>
                  <p:nvPr/>
                </p:nvSpPr>
                <p:spPr>
                  <a:xfrm>
                    <a:off x="1830704" y="3172095"/>
                    <a:ext cx="1196337" cy="189209"/>
                  </a:xfrm>
                  <a:custGeom>
                    <a:avLst/>
                    <a:gdLst/>
                    <a:ahLst/>
                    <a:cxnLst/>
                    <a:rect l="l" t="t" r="r" b="b"/>
                    <a:pathLst>
                      <a:path w="75659" h="11962" fill="none" extrusionOk="0">
                        <a:moveTo>
                          <a:pt x="1654" y="11961"/>
                        </a:moveTo>
                        <a:lnTo>
                          <a:pt x="1654" y="11961"/>
                        </a:lnTo>
                        <a:lnTo>
                          <a:pt x="1486" y="11961"/>
                        </a:lnTo>
                        <a:lnTo>
                          <a:pt x="1317" y="11933"/>
                        </a:lnTo>
                        <a:lnTo>
                          <a:pt x="1009" y="11849"/>
                        </a:lnTo>
                        <a:lnTo>
                          <a:pt x="729" y="11681"/>
                        </a:lnTo>
                        <a:lnTo>
                          <a:pt x="477" y="11485"/>
                        </a:lnTo>
                        <a:lnTo>
                          <a:pt x="281" y="11233"/>
                        </a:lnTo>
                        <a:lnTo>
                          <a:pt x="113" y="10953"/>
                        </a:lnTo>
                        <a:lnTo>
                          <a:pt x="29" y="10645"/>
                        </a:lnTo>
                        <a:lnTo>
                          <a:pt x="1" y="10477"/>
                        </a:lnTo>
                        <a:lnTo>
                          <a:pt x="1" y="10309"/>
                        </a:lnTo>
                        <a:lnTo>
                          <a:pt x="1" y="1681"/>
                        </a:lnTo>
                        <a:lnTo>
                          <a:pt x="1" y="1681"/>
                        </a:lnTo>
                        <a:lnTo>
                          <a:pt x="1" y="1513"/>
                        </a:lnTo>
                        <a:lnTo>
                          <a:pt x="29" y="1345"/>
                        </a:lnTo>
                        <a:lnTo>
                          <a:pt x="113" y="1009"/>
                        </a:lnTo>
                        <a:lnTo>
                          <a:pt x="281" y="729"/>
                        </a:lnTo>
                        <a:lnTo>
                          <a:pt x="477" y="477"/>
                        </a:lnTo>
                        <a:lnTo>
                          <a:pt x="729" y="281"/>
                        </a:lnTo>
                        <a:lnTo>
                          <a:pt x="1009" y="141"/>
                        </a:lnTo>
                        <a:lnTo>
                          <a:pt x="1317" y="29"/>
                        </a:lnTo>
                        <a:lnTo>
                          <a:pt x="1486" y="1"/>
                        </a:lnTo>
                        <a:lnTo>
                          <a:pt x="1654" y="1"/>
                        </a:lnTo>
                        <a:lnTo>
                          <a:pt x="73978" y="1"/>
                        </a:lnTo>
                        <a:lnTo>
                          <a:pt x="73978" y="1"/>
                        </a:lnTo>
                        <a:lnTo>
                          <a:pt x="74146" y="1"/>
                        </a:lnTo>
                        <a:lnTo>
                          <a:pt x="74314" y="29"/>
                        </a:lnTo>
                        <a:lnTo>
                          <a:pt x="74622" y="141"/>
                        </a:lnTo>
                        <a:lnTo>
                          <a:pt x="74902" y="281"/>
                        </a:lnTo>
                        <a:lnTo>
                          <a:pt x="75154" y="477"/>
                        </a:lnTo>
                        <a:lnTo>
                          <a:pt x="75350" y="729"/>
                        </a:lnTo>
                        <a:lnTo>
                          <a:pt x="75519" y="1009"/>
                        </a:lnTo>
                        <a:lnTo>
                          <a:pt x="75603" y="1345"/>
                        </a:lnTo>
                        <a:lnTo>
                          <a:pt x="75631" y="1513"/>
                        </a:lnTo>
                        <a:lnTo>
                          <a:pt x="75659" y="1681"/>
                        </a:lnTo>
                        <a:lnTo>
                          <a:pt x="75659" y="10309"/>
                        </a:lnTo>
                        <a:lnTo>
                          <a:pt x="75659" y="10309"/>
                        </a:lnTo>
                        <a:lnTo>
                          <a:pt x="75631" y="10477"/>
                        </a:lnTo>
                        <a:lnTo>
                          <a:pt x="75603" y="10645"/>
                        </a:lnTo>
                        <a:lnTo>
                          <a:pt x="75519" y="10953"/>
                        </a:lnTo>
                        <a:lnTo>
                          <a:pt x="75350" y="11233"/>
                        </a:lnTo>
                        <a:lnTo>
                          <a:pt x="75154" y="11485"/>
                        </a:lnTo>
                        <a:lnTo>
                          <a:pt x="74902" y="11681"/>
                        </a:lnTo>
                        <a:lnTo>
                          <a:pt x="74622" y="11849"/>
                        </a:lnTo>
                        <a:lnTo>
                          <a:pt x="74314" y="11933"/>
                        </a:lnTo>
                        <a:lnTo>
                          <a:pt x="74146" y="11961"/>
                        </a:lnTo>
                        <a:lnTo>
                          <a:pt x="73978" y="11961"/>
                        </a:lnTo>
                        <a:lnTo>
                          <a:pt x="1654" y="11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1371;p57">
                    <a:extLst>
                      <a:ext uri="{FF2B5EF4-FFF2-40B4-BE49-F238E27FC236}">
                        <a16:creationId xmlns:a16="http://schemas.microsoft.com/office/drawing/2014/main" id="{640D4212-073B-81E5-4106-7B3EAAA0381B}"/>
                      </a:ext>
                    </a:extLst>
                  </p:cNvPr>
                  <p:cNvSpPr/>
                  <p:nvPr/>
                </p:nvSpPr>
                <p:spPr>
                  <a:xfrm>
                    <a:off x="1830704" y="2914238"/>
                    <a:ext cx="1196337" cy="189193"/>
                  </a:xfrm>
                  <a:custGeom>
                    <a:avLst/>
                    <a:gdLst/>
                    <a:ahLst/>
                    <a:cxnLst/>
                    <a:rect l="l" t="t" r="r" b="b"/>
                    <a:pathLst>
                      <a:path w="75659" h="11961" fill="none" extrusionOk="0">
                        <a:moveTo>
                          <a:pt x="1654" y="11961"/>
                        </a:moveTo>
                        <a:lnTo>
                          <a:pt x="1654" y="11961"/>
                        </a:lnTo>
                        <a:lnTo>
                          <a:pt x="1486" y="11961"/>
                        </a:lnTo>
                        <a:lnTo>
                          <a:pt x="1317" y="11933"/>
                        </a:lnTo>
                        <a:lnTo>
                          <a:pt x="1009" y="11821"/>
                        </a:lnTo>
                        <a:lnTo>
                          <a:pt x="729" y="11681"/>
                        </a:lnTo>
                        <a:lnTo>
                          <a:pt x="477" y="11485"/>
                        </a:lnTo>
                        <a:lnTo>
                          <a:pt x="281" y="11233"/>
                        </a:lnTo>
                        <a:lnTo>
                          <a:pt x="113" y="10952"/>
                        </a:lnTo>
                        <a:lnTo>
                          <a:pt x="29" y="10616"/>
                        </a:lnTo>
                        <a:lnTo>
                          <a:pt x="1" y="10448"/>
                        </a:lnTo>
                        <a:lnTo>
                          <a:pt x="1" y="10280"/>
                        </a:lnTo>
                        <a:lnTo>
                          <a:pt x="1" y="1653"/>
                        </a:lnTo>
                        <a:lnTo>
                          <a:pt x="1" y="1653"/>
                        </a:lnTo>
                        <a:lnTo>
                          <a:pt x="1" y="1485"/>
                        </a:lnTo>
                        <a:lnTo>
                          <a:pt x="29" y="1317"/>
                        </a:lnTo>
                        <a:lnTo>
                          <a:pt x="113" y="1009"/>
                        </a:lnTo>
                        <a:lnTo>
                          <a:pt x="281" y="728"/>
                        </a:lnTo>
                        <a:lnTo>
                          <a:pt x="477" y="476"/>
                        </a:lnTo>
                        <a:lnTo>
                          <a:pt x="729" y="280"/>
                        </a:lnTo>
                        <a:lnTo>
                          <a:pt x="1009" y="112"/>
                        </a:lnTo>
                        <a:lnTo>
                          <a:pt x="1317" y="28"/>
                        </a:lnTo>
                        <a:lnTo>
                          <a:pt x="1486" y="0"/>
                        </a:lnTo>
                        <a:lnTo>
                          <a:pt x="1654" y="0"/>
                        </a:lnTo>
                        <a:lnTo>
                          <a:pt x="73978" y="0"/>
                        </a:lnTo>
                        <a:lnTo>
                          <a:pt x="73978" y="0"/>
                        </a:lnTo>
                        <a:lnTo>
                          <a:pt x="74146" y="0"/>
                        </a:lnTo>
                        <a:lnTo>
                          <a:pt x="74314" y="28"/>
                        </a:lnTo>
                        <a:lnTo>
                          <a:pt x="74622" y="112"/>
                        </a:lnTo>
                        <a:lnTo>
                          <a:pt x="74902" y="280"/>
                        </a:lnTo>
                        <a:lnTo>
                          <a:pt x="75154" y="476"/>
                        </a:lnTo>
                        <a:lnTo>
                          <a:pt x="75350" y="728"/>
                        </a:lnTo>
                        <a:lnTo>
                          <a:pt x="75519" y="1009"/>
                        </a:lnTo>
                        <a:lnTo>
                          <a:pt x="75603" y="1317"/>
                        </a:lnTo>
                        <a:lnTo>
                          <a:pt x="75631" y="1485"/>
                        </a:lnTo>
                        <a:lnTo>
                          <a:pt x="75659" y="1653"/>
                        </a:lnTo>
                        <a:lnTo>
                          <a:pt x="75659" y="10280"/>
                        </a:lnTo>
                        <a:lnTo>
                          <a:pt x="75659" y="10280"/>
                        </a:lnTo>
                        <a:lnTo>
                          <a:pt x="75631" y="10448"/>
                        </a:lnTo>
                        <a:lnTo>
                          <a:pt x="75603" y="10616"/>
                        </a:lnTo>
                        <a:lnTo>
                          <a:pt x="75519" y="10952"/>
                        </a:lnTo>
                        <a:lnTo>
                          <a:pt x="75350" y="11233"/>
                        </a:lnTo>
                        <a:lnTo>
                          <a:pt x="75154" y="11485"/>
                        </a:lnTo>
                        <a:lnTo>
                          <a:pt x="74902" y="11681"/>
                        </a:lnTo>
                        <a:lnTo>
                          <a:pt x="74622" y="11821"/>
                        </a:lnTo>
                        <a:lnTo>
                          <a:pt x="74314" y="11933"/>
                        </a:lnTo>
                        <a:lnTo>
                          <a:pt x="74146" y="11961"/>
                        </a:lnTo>
                        <a:lnTo>
                          <a:pt x="73978" y="11961"/>
                        </a:lnTo>
                        <a:lnTo>
                          <a:pt x="1654" y="11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1372;p57">
                    <a:extLst>
                      <a:ext uri="{FF2B5EF4-FFF2-40B4-BE49-F238E27FC236}">
                        <a16:creationId xmlns:a16="http://schemas.microsoft.com/office/drawing/2014/main" id="{A3753230-3D7B-64AA-CE67-044BC6ADBA81}"/>
                      </a:ext>
                    </a:extLst>
                  </p:cNvPr>
                  <p:cNvSpPr/>
                  <p:nvPr/>
                </p:nvSpPr>
                <p:spPr>
                  <a:xfrm>
                    <a:off x="1738582" y="1493321"/>
                    <a:ext cx="1381024" cy="2259198"/>
                  </a:xfrm>
                  <a:custGeom>
                    <a:avLst/>
                    <a:gdLst/>
                    <a:ahLst/>
                    <a:cxnLst/>
                    <a:rect l="l" t="t" r="r" b="b"/>
                    <a:pathLst>
                      <a:path w="87339" h="142829" fill="none" extrusionOk="0">
                        <a:moveTo>
                          <a:pt x="87339" y="1"/>
                        </a:moveTo>
                        <a:lnTo>
                          <a:pt x="1" y="1"/>
                        </a:lnTo>
                        <a:lnTo>
                          <a:pt x="1" y="42494"/>
                        </a:lnTo>
                        <a:lnTo>
                          <a:pt x="1" y="42494"/>
                        </a:lnTo>
                        <a:lnTo>
                          <a:pt x="393" y="43278"/>
                        </a:lnTo>
                        <a:lnTo>
                          <a:pt x="729" y="44090"/>
                        </a:lnTo>
                        <a:lnTo>
                          <a:pt x="1065" y="44903"/>
                        </a:lnTo>
                        <a:lnTo>
                          <a:pt x="1373" y="45715"/>
                        </a:lnTo>
                        <a:lnTo>
                          <a:pt x="1653" y="46527"/>
                        </a:lnTo>
                        <a:lnTo>
                          <a:pt x="1933" y="47340"/>
                        </a:lnTo>
                        <a:lnTo>
                          <a:pt x="2158" y="48124"/>
                        </a:lnTo>
                        <a:lnTo>
                          <a:pt x="2354" y="48908"/>
                        </a:lnTo>
                        <a:lnTo>
                          <a:pt x="2522" y="49664"/>
                        </a:lnTo>
                        <a:lnTo>
                          <a:pt x="2634" y="50421"/>
                        </a:lnTo>
                        <a:lnTo>
                          <a:pt x="2718" y="51149"/>
                        </a:lnTo>
                        <a:lnTo>
                          <a:pt x="2774" y="51821"/>
                        </a:lnTo>
                        <a:lnTo>
                          <a:pt x="2774" y="52494"/>
                        </a:lnTo>
                        <a:lnTo>
                          <a:pt x="2746" y="53110"/>
                        </a:lnTo>
                        <a:lnTo>
                          <a:pt x="2662" y="53670"/>
                        </a:lnTo>
                        <a:lnTo>
                          <a:pt x="2522" y="54230"/>
                        </a:lnTo>
                        <a:lnTo>
                          <a:pt x="2522" y="54230"/>
                        </a:lnTo>
                        <a:lnTo>
                          <a:pt x="2326" y="54706"/>
                        </a:lnTo>
                        <a:lnTo>
                          <a:pt x="2102" y="55239"/>
                        </a:lnTo>
                        <a:lnTo>
                          <a:pt x="1821" y="55771"/>
                        </a:lnTo>
                        <a:lnTo>
                          <a:pt x="1513" y="56303"/>
                        </a:lnTo>
                        <a:lnTo>
                          <a:pt x="1177" y="56863"/>
                        </a:lnTo>
                        <a:lnTo>
                          <a:pt x="813" y="57395"/>
                        </a:lnTo>
                        <a:lnTo>
                          <a:pt x="421" y="57984"/>
                        </a:lnTo>
                        <a:lnTo>
                          <a:pt x="1" y="58544"/>
                        </a:lnTo>
                        <a:lnTo>
                          <a:pt x="1" y="142829"/>
                        </a:lnTo>
                        <a:lnTo>
                          <a:pt x="87339" y="142829"/>
                        </a:lnTo>
                        <a:lnTo>
                          <a:pt x="873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1373;p57">
                    <a:extLst>
                      <a:ext uri="{FF2B5EF4-FFF2-40B4-BE49-F238E27FC236}">
                        <a16:creationId xmlns:a16="http://schemas.microsoft.com/office/drawing/2014/main" id="{E80A0C36-B530-63F0-A4C7-0B5796AFDD00}"/>
                      </a:ext>
                    </a:extLst>
                  </p:cNvPr>
                  <p:cNvSpPr/>
                  <p:nvPr/>
                </p:nvSpPr>
                <p:spPr>
                  <a:xfrm>
                    <a:off x="1738582" y="1269139"/>
                    <a:ext cx="1381024" cy="16"/>
                  </a:xfrm>
                  <a:custGeom>
                    <a:avLst/>
                    <a:gdLst/>
                    <a:ahLst/>
                    <a:cxnLst/>
                    <a:rect l="l" t="t" r="r" b="b"/>
                    <a:pathLst>
                      <a:path w="87339" h="1" fill="none" extrusionOk="0">
                        <a:moveTo>
                          <a:pt x="87339" y="0"/>
                        </a:moveTo>
                        <a:lnTo>
                          <a:pt x="1" y="0"/>
                        </a:lnTo>
                        <a:lnTo>
                          <a:pt x="1" y="0"/>
                        </a:lnTo>
                        <a:lnTo>
                          <a:pt x="87339" y="0"/>
                        </a:lnTo>
                        <a:lnTo>
                          <a:pt x="873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1374;p57">
                    <a:extLst>
                      <a:ext uri="{FF2B5EF4-FFF2-40B4-BE49-F238E27FC236}">
                        <a16:creationId xmlns:a16="http://schemas.microsoft.com/office/drawing/2014/main" id="{D2694829-B097-372D-D872-FC3B8720F569}"/>
                      </a:ext>
                    </a:extLst>
                  </p:cNvPr>
                  <p:cNvSpPr/>
                  <p:nvPr/>
                </p:nvSpPr>
                <p:spPr>
                  <a:xfrm>
                    <a:off x="2379040" y="1143754"/>
                    <a:ext cx="37665" cy="37677"/>
                  </a:xfrm>
                  <a:custGeom>
                    <a:avLst/>
                    <a:gdLst/>
                    <a:ahLst/>
                    <a:cxnLst/>
                    <a:rect l="l" t="t" r="r" b="b"/>
                    <a:pathLst>
                      <a:path w="2382" h="2382" extrusionOk="0">
                        <a:moveTo>
                          <a:pt x="1205" y="0"/>
                        </a:moveTo>
                        <a:lnTo>
                          <a:pt x="953" y="28"/>
                        </a:lnTo>
                        <a:lnTo>
                          <a:pt x="729" y="84"/>
                        </a:lnTo>
                        <a:lnTo>
                          <a:pt x="533" y="196"/>
                        </a:lnTo>
                        <a:lnTo>
                          <a:pt x="337" y="336"/>
                        </a:lnTo>
                        <a:lnTo>
                          <a:pt x="197" y="533"/>
                        </a:lnTo>
                        <a:lnTo>
                          <a:pt x="85" y="729"/>
                        </a:lnTo>
                        <a:lnTo>
                          <a:pt x="29" y="953"/>
                        </a:lnTo>
                        <a:lnTo>
                          <a:pt x="1" y="1205"/>
                        </a:lnTo>
                        <a:lnTo>
                          <a:pt x="29" y="1429"/>
                        </a:lnTo>
                        <a:lnTo>
                          <a:pt x="85" y="1653"/>
                        </a:lnTo>
                        <a:lnTo>
                          <a:pt x="197" y="1877"/>
                        </a:lnTo>
                        <a:lnTo>
                          <a:pt x="337" y="2045"/>
                        </a:lnTo>
                        <a:lnTo>
                          <a:pt x="533" y="2185"/>
                        </a:lnTo>
                        <a:lnTo>
                          <a:pt x="729" y="2297"/>
                        </a:lnTo>
                        <a:lnTo>
                          <a:pt x="953" y="2381"/>
                        </a:lnTo>
                        <a:lnTo>
                          <a:pt x="1429" y="2381"/>
                        </a:lnTo>
                        <a:lnTo>
                          <a:pt x="1653" y="2297"/>
                        </a:lnTo>
                        <a:lnTo>
                          <a:pt x="1849" y="2185"/>
                        </a:lnTo>
                        <a:lnTo>
                          <a:pt x="2045" y="2045"/>
                        </a:lnTo>
                        <a:lnTo>
                          <a:pt x="2185" y="1877"/>
                        </a:lnTo>
                        <a:lnTo>
                          <a:pt x="2297" y="1653"/>
                        </a:lnTo>
                        <a:lnTo>
                          <a:pt x="2353" y="1429"/>
                        </a:lnTo>
                        <a:lnTo>
                          <a:pt x="2381" y="1205"/>
                        </a:lnTo>
                        <a:lnTo>
                          <a:pt x="2353" y="953"/>
                        </a:lnTo>
                        <a:lnTo>
                          <a:pt x="2297" y="729"/>
                        </a:lnTo>
                        <a:lnTo>
                          <a:pt x="2185" y="533"/>
                        </a:lnTo>
                        <a:lnTo>
                          <a:pt x="2045" y="336"/>
                        </a:lnTo>
                        <a:lnTo>
                          <a:pt x="1849" y="196"/>
                        </a:lnTo>
                        <a:lnTo>
                          <a:pt x="1653" y="84"/>
                        </a:lnTo>
                        <a:lnTo>
                          <a:pt x="1429" y="28"/>
                        </a:lnTo>
                        <a:lnTo>
                          <a:pt x="1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1375;p57">
                    <a:extLst>
                      <a:ext uri="{FF2B5EF4-FFF2-40B4-BE49-F238E27FC236}">
                        <a16:creationId xmlns:a16="http://schemas.microsoft.com/office/drawing/2014/main" id="{540243B3-D3F6-B392-EFB5-8FF79D8380C7}"/>
                      </a:ext>
                    </a:extLst>
                  </p:cNvPr>
                  <p:cNvSpPr/>
                  <p:nvPr/>
                </p:nvSpPr>
                <p:spPr>
                  <a:xfrm>
                    <a:off x="2431300" y="1150397"/>
                    <a:ext cx="24382" cy="24391"/>
                  </a:xfrm>
                  <a:custGeom>
                    <a:avLst/>
                    <a:gdLst/>
                    <a:ahLst/>
                    <a:cxnLst/>
                    <a:rect l="l" t="t" r="r" b="b"/>
                    <a:pathLst>
                      <a:path w="1542" h="1542" extrusionOk="0">
                        <a:moveTo>
                          <a:pt x="757" y="1"/>
                        </a:moveTo>
                        <a:lnTo>
                          <a:pt x="617" y="29"/>
                        </a:lnTo>
                        <a:lnTo>
                          <a:pt x="477" y="57"/>
                        </a:lnTo>
                        <a:lnTo>
                          <a:pt x="337" y="141"/>
                        </a:lnTo>
                        <a:lnTo>
                          <a:pt x="225" y="225"/>
                        </a:lnTo>
                        <a:lnTo>
                          <a:pt x="141" y="337"/>
                        </a:lnTo>
                        <a:lnTo>
                          <a:pt x="57" y="477"/>
                        </a:lnTo>
                        <a:lnTo>
                          <a:pt x="1" y="617"/>
                        </a:lnTo>
                        <a:lnTo>
                          <a:pt x="1" y="785"/>
                        </a:lnTo>
                        <a:lnTo>
                          <a:pt x="1" y="925"/>
                        </a:lnTo>
                        <a:lnTo>
                          <a:pt x="57" y="1065"/>
                        </a:lnTo>
                        <a:lnTo>
                          <a:pt x="141" y="1205"/>
                        </a:lnTo>
                        <a:lnTo>
                          <a:pt x="225" y="1317"/>
                        </a:lnTo>
                        <a:lnTo>
                          <a:pt x="337" y="1401"/>
                        </a:lnTo>
                        <a:lnTo>
                          <a:pt x="477" y="1485"/>
                        </a:lnTo>
                        <a:lnTo>
                          <a:pt x="617" y="1541"/>
                        </a:lnTo>
                        <a:lnTo>
                          <a:pt x="925" y="1541"/>
                        </a:lnTo>
                        <a:lnTo>
                          <a:pt x="1065" y="1485"/>
                        </a:lnTo>
                        <a:lnTo>
                          <a:pt x="1205" y="1401"/>
                        </a:lnTo>
                        <a:lnTo>
                          <a:pt x="1317" y="1317"/>
                        </a:lnTo>
                        <a:lnTo>
                          <a:pt x="1401" y="1205"/>
                        </a:lnTo>
                        <a:lnTo>
                          <a:pt x="1485" y="1065"/>
                        </a:lnTo>
                        <a:lnTo>
                          <a:pt x="1513" y="925"/>
                        </a:lnTo>
                        <a:lnTo>
                          <a:pt x="1541" y="785"/>
                        </a:lnTo>
                        <a:lnTo>
                          <a:pt x="1541" y="757"/>
                        </a:lnTo>
                        <a:lnTo>
                          <a:pt x="1513" y="617"/>
                        </a:lnTo>
                        <a:lnTo>
                          <a:pt x="1485" y="477"/>
                        </a:lnTo>
                        <a:lnTo>
                          <a:pt x="1401" y="337"/>
                        </a:lnTo>
                        <a:lnTo>
                          <a:pt x="1317" y="225"/>
                        </a:lnTo>
                        <a:lnTo>
                          <a:pt x="1205" y="141"/>
                        </a:lnTo>
                        <a:lnTo>
                          <a:pt x="1065" y="57"/>
                        </a:lnTo>
                        <a:lnTo>
                          <a:pt x="925" y="29"/>
                        </a:lnTo>
                        <a:lnTo>
                          <a:pt x="7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1376;p57">
                    <a:extLst>
                      <a:ext uri="{FF2B5EF4-FFF2-40B4-BE49-F238E27FC236}">
                        <a16:creationId xmlns:a16="http://schemas.microsoft.com/office/drawing/2014/main" id="{27136278-F38A-300D-1D65-60D0216FE1BB}"/>
                      </a:ext>
                    </a:extLst>
                  </p:cNvPr>
                  <p:cNvSpPr/>
                  <p:nvPr/>
                </p:nvSpPr>
                <p:spPr>
                  <a:xfrm>
                    <a:off x="1894490" y="1209760"/>
                    <a:ext cx="16840" cy="23062"/>
                  </a:xfrm>
                  <a:custGeom>
                    <a:avLst/>
                    <a:gdLst/>
                    <a:ahLst/>
                    <a:cxnLst/>
                    <a:rect l="l" t="t" r="r" b="b"/>
                    <a:pathLst>
                      <a:path w="1065" h="1458" extrusionOk="0">
                        <a:moveTo>
                          <a:pt x="1" y="1"/>
                        </a:moveTo>
                        <a:lnTo>
                          <a:pt x="1" y="1458"/>
                        </a:lnTo>
                        <a:lnTo>
                          <a:pt x="1065" y="1458"/>
                        </a:lnTo>
                        <a:lnTo>
                          <a:pt x="1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1377;p57">
                    <a:extLst>
                      <a:ext uri="{FF2B5EF4-FFF2-40B4-BE49-F238E27FC236}">
                        <a16:creationId xmlns:a16="http://schemas.microsoft.com/office/drawing/2014/main" id="{B1038C69-2F7F-695D-5FD2-85D30141BC3D}"/>
                      </a:ext>
                    </a:extLst>
                  </p:cNvPr>
                  <p:cNvSpPr/>
                  <p:nvPr/>
                </p:nvSpPr>
                <p:spPr>
                  <a:xfrm>
                    <a:off x="1866582" y="1202231"/>
                    <a:ext cx="17299" cy="30591"/>
                  </a:xfrm>
                  <a:custGeom>
                    <a:avLst/>
                    <a:gdLst/>
                    <a:ahLst/>
                    <a:cxnLst/>
                    <a:rect l="l" t="t" r="r" b="b"/>
                    <a:pathLst>
                      <a:path w="1094" h="1934" extrusionOk="0">
                        <a:moveTo>
                          <a:pt x="1" y="1"/>
                        </a:moveTo>
                        <a:lnTo>
                          <a:pt x="1" y="1934"/>
                        </a:lnTo>
                        <a:lnTo>
                          <a:pt x="1093" y="1934"/>
                        </a:lnTo>
                        <a:lnTo>
                          <a:pt x="1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1378;p57">
                    <a:extLst>
                      <a:ext uri="{FF2B5EF4-FFF2-40B4-BE49-F238E27FC236}">
                        <a16:creationId xmlns:a16="http://schemas.microsoft.com/office/drawing/2014/main" id="{626E0D28-8009-222E-0E67-DBB655F2BC1F}"/>
                      </a:ext>
                    </a:extLst>
                  </p:cNvPr>
                  <p:cNvSpPr/>
                  <p:nvPr/>
                </p:nvSpPr>
                <p:spPr>
                  <a:xfrm>
                    <a:off x="1866582" y="1202231"/>
                    <a:ext cx="17299" cy="30591"/>
                  </a:xfrm>
                  <a:custGeom>
                    <a:avLst/>
                    <a:gdLst/>
                    <a:ahLst/>
                    <a:cxnLst/>
                    <a:rect l="l" t="t" r="r" b="b"/>
                    <a:pathLst>
                      <a:path w="1094" h="1934" fill="none" extrusionOk="0">
                        <a:moveTo>
                          <a:pt x="1093" y="1"/>
                        </a:moveTo>
                        <a:lnTo>
                          <a:pt x="1" y="1"/>
                        </a:lnTo>
                        <a:lnTo>
                          <a:pt x="1" y="1934"/>
                        </a:lnTo>
                        <a:lnTo>
                          <a:pt x="1093" y="1934"/>
                        </a:lnTo>
                        <a:lnTo>
                          <a:pt x="1093"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1379;p57">
                    <a:extLst>
                      <a:ext uri="{FF2B5EF4-FFF2-40B4-BE49-F238E27FC236}">
                        <a16:creationId xmlns:a16="http://schemas.microsoft.com/office/drawing/2014/main" id="{5046D915-B17C-B162-1813-D61B9180DAB4}"/>
                      </a:ext>
                    </a:extLst>
                  </p:cNvPr>
                  <p:cNvSpPr/>
                  <p:nvPr/>
                </p:nvSpPr>
                <p:spPr>
                  <a:xfrm>
                    <a:off x="1838689" y="1194702"/>
                    <a:ext cx="17283" cy="37677"/>
                  </a:xfrm>
                  <a:custGeom>
                    <a:avLst/>
                    <a:gdLst/>
                    <a:ahLst/>
                    <a:cxnLst/>
                    <a:rect l="l" t="t" r="r" b="b"/>
                    <a:pathLst>
                      <a:path w="1093" h="2382" extrusionOk="0">
                        <a:moveTo>
                          <a:pt x="0" y="1"/>
                        </a:moveTo>
                        <a:lnTo>
                          <a:pt x="0" y="2382"/>
                        </a:lnTo>
                        <a:lnTo>
                          <a:pt x="1093" y="2382"/>
                        </a:lnTo>
                        <a:lnTo>
                          <a:pt x="1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1380;p57">
                    <a:extLst>
                      <a:ext uri="{FF2B5EF4-FFF2-40B4-BE49-F238E27FC236}">
                        <a16:creationId xmlns:a16="http://schemas.microsoft.com/office/drawing/2014/main" id="{DD43780A-20E9-9568-188B-1D7DEDB1621D}"/>
                      </a:ext>
                    </a:extLst>
                  </p:cNvPr>
                  <p:cNvSpPr/>
                  <p:nvPr/>
                </p:nvSpPr>
                <p:spPr>
                  <a:xfrm>
                    <a:off x="1811223" y="1187173"/>
                    <a:ext cx="16840" cy="45649"/>
                  </a:xfrm>
                  <a:custGeom>
                    <a:avLst/>
                    <a:gdLst/>
                    <a:ahLst/>
                    <a:cxnLst/>
                    <a:rect l="l" t="t" r="r" b="b"/>
                    <a:pathLst>
                      <a:path w="1065" h="2886" extrusionOk="0">
                        <a:moveTo>
                          <a:pt x="1" y="0"/>
                        </a:moveTo>
                        <a:lnTo>
                          <a:pt x="1" y="2886"/>
                        </a:lnTo>
                        <a:lnTo>
                          <a:pt x="1065" y="2886"/>
                        </a:lnTo>
                        <a:lnTo>
                          <a:pt x="10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1381;p57">
                    <a:extLst>
                      <a:ext uri="{FF2B5EF4-FFF2-40B4-BE49-F238E27FC236}">
                        <a16:creationId xmlns:a16="http://schemas.microsoft.com/office/drawing/2014/main" id="{1F7A283A-0439-92AB-95D9-210669BAF990}"/>
                      </a:ext>
                    </a:extLst>
                  </p:cNvPr>
                  <p:cNvSpPr/>
                  <p:nvPr/>
                </p:nvSpPr>
                <p:spPr>
                  <a:xfrm>
                    <a:off x="2956598" y="1201788"/>
                    <a:ext cx="10215" cy="22619"/>
                  </a:xfrm>
                  <a:custGeom>
                    <a:avLst/>
                    <a:gdLst/>
                    <a:ahLst/>
                    <a:cxnLst/>
                    <a:rect l="l" t="t" r="r" b="b"/>
                    <a:pathLst>
                      <a:path w="646" h="1430" extrusionOk="0">
                        <a:moveTo>
                          <a:pt x="1" y="1"/>
                        </a:moveTo>
                        <a:lnTo>
                          <a:pt x="1" y="1429"/>
                        </a:lnTo>
                        <a:lnTo>
                          <a:pt x="645" y="1429"/>
                        </a:lnTo>
                        <a:lnTo>
                          <a:pt x="6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1382;p57">
                    <a:extLst>
                      <a:ext uri="{FF2B5EF4-FFF2-40B4-BE49-F238E27FC236}">
                        <a16:creationId xmlns:a16="http://schemas.microsoft.com/office/drawing/2014/main" id="{CFA643B4-3B76-F0B1-54E3-EAA47B834BE0}"/>
                      </a:ext>
                    </a:extLst>
                  </p:cNvPr>
                  <p:cNvSpPr/>
                  <p:nvPr/>
                </p:nvSpPr>
                <p:spPr>
                  <a:xfrm>
                    <a:off x="2973880" y="1193374"/>
                    <a:ext cx="80627" cy="39006"/>
                  </a:xfrm>
                  <a:custGeom>
                    <a:avLst/>
                    <a:gdLst/>
                    <a:ahLst/>
                    <a:cxnLst/>
                    <a:rect l="l" t="t" r="r" b="b"/>
                    <a:pathLst>
                      <a:path w="5099" h="2466" extrusionOk="0">
                        <a:moveTo>
                          <a:pt x="0" y="1"/>
                        </a:moveTo>
                        <a:lnTo>
                          <a:pt x="0" y="2466"/>
                        </a:lnTo>
                        <a:lnTo>
                          <a:pt x="5098" y="2466"/>
                        </a:lnTo>
                        <a:lnTo>
                          <a:pt x="50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1383;p57">
                    <a:extLst>
                      <a:ext uri="{FF2B5EF4-FFF2-40B4-BE49-F238E27FC236}">
                        <a16:creationId xmlns:a16="http://schemas.microsoft.com/office/drawing/2014/main" id="{9230282F-F61F-77D7-FE8A-66EEB484F935}"/>
                      </a:ext>
                    </a:extLst>
                  </p:cNvPr>
                  <p:cNvSpPr/>
                  <p:nvPr/>
                </p:nvSpPr>
                <p:spPr>
                  <a:xfrm>
                    <a:off x="2973880" y="1193374"/>
                    <a:ext cx="80627" cy="39006"/>
                  </a:xfrm>
                  <a:custGeom>
                    <a:avLst/>
                    <a:gdLst/>
                    <a:ahLst/>
                    <a:cxnLst/>
                    <a:rect l="l" t="t" r="r" b="b"/>
                    <a:pathLst>
                      <a:path w="5099" h="2466" fill="none" extrusionOk="0">
                        <a:moveTo>
                          <a:pt x="5098" y="1"/>
                        </a:moveTo>
                        <a:lnTo>
                          <a:pt x="0" y="1"/>
                        </a:lnTo>
                        <a:lnTo>
                          <a:pt x="0" y="2466"/>
                        </a:lnTo>
                        <a:lnTo>
                          <a:pt x="5098" y="2466"/>
                        </a:lnTo>
                        <a:lnTo>
                          <a:pt x="50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1384;p57">
                    <a:extLst>
                      <a:ext uri="{FF2B5EF4-FFF2-40B4-BE49-F238E27FC236}">
                        <a16:creationId xmlns:a16="http://schemas.microsoft.com/office/drawing/2014/main" id="{27EA4F64-FC36-4925-D32E-39C9F1FA5E35}"/>
                      </a:ext>
                    </a:extLst>
                  </p:cNvPr>
                  <p:cNvSpPr/>
                  <p:nvPr/>
                </p:nvSpPr>
                <p:spPr>
                  <a:xfrm>
                    <a:off x="1744441" y="1269140"/>
                    <a:ext cx="1358375" cy="176146"/>
                  </a:xfrm>
                  <a:custGeom>
                    <a:avLst/>
                    <a:gdLst/>
                    <a:ahLst/>
                    <a:cxnLst/>
                    <a:rect l="l" t="t" r="r" b="b"/>
                    <a:pathLst>
                      <a:path w="87479" h="14174" extrusionOk="0">
                        <a:moveTo>
                          <a:pt x="1" y="0"/>
                        </a:moveTo>
                        <a:lnTo>
                          <a:pt x="1" y="14174"/>
                        </a:lnTo>
                        <a:lnTo>
                          <a:pt x="87479" y="14174"/>
                        </a:lnTo>
                        <a:lnTo>
                          <a:pt x="87479" y="0"/>
                        </a:ln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7" name="Google Shape;1385;p57">
                    <a:extLst>
                      <a:ext uri="{FF2B5EF4-FFF2-40B4-BE49-F238E27FC236}">
                        <a16:creationId xmlns:a16="http://schemas.microsoft.com/office/drawing/2014/main" id="{D8E1112A-F7BA-C236-E439-8A69D6908BC4}"/>
                      </a:ext>
                    </a:extLst>
                  </p:cNvPr>
                  <p:cNvSpPr/>
                  <p:nvPr/>
                </p:nvSpPr>
                <p:spPr>
                  <a:xfrm>
                    <a:off x="1736811" y="1269139"/>
                    <a:ext cx="1383238" cy="224197"/>
                  </a:xfrm>
                  <a:custGeom>
                    <a:avLst/>
                    <a:gdLst/>
                    <a:ahLst/>
                    <a:cxnLst/>
                    <a:rect l="l" t="t" r="r" b="b"/>
                    <a:pathLst>
                      <a:path w="87479" h="14174" fill="none" extrusionOk="0">
                        <a:moveTo>
                          <a:pt x="1" y="0"/>
                        </a:moveTo>
                        <a:lnTo>
                          <a:pt x="87479" y="0"/>
                        </a:lnTo>
                        <a:lnTo>
                          <a:pt x="87479" y="14174"/>
                        </a:lnTo>
                        <a:lnTo>
                          <a:pt x="1" y="141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1387;p57">
                    <a:extLst>
                      <a:ext uri="{FF2B5EF4-FFF2-40B4-BE49-F238E27FC236}">
                        <a16:creationId xmlns:a16="http://schemas.microsoft.com/office/drawing/2014/main" id="{6801F798-B0CF-EAFD-C1C9-C4B6ADD9B9C3}"/>
                      </a:ext>
                    </a:extLst>
                  </p:cNvPr>
                  <p:cNvSpPr/>
                  <p:nvPr/>
                </p:nvSpPr>
                <p:spPr>
                  <a:xfrm>
                    <a:off x="2072093" y="1337376"/>
                    <a:ext cx="54505" cy="74437"/>
                  </a:xfrm>
                  <a:custGeom>
                    <a:avLst/>
                    <a:gdLst/>
                    <a:ahLst/>
                    <a:cxnLst/>
                    <a:rect l="l" t="t" r="r" b="b"/>
                    <a:pathLst>
                      <a:path w="3447" h="4706" fill="none" extrusionOk="0">
                        <a:moveTo>
                          <a:pt x="3446" y="0"/>
                        </a:moveTo>
                        <a:lnTo>
                          <a:pt x="1" y="0"/>
                        </a:lnTo>
                        <a:lnTo>
                          <a:pt x="1" y="4706"/>
                        </a:lnTo>
                        <a:lnTo>
                          <a:pt x="869" y="4706"/>
                        </a:lnTo>
                        <a:lnTo>
                          <a:pt x="869" y="2913"/>
                        </a:lnTo>
                        <a:lnTo>
                          <a:pt x="3138" y="2913"/>
                        </a:lnTo>
                        <a:lnTo>
                          <a:pt x="3138" y="2157"/>
                        </a:lnTo>
                        <a:lnTo>
                          <a:pt x="869" y="2157"/>
                        </a:lnTo>
                        <a:lnTo>
                          <a:pt x="869" y="728"/>
                        </a:lnTo>
                        <a:lnTo>
                          <a:pt x="3446" y="728"/>
                        </a:lnTo>
                        <a:lnTo>
                          <a:pt x="3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1389;p57">
                    <a:extLst>
                      <a:ext uri="{FF2B5EF4-FFF2-40B4-BE49-F238E27FC236}">
                        <a16:creationId xmlns:a16="http://schemas.microsoft.com/office/drawing/2014/main" id="{1CF26880-F18D-0FE1-CEDA-EA509CD420F6}"/>
                      </a:ext>
                    </a:extLst>
                  </p:cNvPr>
                  <p:cNvSpPr/>
                  <p:nvPr/>
                </p:nvSpPr>
                <p:spPr>
                  <a:xfrm>
                    <a:off x="2137208" y="1355535"/>
                    <a:ext cx="13298" cy="56722"/>
                  </a:xfrm>
                  <a:custGeom>
                    <a:avLst/>
                    <a:gdLst/>
                    <a:ahLst/>
                    <a:cxnLst/>
                    <a:rect l="l" t="t" r="r" b="b"/>
                    <a:pathLst>
                      <a:path w="841" h="3586" fill="none" extrusionOk="0">
                        <a:moveTo>
                          <a:pt x="841" y="1"/>
                        </a:moveTo>
                        <a:lnTo>
                          <a:pt x="1" y="1"/>
                        </a:lnTo>
                        <a:lnTo>
                          <a:pt x="1" y="3586"/>
                        </a:lnTo>
                        <a:lnTo>
                          <a:pt x="841" y="3586"/>
                        </a:lnTo>
                        <a:lnTo>
                          <a:pt x="8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1390;p57">
                    <a:extLst>
                      <a:ext uri="{FF2B5EF4-FFF2-40B4-BE49-F238E27FC236}">
                        <a16:creationId xmlns:a16="http://schemas.microsoft.com/office/drawing/2014/main" id="{88D6DAAB-356F-ADFF-A54A-D551238B5D00}"/>
                      </a:ext>
                    </a:extLst>
                  </p:cNvPr>
                  <p:cNvSpPr/>
                  <p:nvPr/>
                </p:nvSpPr>
                <p:spPr>
                  <a:xfrm>
                    <a:off x="2135437" y="1329388"/>
                    <a:ext cx="17726" cy="14204"/>
                  </a:xfrm>
                  <a:custGeom>
                    <a:avLst/>
                    <a:gdLst/>
                    <a:ahLst/>
                    <a:cxnLst/>
                    <a:rect l="l" t="t" r="r" b="b"/>
                    <a:pathLst>
                      <a:path w="1121" h="898" fill="none" extrusionOk="0">
                        <a:moveTo>
                          <a:pt x="617" y="1"/>
                        </a:moveTo>
                        <a:lnTo>
                          <a:pt x="617" y="1"/>
                        </a:lnTo>
                        <a:lnTo>
                          <a:pt x="561" y="1"/>
                        </a:lnTo>
                        <a:lnTo>
                          <a:pt x="561" y="1"/>
                        </a:lnTo>
                        <a:lnTo>
                          <a:pt x="533" y="1"/>
                        </a:lnTo>
                        <a:lnTo>
                          <a:pt x="533" y="1"/>
                        </a:lnTo>
                        <a:lnTo>
                          <a:pt x="505" y="1"/>
                        </a:lnTo>
                        <a:lnTo>
                          <a:pt x="505" y="1"/>
                        </a:lnTo>
                        <a:lnTo>
                          <a:pt x="421" y="29"/>
                        </a:lnTo>
                        <a:lnTo>
                          <a:pt x="309" y="57"/>
                        </a:lnTo>
                        <a:lnTo>
                          <a:pt x="225" y="85"/>
                        </a:lnTo>
                        <a:lnTo>
                          <a:pt x="141" y="169"/>
                        </a:lnTo>
                        <a:lnTo>
                          <a:pt x="85" y="225"/>
                        </a:lnTo>
                        <a:lnTo>
                          <a:pt x="57" y="309"/>
                        </a:lnTo>
                        <a:lnTo>
                          <a:pt x="1" y="421"/>
                        </a:lnTo>
                        <a:lnTo>
                          <a:pt x="1" y="505"/>
                        </a:lnTo>
                        <a:lnTo>
                          <a:pt x="57" y="505"/>
                        </a:lnTo>
                        <a:lnTo>
                          <a:pt x="57" y="505"/>
                        </a:lnTo>
                        <a:lnTo>
                          <a:pt x="113" y="617"/>
                        </a:lnTo>
                        <a:lnTo>
                          <a:pt x="197" y="729"/>
                        </a:lnTo>
                        <a:lnTo>
                          <a:pt x="309" y="813"/>
                        </a:lnTo>
                        <a:lnTo>
                          <a:pt x="421" y="869"/>
                        </a:lnTo>
                        <a:lnTo>
                          <a:pt x="421" y="869"/>
                        </a:lnTo>
                        <a:lnTo>
                          <a:pt x="589" y="897"/>
                        </a:lnTo>
                        <a:lnTo>
                          <a:pt x="589" y="897"/>
                        </a:lnTo>
                        <a:lnTo>
                          <a:pt x="757" y="869"/>
                        </a:lnTo>
                        <a:lnTo>
                          <a:pt x="925" y="785"/>
                        </a:lnTo>
                        <a:lnTo>
                          <a:pt x="1037" y="673"/>
                        </a:lnTo>
                        <a:lnTo>
                          <a:pt x="1121" y="505"/>
                        </a:lnTo>
                        <a:lnTo>
                          <a:pt x="1121" y="505"/>
                        </a:lnTo>
                        <a:lnTo>
                          <a:pt x="1121" y="449"/>
                        </a:lnTo>
                        <a:lnTo>
                          <a:pt x="1121" y="449"/>
                        </a:lnTo>
                        <a:lnTo>
                          <a:pt x="1093" y="365"/>
                        </a:lnTo>
                        <a:lnTo>
                          <a:pt x="1065" y="281"/>
                        </a:lnTo>
                        <a:lnTo>
                          <a:pt x="953" y="141"/>
                        </a:lnTo>
                        <a:lnTo>
                          <a:pt x="813" y="29"/>
                        </a:lnTo>
                        <a:lnTo>
                          <a:pt x="729" y="1"/>
                        </a:lnTo>
                        <a:lnTo>
                          <a:pt x="6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1392;p57">
                    <a:extLst>
                      <a:ext uri="{FF2B5EF4-FFF2-40B4-BE49-F238E27FC236}">
                        <a16:creationId xmlns:a16="http://schemas.microsoft.com/office/drawing/2014/main" id="{13990C49-53DF-8DCB-AF5F-CF3A71D59EE5}"/>
                      </a:ext>
                    </a:extLst>
                  </p:cNvPr>
                  <p:cNvSpPr/>
                  <p:nvPr/>
                </p:nvSpPr>
                <p:spPr>
                  <a:xfrm>
                    <a:off x="2168216" y="1354206"/>
                    <a:ext cx="56260" cy="57607"/>
                  </a:xfrm>
                  <a:custGeom>
                    <a:avLst/>
                    <a:gdLst/>
                    <a:ahLst/>
                    <a:cxnLst/>
                    <a:rect l="l" t="t" r="r" b="b"/>
                    <a:pathLst>
                      <a:path w="3558" h="3642" fill="none" extrusionOk="0">
                        <a:moveTo>
                          <a:pt x="2157" y="1"/>
                        </a:moveTo>
                        <a:lnTo>
                          <a:pt x="2157" y="1"/>
                        </a:lnTo>
                        <a:lnTo>
                          <a:pt x="2045" y="1"/>
                        </a:lnTo>
                        <a:lnTo>
                          <a:pt x="2045" y="1"/>
                        </a:lnTo>
                        <a:lnTo>
                          <a:pt x="1961" y="1"/>
                        </a:lnTo>
                        <a:lnTo>
                          <a:pt x="1961" y="1"/>
                        </a:lnTo>
                        <a:lnTo>
                          <a:pt x="1793" y="1"/>
                        </a:lnTo>
                        <a:lnTo>
                          <a:pt x="1625" y="29"/>
                        </a:lnTo>
                        <a:lnTo>
                          <a:pt x="1317" y="141"/>
                        </a:lnTo>
                        <a:lnTo>
                          <a:pt x="1037" y="281"/>
                        </a:lnTo>
                        <a:lnTo>
                          <a:pt x="925" y="393"/>
                        </a:lnTo>
                        <a:lnTo>
                          <a:pt x="813" y="505"/>
                        </a:lnTo>
                        <a:lnTo>
                          <a:pt x="813" y="57"/>
                        </a:lnTo>
                        <a:lnTo>
                          <a:pt x="0" y="57"/>
                        </a:lnTo>
                        <a:lnTo>
                          <a:pt x="0" y="3642"/>
                        </a:lnTo>
                        <a:lnTo>
                          <a:pt x="841" y="3642"/>
                        </a:lnTo>
                        <a:lnTo>
                          <a:pt x="841" y="1821"/>
                        </a:lnTo>
                        <a:lnTo>
                          <a:pt x="841" y="1821"/>
                        </a:lnTo>
                        <a:lnTo>
                          <a:pt x="841" y="1625"/>
                        </a:lnTo>
                        <a:lnTo>
                          <a:pt x="841" y="1625"/>
                        </a:lnTo>
                        <a:lnTo>
                          <a:pt x="869" y="1457"/>
                        </a:lnTo>
                        <a:lnTo>
                          <a:pt x="925" y="1289"/>
                        </a:lnTo>
                        <a:lnTo>
                          <a:pt x="1009" y="1121"/>
                        </a:lnTo>
                        <a:lnTo>
                          <a:pt x="1149" y="1009"/>
                        </a:lnTo>
                        <a:lnTo>
                          <a:pt x="1289" y="897"/>
                        </a:lnTo>
                        <a:lnTo>
                          <a:pt x="1429" y="813"/>
                        </a:lnTo>
                        <a:lnTo>
                          <a:pt x="1597" y="757"/>
                        </a:lnTo>
                        <a:lnTo>
                          <a:pt x="1793" y="729"/>
                        </a:lnTo>
                        <a:lnTo>
                          <a:pt x="1793" y="729"/>
                        </a:lnTo>
                        <a:lnTo>
                          <a:pt x="1849" y="729"/>
                        </a:lnTo>
                        <a:lnTo>
                          <a:pt x="1849" y="729"/>
                        </a:lnTo>
                        <a:lnTo>
                          <a:pt x="2045" y="757"/>
                        </a:lnTo>
                        <a:lnTo>
                          <a:pt x="2213" y="813"/>
                        </a:lnTo>
                        <a:lnTo>
                          <a:pt x="2353" y="869"/>
                        </a:lnTo>
                        <a:lnTo>
                          <a:pt x="2493" y="981"/>
                        </a:lnTo>
                        <a:lnTo>
                          <a:pt x="2577" y="1121"/>
                        </a:lnTo>
                        <a:lnTo>
                          <a:pt x="2661" y="1261"/>
                        </a:lnTo>
                        <a:lnTo>
                          <a:pt x="2689" y="1457"/>
                        </a:lnTo>
                        <a:lnTo>
                          <a:pt x="2717" y="1681"/>
                        </a:lnTo>
                        <a:lnTo>
                          <a:pt x="2717" y="3642"/>
                        </a:lnTo>
                        <a:lnTo>
                          <a:pt x="3558" y="3642"/>
                        </a:lnTo>
                        <a:lnTo>
                          <a:pt x="3558" y="1597"/>
                        </a:lnTo>
                        <a:lnTo>
                          <a:pt x="3558" y="1597"/>
                        </a:lnTo>
                        <a:lnTo>
                          <a:pt x="3558" y="1317"/>
                        </a:lnTo>
                        <a:lnTo>
                          <a:pt x="3558" y="1317"/>
                        </a:lnTo>
                        <a:lnTo>
                          <a:pt x="3502" y="1037"/>
                        </a:lnTo>
                        <a:lnTo>
                          <a:pt x="3418" y="785"/>
                        </a:lnTo>
                        <a:lnTo>
                          <a:pt x="3278" y="561"/>
                        </a:lnTo>
                        <a:lnTo>
                          <a:pt x="3110" y="365"/>
                        </a:lnTo>
                        <a:lnTo>
                          <a:pt x="2913" y="225"/>
                        </a:lnTo>
                        <a:lnTo>
                          <a:pt x="2661" y="113"/>
                        </a:lnTo>
                        <a:lnTo>
                          <a:pt x="2409" y="29"/>
                        </a:lnTo>
                        <a:lnTo>
                          <a:pt x="2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1394;p57">
                    <a:extLst>
                      <a:ext uri="{FF2B5EF4-FFF2-40B4-BE49-F238E27FC236}">
                        <a16:creationId xmlns:a16="http://schemas.microsoft.com/office/drawing/2014/main" id="{9511C7C0-BC12-101B-CA42-6D70BFD15D39}"/>
                      </a:ext>
                    </a:extLst>
                  </p:cNvPr>
                  <p:cNvSpPr/>
                  <p:nvPr/>
                </p:nvSpPr>
                <p:spPr>
                  <a:xfrm>
                    <a:off x="2250598" y="1387438"/>
                    <a:ext cx="25252" cy="15517"/>
                  </a:xfrm>
                  <a:custGeom>
                    <a:avLst/>
                    <a:gdLst/>
                    <a:ahLst/>
                    <a:cxnLst/>
                    <a:rect l="l" t="t" r="r" b="b"/>
                    <a:pathLst>
                      <a:path w="1597" h="981" fill="none" extrusionOk="0">
                        <a:moveTo>
                          <a:pt x="757" y="981"/>
                        </a:moveTo>
                        <a:lnTo>
                          <a:pt x="757" y="981"/>
                        </a:lnTo>
                        <a:lnTo>
                          <a:pt x="673" y="981"/>
                        </a:lnTo>
                        <a:lnTo>
                          <a:pt x="673" y="981"/>
                        </a:lnTo>
                        <a:lnTo>
                          <a:pt x="533" y="981"/>
                        </a:lnTo>
                        <a:lnTo>
                          <a:pt x="393" y="925"/>
                        </a:lnTo>
                        <a:lnTo>
                          <a:pt x="280" y="897"/>
                        </a:lnTo>
                        <a:lnTo>
                          <a:pt x="196" y="813"/>
                        </a:lnTo>
                        <a:lnTo>
                          <a:pt x="112" y="757"/>
                        </a:lnTo>
                        <a:lnTo>
                          <a:pt x="56" y="673"/>
                        </a:lnTo>
                        <a:lnTo>
                          <a:pt x="0" y="589"/>
                        </a:lnTo>
                        <a:lnTo>
                          <a:pt x="0" y="477"/>
                        </a:lnTo>
                        <a:lnTo>
                          <a:pt x="0" y="477"/>
                        </a:lnTo>
                        <a:lnTo>
                          <a:pt x="0" y="393"/>
                        </a:lnTo>
                        <a:lnTo>
                          <a:pt x="28" y="308"/>
                        </a:lnTo>
                        <a:lnTo>
                          <a:pt x="84" y="224"/>
                        </a:lnTo>
                        <a:lnTo>
                          <a:pt x="168" y="140"/>
                        </a:lnTo>
                        <a:lnTo>
                          <a:pt x="252" y="84"/>
                        </a:lnTo>
                        <a:lnTo>
                          <a:pt x="393" y="28"/>
                        </a:lnTo>
                        <a:lnTo>
                          <a:pt x="533" y="0"/>
                        </a:lnTo>
                        <a:lnTo>
                          <a:pt x="729" y="0"/>
                        </a:lnTo>
                        <a:lnTo>
                          <a:pt x="1597" y="0"/>
                        </a:lnTo>
                        <a:lnTo>
                          <a:pt x="1597" y="421"/>
                        </a:lnTo>
                        <a:lnTo>
                          <a:pt x="1597" y="421"/>
                        </a:lnTo>
                        <a:lnTo>
                          <a:pt x="1541" y="533"/>
                        </a:lnTo>
                        <a:lnTo>
                          <a:pt x="1457" y="645"/>
                        </a:lnTo>
                        <a:lnTo>
                          <a:pt x="1373" y="757"/>
                        </a:lnTo>
                        <a:lnTo>
                          <a:pt x="1261" y="841"/>
                        </a:lnTo>
                        <a:lnTo>
                          <a:pt x="1149" y="897"/>
                        </a:lnTo>
                        <a:lnTo>
                          <a:pt x="1009" y="953"/>
                        </a:lnTo>
                        <a:lnTo>
                          <a:pt x="897" y="981"/>
                        </a:lnTo>
                        <a:lnTo>
                          <a:pt x="757" y="9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1395;p57">
                    <a:extLst>
                      <a:ext uri="{FF2B5EF4-FFF2-40B4-BE49-F238E27FC236}">
                        <a16:creationId xmlns:a16="http://schemas.microsoft.com/office/drawing/2014/main" id="{A07B10CA-9D57-0B99-CFB8-8EED51B8C3C8}"/>
                      </a:ext>
                    </a:extLst>
                  </p:cNvPr>
                  <p:cNvSpPr/>
                  <p:nvPr/>
                </p:nvSpPr>
                <p:spPr>
                  <a:xfrm>
                    <a:off x="2237758" y="1354206"/>
                    <a:ext cx="51390" cy="58493"/>
                  </a:xfrm>
                  <a:custGeom>
                    <a:avLst/>
                    <a:gdLst/>
                    <a:ahLst/>
                    <a:cxnLst/>
                    <a:rect l="l" t="t" r="r" b="b"/>
                    <a:pathLst>
                      <a:path w="3250" h="3698" fill="none" extrusionOk="0">
                        <a:moveTo>
                          <a:pt x="1541" y="1"/>
                        </a:moveTo>
                        <a:lnTo>
                          <a:pt x="1541" y="1"/>
                        </a:lnTo>
                        <a:lnTo>
                          <a:pt x="1177" y="29"/>
                        </a:lnTo>
                        <a:lnTo>
                          <a:pt x="784" y="113"/>
                        </a:lnTo>
                        <a:lnTo>
                          <a:pt x="448" y="253"/>
                        </a:lnTo>
                        <a:lnTo>
                          <a:pt x="112" y="449"/>
                        </a:lnTo>
                        <a:lnTo>
                          <a:pt x="420" y="1065"/>
                        </a:lnTo>
                        <a:lnTo>
                          <a:pt x="420" y="1065"/>
                        </a:lnTo>
                        <a:lnTo>
                          <a:pt x="672" y="925"/>
                        </a:lnTo>
                        <a:lnTo>
                          <a:pt x="924" y="813"/>
                        </a:lnTo>
                        <a:lnTo>
                          <a:pt x="1205" y="729"/>
                        </a:lnTo>
                        <a:lnTo>
                          <a:pt x="1513" y="701"/>
                        </a:lnTo>
                        <a:lnTo>
                          <a:pt x="1513" y="701"/>
                        </a:lnTo>
                        <a:lnTo>
                          <a:pt x="1513" y="701"/>
                        </a:lnTo>
                        <a:lnTo>
                          <a:pt x="1513" y="701"/>
                        </a:lnTo>
                        <a:lnTo>
                          <a:pt x="1737" y="729"/>
                        </a:lnTo>
                        <a:lnTo>
                          <a:pt x="1933" y="757"/>
                        </a:lnTo>
                        <a:lnTo>
                          <a:pt x="2073" y="813"/>
                        </a:lnTo>
                        <a:lnTo>
                          <a:pt x="2213" y="925"/>
                        </a:lnTo>
                        <a:lnTo>
                          <a:pt x="2297" y="1037"/>
                        </a:lnTo>
                        <a:lnTo>
                          <a:pt x="2353" y="1149"/>
                        </a:lnTo>
                        <a:lnTo>
                          <a:pt x="2409" y="1317"/>
                        </a:lnTo>
                        <a:lnTo>
                          <a:pt x="2409" y="1485"/>
                        </a:lnTo>
                        <a:lnTo>
                          <a:pt x="2409" y="1541"/>
                        </a:lnTo>
                        <a:lnTo>
                          <a:pt x="1485" y="1541"/>
                        </a:lnTo>
                        <a:lnTo>
                          <a:pt x="1485" y="1541"/>
                        </a:lnTo>
                        <a:lnTo>
                          <a:pt x="1120" y="1569"/>
                        </a:lnTo>
                        <a:lnTo>
                          <a:pt x="784" y="1625"/>
                        </a:lnTo>
                        <a:lnTo>
                          <a:pt x="532" y="1709"/>
                        </a:lnTo>
                        <a:lnTo>
                          <a:pt x="336" y="1849"/>
                        </a:lnTo>
                        <a:lnTo>
                          <a:pt x="168" y="1989"/>
                        </a:lnTo>
                        <a:lnTo>
                          <a:pt x="84" y="2185"/>
                        </a:lnTo>
                        <a:lnTo>
                          <a:pt x="28" y="2381"/>
                        </a:lnTo>
                        <a:lnTo>
                          <a:pt x="0" y="2606"/>
                        </a:lnTo>
                        <a:lnTo>
                          <a:pt x="0" y="2606"/>
                        </a:lnTo>
                        <a:lnTo>
                          <a:pt x="28" y="2830"/>
                        </a:lnTo>
                        <a:lnTo>
                          <a:pt x="84" y="3054"/>
                        </a:lnTo>
                        <a:lnTo>
                          <a:pt x="196" y="3222"/>
                        </a:lnTo>
                        <a:lnTo>
                          <a:pt x="364" y="3390"/>
                        </a:lnTo>
                        <a:lnTo>
                          <a:pt x="560" y="3530"/>
                        </a:lnTo>
                        <a:lnTo>
                          <a:pt x="784" y="3614"/>
                        </a:lnTo>
                        <a:lnTo>
                          <a:pt x="1036" y="3670"/>
                        </a:lnTo>
                        <a:lnTo>
                          <a:pt x="1345" y="3698"/>
                        </a:lnTo>
                        <a:lnTo>
                          <a:pt x="1345" y="3698"/>
                        </a:lnTo>
                        <a:lnTo>
                          <a:pt x="1457" y="3698"/>
                        </a:lnTo>
                        <a:lnTo>
                          <a:pt x="1457" y="3698"/>
                        </a:lnTo>
                        <a:lnTo>
                          <a:pt x="1737" y="3670"/>
                        </a:lnTo>
                        <a:lnTo>
                          <a:pt x="2017" y="3558"/>
                        </a:lnTo>
                        <a:lnTo>
                          <a:pt x="2241" y="3418"/>
                        </a:lnTo>
                        <a:lnTo>
                          <a:pt x="2353" y="3334"/>
                        </a:lnTo>
                        <a:lnTo>
                          <a:pt x="2465" y="3222"/>
                        </a:lnTo>
                        <a:lnTo>
                          <a:pt x="2465" y="3642"/>
                        </a:lnTo>
                        <a:lnTo>
                          <a:pt x="3249" y="3642"/>
                        </a:lnTo>
                        <a:lnTo>
                          <a:pt x="3249" y="1541"/>
                        </a:lnTo>
                        <a:lnTo>
                          <a:pt x="3249" y="1541"/>
                        </a:lnTo>
                        <a:lnTo>
                          <a:pt x="3221" y="1177"/>
                        </a:lnTo>
                        <a:lnTo>
                          <a:pt x="3137" y="869"/>
                        </a:lnTo>
                        <a:lnTo>
                          <a:pt x="3081" y="729"/>
                        </a:lnTo>
                        <a:lnTo>
                          <a:pt x="2997" y="589"/>
                        </a:lnTo>
                        <a:lnTo>
                          <a:pt x="2913" y="477"/>
                        </a:lnTo>
                        <a:lnTo>
                          <a:pt x="2829" y="393"/>
                        </a:lnTo>
                        <a:lnTo>
                          <a:pt x="2605" y="225"/>
                        </a:lnTo>
                        <a:lnTo>
                          <a:pt x="2325" y="85"/>
                        </a:lnTo>
                        <a:lnTo>
                          <a:pt x="1989" y="29"/>
                        </a:lnTo>
                        <a:lnTo>
                          <a:pt x="1625" y="1"/>
                        </a:lnTo>
                        <a:lnTo>
                          <a:pt x="1625" y="1"/>
                        </a:lnTo>
                        <a:lnTo>
                          <a:pt x="15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1397;p57">
                    <a:extLst>
                      <a:ext uri="{FF2B5EF4-FFF2-40B4-BE49-F238E27FC236}">
                        <a16:creationId xmlns:a16="http://schemas.microsoft.com/office/drawing/2014/main" id="{28CBE2E2-48A8-69AD-0040-D13BD468C519}"/>
                      </a:ext>
                    </a:extLst>
                  </p:cNvPr>
                  <p:cNvSpPr/>
                  <p:nvPr/>
                </p:nvSpPr>
                <p:spPr>
                  <a:xfrm>
                    <a:off x="2305956" y="1354206"/>
                    <a:ext cx="56718" cy="57607"/>
                  </a:xfrm>
                  <a:custGeom>
                    <a:avLst/>
                    <a:gdLst/>
                    <a:ahLst/>
                    <a:cxnLst/>
                    <a:rect l="l" t="t" r="r" b="b"/>
                    <a:pathLst>
                      <a:path w="3587" h="3642" fill="none" extrusionOk="0">
                        <a:moveTo>
                          <a:pt x="2158" y="1"/>
                        </a:moveTo>
                        <a:lnTo>
                          <a:pt x="2158" y="1"/>
                        </a:lnTo>
                        <a:lnTo>
                          <a:pt x="2046" y="1"/>
                        </a:lnTo>
                        <a:lnTo>
                          <a:pt x="2046" y="1"/>
                        </a:lnTo>
                        <a:lnTo>
                          <a:pt x="1962" y="1"/>
                        </a:lnTo>
                        <a:lnTo>
                          <a:pt x="1962" y="1"/>
                        </a:lnTo>
                        <a:lnTo>
                          <a:pt x="1793" y="1"/>
                        </a:lnTo>
                        <a:lnTo>
                          <a:pt x="1653" y="29"/>
                        </a:lnTo>
                        <a:lnTo>
                          <a:pt x="1345" y="141"/>
                        </a:lnTo>
                        <a:lnTo>
                          <a:pt x="1065" y="281"/>
                        </a:lnTo>
                        <a:lnTo>
                          <a:pt x="925" y="393"/>
                        </a:lnTo>
                        <a:lnTo>
                          <a:pt x="813" y="505"/>
                        </a:lnTo>
                        <a:lnTo>
                          <a:pt x="813" y="57"/>
                        </a:lnTo>
                        <a:lnTo>
                          <a:pt x="1" y="57"/>
                        </a:lnTo>
                        <a:lnTo>
                          <a:pt x="1" y="3642"/>
                        </a:lnTo>
                        <a:lnTo>
                          <a:pt x="841" y="3642"/>
                        </a:lnTo>
                        <a:lnTo>
                          <a:pt x="841" y="1821"/>
                        </a:lnTo>
                        <a:lnTo>
                          <a:pt x="841" y="1821"/>
                        </a:lnTo>
                        <a:lnTo>
                          <a:pt x="841" y="1625"/>
                        </a:lnTo>
                        <a:lnTo>
                          <a:pt x="841" y="1625"/>
                        </a:lnTo>
                        <a:lnTo>
                          <a:pt x="869" y="1457"/>
                        </a:lnTo>
                        <a:lnTo>
                          <a:pt x="925" y="1289"/>
                        </a:lnTo>
                        <a:lnTo>
                          <a:pt x="1037" y="1121"/>
                        </a:lnTo>
                        <a:lnTo>
                          <a:pt x="1149" y="1009"/>
                        </a:lnTo>
                        <a:lnTo>
                          <a:pt x="1289" y="897"/>
                        </a:lnTo>
                        <a:lnTo>
                          <a:pt x="1429" y="813"/>
                        </a:lnTo>
                        <a:lnTo>
                          <a:pt x="1625" y="757"/>
                        </a:lnTo>
                        <a:lnTo>
                          <a:pt x="1793" y="729"/>
                        </a:lnTo>
                        <a:lnTo>
                          <a:pt x="1793" y="729"/>
                        </a:lnTo>
                        <a:lnTo>
                          <a:pt x="1849" y="729"/>
                        </a:lnTo>
                        <a:lnTo>
                          <a:pt x="1849" y="729"/>
                        </a:lnTo>
                        <a:lnTo>
                          <a:pt x="2046" y="757"/>
                        </a:lnTo>
                        <a:lnTo>
                          <a:pt x="2214" y="813"/>
                        </a:lnTo>
                        <a:lnTo>
                          <a:pt x="2354" y="869"/>
                        </a:lnTo>
                        <a:lnTo>
                          <a:pt x="2494" y="981"/>
                        </a:lnTo>
                        <a:lnTo>
                          <a:pt x="2578" y="1121"/>
                        </a:lnTo>
                        <a:lnTo>
                          <a:pt x="2662" y="1261"/>
                        </a:lnTo>
                        <a:lnTo>
                          <a:pt x="2690" y="1457"/>
                        </a:lnTo>
                        <a:lnTo>
                          <a:pt x="2718" y="1681"/>
                        </a:lnTo>
                        <a:lnTo>
                          <a:pt x="2718" y="3642"/>
                        </a:lnTo>
                        <a:lnTo>
                          <a:pt x="3558" y="3642"/>
                        </a:lnTo>
                        <a:lnTo>
                          <a:pt x="3558" y="1597"/>
                        </a:lnTo>
                        <a:lnTo>
                          <a:pt x="3558" y="1597"/>
                        </a:lnTo>
                        <a:lnTo>
                          <a:pt x="3586" y="1289"/>
                        </a:lnTo>
                        <a:lnTo>
                          <a:pt x="3586" y="1289"/>
                        </a:lnTo>
                        <a:lnTo>
                          <a:pt x="3530" y="1037"/>
                        </a:lnTo>
                        <a:lnTo>
                          <a:pt x="3446" y="785"/>
                        </a:lnTo>
                        <a:lnTo>
                          <a:pt x="3306" y="561"/>
                        </a:lnTo>
                        <a:lnTo>
                          <a:pt x="3110" y="365"/>
                        </a:lnTo>
                        <a:lnTo>
                          <a:pt x="2914" y="225"/>
                        </a:lnTo>
                        <a:lnTo>
                          <a:pt x="2690" y="113"/>
                        </a:lnTo>
                        <a:lnTo>
                          <a:pt x="2438" y="29"/>
                        </a:lnTo>
                        <a:lnTo>
                          <a:pt x="2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1399;p57">
                    <a:extLst>
                      <a:ext uri="{FF2B5EF4-FFF2-40B4-BE49-F238E27FC236}">
                        <a16:creationId xmlns:a16="http://schemas.microsoft.com/office/drawing/2014/main" id="{83205A62-BDA6-EA0F-18BA-D74441F2128E}"/>
                      </a:ext>
                    </a:extLst>
                  </p:cNvPr>
                  <p:cNvSpPr/>
                  <p:nvPr/>
                </p:nvSpPr>
                <p:spPr>
                  <a:xfrm>
                    <a:off x="2375498" y="1354649"/>
                    <a:ext cx="55374" cy="58509"/>
                  </a:xfrm>
                  <a:custGeom>
                    <a:avLst/>
                    <a:gdLst/>
                    <a:ahLst/>
                    <a:cxnLst/>
                    <a:rect l="l" t="t" r="r" b="b"/>
                    <a:pathLst>
                      <a:path w="3502" h="3699" fill="none" extrusionOk="0">
                        <a:moveTo>
                          <a:pt x="1821" y="1"/>
                        </a:moveTo>
                        <a:lnTo>
                          <a:pt x="1821" y="1"/>
                        </a:lnTo>
                        <a:lnTo>
                          <a:pt x="1793" y="1"/>
                        </a:lnTo>
                        <a:lnTo>
                          <a:pt x="1793" y="1"/>
                        </a:lnTo>
                        <a:lnTo>
                          <a:pt x="1625" y="1"/>
                        </a:lnTo>
                        <a:lnTo>
                          <a:pt x="1429" y="29"/>
                        </a:lnTo>
                        <a:lnTo>
                          <a:pt x="1261" y="85"/>
                        </a:lnTo>
                        <a:lnTo>
                          <a:pt x="1093" y="141"/>
                        </a:lnTo>
                        <a:lnTo>
                          <a:pt x="925" y="225"/>
                        </a:lnTo>
                        <a:lnTo>
                          <a:pt x="785" y="309"/>
                        </a:lnTo>
                        <a:lnTo>
                          <a:pt x="505" y="561"/>
                        </a:lnTo>
                        <a:lnTo>
                          <a:pt x="309" y="813"/>
                        </a:lnTo>
                        <a:lnTo>
                          <a:pt x="225" y="981"/>
                        </a:lnTo>
                        <a:lnTo>
                          <a:pt x="141" y="1121"/>
                        </a:lnTo>
                        <a:lnTo>
                          <a:pt x="84" y="1289"/>
                        </a:lnTo>
                        <a:lnTo>
                          <a:pt x="28" y="1485"/>
                        </a:lnTo>
                        <a:lnTo>
                          <a:pt x="0" y="1653"/>
                        </a:lnTo>
                        <a:lnTo>
                          <a:pt x="0" y="1849"/>
                        </a:lnTo>
                        <a:lnTo>
                          <a:pt x="0" y="1849"/>
                        </a:lnTo>
                        <a:lnTo>
                          <a:pt x="0" y="1989"/>
                        </a:lnTo>
                        <a:lnTo>
                          <a:pt x="0" y="1989"/>
                        </a:lnTo>
                        <a:lnTo>
                          <a:pt x="28" y="2157"/>
                        </a:lnTo>
                        <a:lnTo>
                          <a:pt x="56" y="2325"/>
                        </a:lnTo>
                        <a:lnTo>
                          <a:pt x="197" y="2662"/>
                        </a:lnTo>
                        <a:lnTo>
                          <a:pt x="365" y="2942"/>
                        </a:lnTo>
                        <a:lnTo>
                          <a:pt x="589" y="3194"/>
                        </a:lnTo>
                        <a:lnTo>
                          <a:pt x="841" y="3390"/>
                        </a:lnTo>
                        <a:lnTo>
                          <a:pt x="1149" y="3558"/>
                        </a:lnTo>
                        <a:lnTo>
                          <a:pt x="1485" y="3642"/>
                        </a:lnTo>
                        <a:lnTo>
                          <a:pt x="1653" y="3670"/>
                        </a:lnTo>
                        <a:lnTo>
                          <a:pt x="1821" y="3698"/>
                        </a:lnTo>
                        <a:lnTo>
                          <a:pt x="1821" y="3698"/>
                        </a:lnTo>
                        <a:lnTo>
                          <a:pt x="1961" y="3670"/>
                        </a:lnTo>
                        <a:lnTo>
                          <a:pt x="1961" y="3670"/>
                        </a:lnTo>
                        <a:lnTo>
                          <a:pt x="2045" y="3698"/>
                        </a:lnTo>
                        <a:lnTo>
                          <a:pt x="2045" y="3698"/>
                        </a:lnTo>
                        <a:lnTo>
                          <a:pt x="2269" y="3670"/>
                        </a:lnTo>
                        <a:lnTo>
                          <a:pt x="2493" y="3614"/>
                        </a:lnTo>
                        <a:lnTo>
                          <a:pt x="2690" y="3558"/>
                        </a:lnTo>
                        <a:lnTo>
                          <a:pt x="2886" y="3446"/>
                        </a:lnTo>
                        <a:lnTo>
                          <a:pt x="3054" y="3334"/>
                        </a:lnTo>
                        <a:lnTo>
                          <a:pt x="3222" y="3194"/>
                        </a:lnTo>
                        <a:lnTo>
                          <a:pt x="3362" y="3026"/>
                        </a:lnTo>
                        <a:lnTo>
                          <a:pt x="3502" y="2830"/>
                        </a:lnTo>
                        <a:lnTo>
                          <a:pt x="2858" y="2466"/>
                        </a:lnTo>
                        <a:lnTo>
                          <a:pt x="2858" y="2466"/>
                        </a:lnTo>
                        <a:lnTo>
                          <a:pt x="2774" y="2578"/>
                        </a:lnTo>
                        <a:lnTo>
                          <a:pt x="2690" y="2662"/>
                        </a:lnTo>
                        <a:lnTo>
                          <a:pt x="2577" y="2746"/>
                        </a:lnTo>
                        <a:lnTo>
                          <a:pt x="2465" y="2830"/>
                        </a:lnTo>
                        <a:lnTo>
                          <a:pt x="2353" y="2886"/>
                        </a:lnTo>
                        <a:lnTo>
                          <a:pt x="2213" y="2942"/>
                        </a:lnTo>
                        <a:lnTo>
                          <a:pt x="2101" y="2942"/>
                        </a:lnTo>
                        <a:lnTo>
                          <a:pt x="1961" y="2970"/>
                        </a:lnTo>
                        <a:lnTo>
                          <a:pt x="1961" y="2970"/>
                        </a:lnTo>
                        <a:lnTo>
                          <a:pt x="1933" y="2970"/>
                        </a:lnTo>
                        <a:lnTo>
                          <a:pt x="1933" y="2970"/>
                        </a:lnTo>
                        <a:lnTo>
                          <a:pt x="1709" y="2942"/>
                        </a:lnTo>
                        <a:lnTo>
                          <a:pt x="1513" y="2886"/>
                        </a:lnTo>
                        <a:lnTo>
                          <a:pt x="1317" y="2774"/>
                        </a:lnTo>
                        <a:lnTo>
                          <a:pt x="1149" y="2634"/>
                        </a:lnTo>
                        <a:lnTo>
                          <a:pt x="1009" y="2466"/>
                        </a:lnTo>
                        <a:lnTo>
                          <a:pt x="897" y="2269"/>
                        </a:lnTo>
                        <a:lnTo>
                          <a:pt x="841" y="2073"/>
                        </a:lnTo>
                        <a:lnTo>
                          <a:pt x="813" y="1849"/>
                        </a:lnTo>
                        <a:lnTo>
                          <a:pt x="813" y="1849"/>
                        </a:lnTo>
                        <a:lnTo>
                          <a:pt x="841" y="1625"/>
                        </a:lnTo>
                        <a:lnTo>
                          <a:pt x="897" y="1401"/>
                        </a:lnTo>
                        <a:lnTo>
                          <a:pt x="1009" y="1205"/>
                        </a:lnTo>
                        <a:lnTo>
                          <a:pt x="1149" y="1037"/>
                        </a:lnTo>
                        <a:lnTo>
                          <a:pt x="1317" y="897"/>
                        </a:lnTo>
                        <a:lnTo>
                          <a:pt x="1513" y="813"/>
                        </a:lnTo>
                        <a:lnTo>
                          <a:pt x="1709" y="729"/>
                        </a:lnTo>
                        <a:lnTo>
                          <a:pt x="1933" y="701"/>
                        </a:lnTo>
                        <a:lnTo>
                          <a:pt x="1933" y="701"/>
                        </a:lnTo>
                        <a:lnTo>
                          <a:pt x="1961" y="701"/>
                        </a:lnTo>
                        <a:lnTo>
                          <a:pt x="1961" y="701"/>
                        </a:lnTo>
                        <a:lnTo>
                          <a:pt x="2101" y="729"/>
                        </a:lnTo>
                        <a:lnTo>
                          <a:pt x="2213" y="757"/>
                        </a:lnTo>
                        <a:lnTo>
                          <a:pt x="2353" y="785"/>
                        </a:lnTo>
                        <a:lnTo>
                          <a:pt x="2465" y="841"/>
                        </a:lnTo>
                        <a:lnTo>
                          <a:pt x="2577" y="925"/>
                        </a:lnTo>
                        <a:lnTo>
                          <a:pt x="2690" y="1009"/>
                        </a:lnTo>
                        <a:lnTo>
                          <a:pt x="2774" y="1093"/>
                        </a:lnTo>
                        <a:lnTo>
                          <a:pt x="2858" y="1205"/>
                        </a:lnTo>
                        <a:lnTo>
                          <a:pt x="3502" y="841"/>
                        </a:lnTo>
                        <a:lnTo>
                          <a:pt x="3502" y="841"/>
                        </a:lnTo>
                        <a:lnTo>
                          <a:pt x="3362" y="645"/>
                        </a:lnTo>
                        <a:lnTo>
                          <a:pt x="3222" y="477"/>
                        </a:lnTo>
                        <a:lnTo>
                          <a:pt x="3082" y="337"/>
                        </a:lnTo>
                        <a:lnTo>
                          <a:pt x="2886" y="225"/>
                        </a:lnTo>
                        <a:lnTo>
                          <a:pt x="2690" y="113"/>
                        </a:lnTo>
                        <a:lnTo>
                          <a:pt x="2493" y="57"/>
                        </a:lnTo>
                        <a:lnTo>
                          <a:pt x="2297" y="1"/>
                        </a:lnTo>
                        <a:lnTo>
                          <a:pt x="2073" y="1"/>
                        </a:lnTo>
                        <a:lnTo>
                          <a:pt x="2073" y="1"/>
                        </a:lnTo>
                        <a:lnTo>
                          <a:pt x="1961" y="1"/>
                        </a:lnTo>
                        <a:lnTo>
                          <a:pt x="1961" y="1"/>
                        </a:lnTo>
                        <a:lnTo>
                          <a:pt x="18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1401;p57">
                    <a:extLst>
                      <a:ext uri="{FF2B5EF4-FFF2-40B4-BE49-F238E27FC236}">
                        <a16:creationId xmlns:a16="http://schemas.microsoft.com/office/drawing/2014/main" id="{771FA270-1D8C-4EE6-AC4A-1CB2745D801F}"/>
                      </a:ext>
                    </a:extLst>
                  </p:cNvPr>
                  <p:cNvSpPr/>
                  <p:nvPr/>
                </p:nvSpPr>
                <p:spPr>
                  <a:xfrm>
                    <a:off x="2449468" y="1364835"/>
                    <a:ext cx="32795" cy="14204"/>
                  </a:xfrm>
                  <a:custGeom>
                    <a:avLst/>
                    <a:gdLst/>
                    <a:ahLst/>
                    <a:cxnLst/>
                    <a:rect l="l" t="t" r="r" b="b"/>
                    <a:pathLst>
                      <a:path w="2074" h="898" fill="none" extrusionOk="0">
                        <a:moveTo>
                          <a:pt x="0" y="897"/>
                        </a:moveTo>
                        <a:lnTo>
                          <a:pt x="0" y="897"/>
                        </a:lnTo>
                        <a:lnTo>
                          <a:pt x="56" y="701"/>
                        </a:lnTo>
                        <a:lnTo>
                          <a:pt x="112" y="533"/>
                        </a:lnTo>
                        <a:lnTo>
                          <a:pt x="224" y="393"/>
                        </a:lnTo>
                        <a:lnTo>
                          <a:pt x="336" y="253"/>
                        </a:lnTo>
                        <a:lnTo>
                          <a:pt x="476" y="141"/>
                        </a:lnTo>
                        <a:lnTo>
                          <a:pt x="645" y="85"/>
                        </a:lnTo>
                        <a:lnTo>
                          <a:pt x="813" y="29"/>
                        </a:lnTo>
                        <a:lnTo>
                          <a:pt x="1009" y="1"/>
                        </a:lnTo>
                        <a:lnTo>
                          <a:pt x="1009" y="1"/>
                        </a:lnTo>
                        <a:lnTo>
                          <a:pt x="1065" y="1"/>
                        </a:lnTo>
                        <a:lnTo>
                          <a:pt x="1065" y="1"/>
                        </a:lnTo>
                        <a:lnTo>
                          <a:pt x="1093" y="1"/>
                        </a:lnTo>
                        <a:lnTo>
                          <a:pt x="1093" y="1"/>
                        </a:lnTo>
                        <a:lnTo>
                          <a:pt x="1289" y="29"/>
                        </a:lnTo>
                        <a:lnTo>
                          <a:pt x="1457" y="85"/>
                        </a:lnTo>
                        <a:lnTo>
                          <a:pt x="1625" y="141"/>
                        </a:lnTo>
                        <a:lnTo>
                          <a:pt x="1765" y="253"/>
                        </a:lnTo>
                        <a:lnTo>
                          <a:pt x="1877" y="393"/>
                        </a:lnTo>
                        <a:lnTo>
                          <a:pt x="1961" y="533"/>
                        </a:lnTo>
                        <a:lnTo>
                          <a:pt x="2045" y="701"/>
                        </a:lnTo>
                        <a:lnTo>
                          <a:pt x="2073" y="897"/>
                        </a:lnTo>
                        <a:lnTo>
                          <a:pt x="28" y="897"/>
                        </a:lnTo>
                        <a:lnTo>
                          <a:pt x="0" y="8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1402;p57">
                    <a:extLst>
                      <a:ext uri="{FF2B5EF4-FFF2-40B4-BE49-F238E27FC236}">
                        <a16:creationId xmlns:a16="http://schemas.microsoft.com/office/drawing/2014/main" id="{DDCD4C18-F7A0-5073-DD79-60B5DDC1FB72}"/>
                      </a:ext>
                    </a:extLst>
                  </p:cNvPr>
                  <p:cNvSpPr/>
                  <p:nvPr/>
                </p:nvSpPr>
                <p:spPr>
                  <a:xfrm>
                    <a:off x="2436613" y="1354206"/>
                    <a:ext cx="58489" cy="58493"/>
                  </a:xfrm>
                  <a:custGeom>
                    <a:avLst/>
                    <a:gdLst/>
                    <a:ahLst/>
                    <a:cxnLst/>
                    <a:rect l="l" t="t" r="r" b="b"/>
                    <a:pathLst>
                      <a:path w="3699" h="3698" fill="none" extrusionOk="0">
                        <a:moveTo>
                          <a:pt x="1794" y="1"/>
                        </a:moveTo>
                        <a:lnTo>
                          <a:pt x="1794" y="1"/>
                        </a:lnTo>
                        <a:lnTo>
                          <a:pt x="1738" y="1"/>
                        </a:lnTo>
                        <a:lnTo>
                          <a:pt x="1738" y="1"/>
                        </a:lnTo>
                        <a:lnTo>
                          <a:pt x="1570" y="29"/>
                        </a:lnTo>
                        <a:lnTo>
                          <a:pt x="1374" y="57"/>
                        </a:lnTo>
                        <a:lnTo>
                          <a:pt x="1205" y="113"/>
                        </a:lnTo>
                        <a:lnTo>
                          <a:pt x="1037" y="169"/>
                        </a:lnTo>
                        <a:lnTo>
                          <a:pt x="897" y="253"/>
                        </a:lnTo>
                        <a:lnTo>
                          <a:pt x="757" y="337"/>
                        </a:lnTo>
                        <a:lnTo>
                          <a:pt x="505" y="561"/>
                        </a:lnTo>
                        <a:lnTo>
                          <a:pt x="281" y="841"/>
                        </a:lnTo>
                        <a:lnTo>
                          <a:pt x="197" y="981"/>
                        </a:lnTo>
                        <a:lnTo>
                          <a:pt x="113" y="1149"/>
                        </a:lnTo>
                        <a:lnTo>
                          <a:pt x="57" y="1317"/>
                        </a:lnTo>
                        <a:lnTo>
                          <a:pt x="29" y="1485"/>
                        </a:lnTo>
                        <a:lnTo>
                          <a:pt x="1" y="1653"/>
                        </a:lnTo>
                        <a:lnTo>
                          <a:pt x="1" y="1849"/>
                        </a:lnTo>
                        <a:lnTo>
                          <a:pt x="1" y="1849"/>
                        </a:lnTo>
                        <a:lnTo>
                          <a:pt x="57" y="2185"/>
                        </a:lnTo>
                        <a:lnTo>
                          <a:pt x="197" y="2522"/>
                        </a:lnTo>
                        <a:lnTo>
                          <a:pt x="365" y="2830"/>
                        </a:lnTo>
                        <a:lnTo>
                          <a:pt x="589" y="3110"/>
                        </a:lnTo>
                        <a:lnTo>
                          <a:pt x="589" y="3110"/>
                        </a:lnTo>
                        <a:lnTo>
                          <a:pt x="729" y="3250"/>
                        </a:lnTo>
                        <a:lnTo>
                          <a:pt x="897" y="3362"/>
                        </a:lnTo>
                        <a:lnTo>
                          <a:pt x="1065" y="3474"/>
                        </a:lnTo>
                        <a:lnTo>
                          <a:pt x="1261" y="3558"/>
                        </a:lnTo>
                        <a:lnTo>
                          <a:pt x="1430" y="3614"/>
                        </a:lnTo>
                        <a:lnTo>
                          <a:pt x="1626" y="3670"/>
                        </a:lnTo>
                        <a:lnTo>
                          <a:pt x="1822" y="3698"/>
                        </a:lnTo>
                        <a:lnTo>
                          <a:pt x="2018" y="3698"/>
                        </a:lnTo>
                        <a:lnTo>
                          <a:pt x="2018" y="3698"/>
                        </a:lnTo>
                        <a:lnTo>
                          <a:pt x="2214" y="3698"/>
                        </a:lnTo>
                        <a:lnTo>
                          <a:pt x="2410" y="3670"/>
                        </a:lnTo>
                        <a:lnTo>
                          <a:pt x="2606" y="3614"/>
                        </a:lnTo>
                        <a:lnTo>
                          <a:pt x="2774" y="3558"/>
                        </a:lnTo>
                        <a:lnTo>
                          <a:pt x="2970" y="3474"/>
                        </a:lnTo>
                        <a:lnTo>
                          <a:pt x="3138" y="3362"/>
                        </a:lnTo>
                        <a:lnTo>
                          <a:pt x="3278" y="3250"/>
                        </a:lnTo>
                        <a:lnTo>
                          <a:pt x="3446" y="3110"/>
                        </a:lnTo>
                        <a:lnTo>
                          <a:pt x="2998" y="2578"/>
                        </a:lnTo>
                        <a:lnTo>
                          <a:pt x="2998" y="2578"/>
                        </a:lnTo>
                        <a:lnTo>
                          <a:pt x="2802" y="2746"/>
                        </a:lnTo>
                        <a:lnTo>
                          <a:pt x="2578" y="2886"/>
                        </a:lnTo>
                        <a:lnTo>
                          <a:pt x="2326" y="2942"/>
                        </a:lnTo>
                        <a:lnTo>
                          <a:pt x="2074" y="2970"/>
                        </a:lnTo>
                        <a:lnTo>
                          <a:pt x="2074" y="2970"/>
                        </a:lnTo>
                        <a:lnTo>
                          <a:pt x="2018" y="2970"/>
                        </a:lnTo>
                        <a:lnTo>
                          <a:pt x="2018" y="2970"/>
                        </a:lnTo>
                        <a:lnTo>
                          <a:pt x="1906" y="2998"/>
                        </a:lnTo>
                        <a:lnTo>
                          <a:pt x="1906" y="2998"/>
                        </a:lnTo>
                        <a:lnTo>
                          <a:pt x="1738" y="2970"/>
                        </a:lnTo>
                        <a:lnTo>
                          <a:pt x="1542" y="2914"/>
                        </a:lnTo>
                        <a:lnTo>
                          <a:pt x="1374" y="2858"/>
                        </a:lnTo>
                        <a:lnTo>
                          <a:pt x="1233" y="2746"/>
                        </a:lnTo>
                        <a:lnTo>
                          <a:pt x="1093" y="2606"/>
                        </a:lnTo>
                        <a:lnTo>
                          <a:pt x="981" y="2466"/>
                        </a:lnTo>
                        <a:lnTo>
                          <a:pt x="897" y="2297"/>
                        </a:lnTo>
                        <a:lnTo>
                          <a:pt x="841" y="2129"/>
                        </a:lnTo>
                        <a:lnTo>
                          <a:pt x="3670" y="2129"/>
                        </a:lnTo>
                        <a:lnTo>
                          <a:pt x="3670" y="2129"/>
                        </a:lnTo>
                        <a:lnTo>
                          <a:pt x="3698" y="1877"/>
                        </a:lnTo>
                        <a:lnTo>
                          <a:pt x="3698" y="1877"/>
                        </a:lnTo>
                        <a:lnTo>
                          <a:pt x="3698" y="1709"/>
                        </a:lnTo>
                        <a:lnTo>
                          <a:pt x="3698" y="1709"/>
                        </a:lnTo>
                        <a:lnTo>
                          <a:pt x="3670" y="1513"/>
                        </a:lnTo>
                        <a:lnTo>
                          <a:pt x="3642" y="1345"/>
                        </a:lnTo>
                        <a:lnTo>
                          <a:pt x="3530" y="1037"/>
                        </a:lnTo>
                        <a:lnTo>
                          <a:pt x="3362" y="757"/>
                        </a:lnTo>
                        <a:lnTo>
                          <a:pt x="3138" y="505"/>
                        </a:lnTo>
                        <a:lnTo>
                          <a:pt x="2886" y="281"/>
                        </a:lnTo>
                        <a:lnTo>
                          <a:pt x="2606" y="141"/>
                        </a:lnTo>
                        <a:lnTo>
                          <a:pt x="2270" y="29"/>
                        </a:lnTo>
                        <a:lnTo>
                          <a:pt x="2102" y="1"/>
                        </a:lnTo>
                        <a:lnTo>
                          <a:pt x="1934" y="1"/>
                        </a:lnTo>
                        <a:lnTo>
                          <a:pt x="1934" y="1"/>
                        </a:lnTo>
                        <a:lnTo>
                          <a:pt x="1878" y="1"/>
                        </a:lnTo>
                        <a:lnTo>
                          <a:pt x="1878" y="1"/>
                        </a:lnTo>
                        <a:lnTo>
                          <a:pt x="17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1404;p57">
                    <a:extLst>
                      <a:ext uri="{FF2B5EF4-FFF2-40B4-BE49-F238E27FC236}">
                        <a16:creationId xmlns:a16="http://schemas.microsoft.com/office/drawing/2014/main" id="{8F7253C2-12BF-AE92-5135-A648CB703C23}"/>
                      </a:ext>
                    </a:extLst>
                  </p:cNvPr>
                  <p:cNvSpPr/>
                  <p:nvPr/>
                </p:nvSpPr>
                <p:spPr>
                  <a:xfrm>
                    <a:off x="2553987" y="1351106"/>
                    <a:ext cx="27924" cy="32805"/>
                  </a:xfrm>
                  <a:custGeom>
                    <a:avLst/>
                    <a:gdLst/>
                    <a:ahLst/>
                    <a:cxnLst/>
                    <a:rect l="l" t="t" r="r" b="b"/>
                    <a:pathLst>
                      <a:path w="1766" h="2074" fill="none" extrusionOk="0">
                        <a:moveTo>
                          <a:pt x="1" y="2073"/>
                        </a:moveTo>
                        <a:lnTo>
                          <a:pt x="897" y="0"/>
                        </a:lnTo>
                        <a:lnTo>
                          <a:pt x="1766" y="2073"/>
                        </a:lnTo>
                        <a:lnTo>
                          <a:pt x="1" y="20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1405;p57">
                    <a:extLst>
                      <a:ext uri="{FF2B5EF4-FFF2-40B4-BE49-F238E27FC236}">
                        <a16:creationId xmlns:a16="http://schemas.microsoft.com/office/drawing/2014/main" id="{127864E9-1874-06FE-57F2-FC3299FE4F62}"/>
                      </a:ext>
                    </a:extLst>
                  </p:cNvPr>
                  <p:cNvSpPr/>
                  <p:nvPr/>
                </p:nvSpPr>
                <p:spPr>
                  <a:xfrm>
                    <a:off x="2527422" y="1337376"/>
                    <a:ext cx="81069" cy="74437"/>
                  </a:xfrm>
                  <a:custGeom>
                    <a:avLst/>
                    <a:gdLst/>
                    <a:ahLst/>
                    <a:cxnLst/>
                    <a:rect l="l" t="t" r="r" b="b"/>
                    <a:pathLst>
                      <a:path w="5127" h="4706" fill="none" extrusionOk="0">
                        <a:moveTo>
                          <a:pt x="2997" y="0"/>
                        </a:moveTo>
                        <a:lnTo>
                          <a:pt x="2129" y="0"/>
                        </a:lnTo>
                        <a:lnTo>
                          <a:pt x="0" y="4706"/>
                        </a:lnTo>
                        <a:lnTo>
                          <a:pt x="925" y="4706"/>
                        </a:lnTo>
                        <a:lnTo>
                          <a:pt x="1373" y="3614"/>
                        </a:lnTo>
                        <a:lnTo>
                          <a:pt x="3754" y="3614"/>
                        </a:lnTo>
                        <a:lnTo>
                          <a:pt x="4202" y="4706"/>
                        </a:lnTo>
                        <a:lnTo>
                          <a:pt x="5126" y="4706"/>
                        </a:lnTo>
                        <a:lnTo>
                          <a:pt x="29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1407;p57">
                    <a:extLst>
                      <a:ext uri="{FF2B5EF4-FFF2-40B4-BE49-F238E27FC236}">
                        <a16:creationId xmlns:a16="http://schemas.microsoft.com/office/drawing/2014/main" id="{C17F5788-CF92-73AA-42D5-F17AB9DA0C9E}"/>
                      </a:ext>
                    </a:extLst>
                  </p:cNvPr>
                  <p:cNvSpPr/>
                  <p:nvPr/>
                </p:nvSpPr>
                <p:spPr>
                  <a:xfrm>
                    <a:off x="2630170" y="1367935"/>
                    <a:ext cx="33680" cy="33691"/>
                  </a:xfrm>
                  <a:custGeom>
                    <a:avLst/>
                    <a:gdLst/>
                    <a:ahLst/>
                    <a:cxnLst/>
                    <a:rect l="l" t="t" r="r" b="b"/>
                    <a:pathLst>
                      <a:path w="2130" h="2130" fill="none" extrusionOk="0">
                        <a:moveTo>
                          <a:pt x="1065" y="2130"/>
                        </a:moveTo>
                        <a:lnTo>
                          <a:pt x="1065" y="2130"/>
                        </a:lnTo>
                        <a:lnTo>
                          <a:pt x="841" y="2102"/>
                        </a:lnTo>
                        <a:lnTo>
                          <a:pt x="645" y="2046"/>
                        </a:lnTo>
                        <a:lnTo>
                          <a:pt x="477" y="1962"/>
                        </a:lnTo>
                        <a:lnTo>
                          <a:pt x="337" y="1822"/>
                        </a:lnTo>
                        <a:lnTo>
                          <a:pt x="197" y="1682"/>
                        </a:lnTo>
                        <a:lnTo>
                          <a:pt x="85" y="1513"/>
                        </a:lnTo>
                        <a:lnTo>
                          <a:pt x="29" y="1317"/>
                        </a:lnTo>
                        <a:lnTo>
                          <a:pt x="1" y="1121"/>
                        </a:lnTo>
                        <a:lnTo>
                          <a:pt x="1" y="1121"/>
                        </a:lnTo>
                        <a:lnTo>
                          <a:pt x="1" y="897"/>
                        </a:lnTo>
                        <a:lnTo>
                          <a:pt x="57" y="701"/>
                        </a:lnTo>
                        <a:lnTo>
                          <a:pt x="141" y="505"/>
                        </a:lnTo>
                        <a:lnTo>
                          <a:pt x="253" y="337"/>
                        </a:lnTo>
                        <a:lnTo>
                          <a:pt x="421" y="197"/>
                        </a:lnTo>
                        <a:lnTo>
                          <a:pt x="589" y="85"/>
                        </a:lnTo>
                        <a:lnTo>
                          <a:pt x="785" y="29"/>
                        </a:lnTo>
                        <a:lnTo>
                          <a:pt x="1009" y="1"/>
                        </a:lnTo>
                        <a:lnTo>
                          <a:pt x="1009" y="1"/>
                        </a:lnTo>
                        <a:lnTo>
                          <a:pt x="1065" y="1"/>
                        </a:lnTo>
                        <a:lnTo>
                          <a:pt x="1065" y="1"/>
                        </a:lnTo>
                        <a:lnTo>
                          <a:pt x="1261" y="1"/>
                        </a:lnTo>
                        <a:lnTo>
                          <a:pt x="1457" y="57"/>
                        </a:lnTo>
                        <a:lnTo>
                          <a:pt x="1625" y="169"/>
                        </a:lnTo>
                        <a:lnTo>
                          <a:pt x="1793" y="281"/>
                        </a:lnTo>
                        <a:lnTo>
                          <a:pt x="1934" y="421"/>
                        </a:lnTo>
                        <a:lnTo>
                          <a:pt x="2018" y="617"/>
                        </a:lnTo>
                        <a:lnTo>
                          <a:pt x="2102" y="785"/>
                        </a:lnTo>
                        <a:lnTo>
                          <a:pt x="2130" y="1009"/>
                        </a:lnTo>
                        <a:lnTo>
                          <a:pt x="2130" y="1009"/>
                        </a:lnTo>
                        <a:lnTo>
                          <a:pt x="2130" y="1093"/>
                        </a:lnTo>
                        <a:lnTo>
                          <a:pt x="2130" y="1093"/>
                        </a:lnTo>
                        <a:lnTo>
                          <a:pt x="2102" y="1317"/>
                        </a:lnTo>
                        <a:lnTo>
                          <a:pt x="2046" y="1513"/>
                        </a:lnTo>
                        <a:lnTo>
                          <a:pt x="1934" y="1682"/>
                        </a:lnTo>
                        <a:lnTo>
                          <a:pt x="1821" y="1822"/>
                        </a:lnTo>
                        <a:lnTo>
                          <a:pt x="1653" y="1962"/>
                        </a:lnTo>
                        <a:lnTo>
                          <a:pt x="1485" y="2046"/>
                        </a:lnTo>
                        <a:lnTo>
                          <a:pt x="1289" y="2102"/>
                        </a:lnTo>
                        <a:lnTo>
                          <a:pt x="1093" y="2130"/>
                        </a:lnTo>
                        <a:lnTo>
                          <a:pt x="1093" y="2130"/>
                        </a:lnTo>
                        <a:lnTo>
                          <a:pt x="1065" y="2130"/>
                        </a:lnTo>
                        <a:lnTo>
                          <a:pt x="1065" y="2130"/>
                        </a:lnTo>
                        <a:lnTo>
                          <a:pt x="1065"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1408;p57">
                    <a:extLst>
                      <a:ext uri="{FF2B5EF4-FFF2-40B4-BE49-F238E27FC236}">
                        <a16:creationId xmlns:a16="http://schemas.microsoft.com/office/drawing/2014/main" id="{44BCC88D-58A7-D33E-2C8F-7F0044E38F20}"/>
                      </a:ext>
                    </a:extLst>
                  </p:cNvPr>
                  <p:cNvSpPr/>
                  <p:nvPr/>
                </p:nvSpPr>
                <p:spPr>
                  <a:xfrm>
                    <a:off x="2616888" y="1354649"/>
                    <a:ext cx="60245" cy="78439"/>
                  </a:xfrm>
                  <a:custGeom>
                    <a:avLst/>
                    <a:gdLst/>
                    <a:ahLst/>
                    <a:cxnLst/>
                    <a:rect l="l" t="t" r="r" b="b"/>
                    <a:pathLst>
                      <a:path w="3810" h="4959" fill="none" extrusionOk="0">
                        <a:moveTo>
                          <a:pt x="2073" y="1"/>
                        </a:moveTo>
                        <a:lnTo>
                          <a:pt x="2073" y="1"/>
                        </a:lnTo>
                        <a:lnTo>
                          <a:pt x="1989" y="1"/>
                        </a:lnTo>
                        <a:lnTo>
                          <a:pt x="1989" y="1"/>
                        </a:lnTo>
                        <a:lnTo>
                          <a:pt x="1933" y="1"/>
                        </a:lnTo>
                        <a:lnTo>
                          <a:pt x="1933" y="1"/>
                        </a:lnTo>
                        <a:lnTo>
                          <a:pt x="1765" y="1"/>
                        </a:lnTo>
                        <a:lnTo>
                          <a:pt x="1597" y="29"/>
                        </a:lnTo>
                        <a:lnTo>
                          <a:pt x="1457" y="85"/>
                        </a:lnTo>
                        <a:lnTo>
                          <a:pt x="1317" y="141"/>
                        </a:lnTo>
                        <a:lnTo>
                          <a:pt x="1177" y="197"/>
                        </a:lnTo>
                        <a:lnTo>
                          <a:pt x="1037" y="281"/>
                        </a:lnTo>
                        <a:lnTo>
                          <a:pt x="925" y="393"/>
                        </a:lnTo>
                        <a:lnTo>
                          <a:pt x="813" y="505"/>
                        </a:lnTo>
                        <a:lnTo>
                          <a:pt x="813" y="29"/>
                        </a:lnTo>
                        <a:lnTo>
                          <a:pt x="0" y="29"/>
                        </a:lnTo>
                        <a:lnTo>
                          <a:pt x="0" y="4959"/>
                        </a:lnTo>
                        <a:lnTo>
                          <a:pt x="841" y="4959"/>
                        </a:lnTo>
                        <a:lnTo>
                          <a:pt x="841" y="3194"/>
                        </a:lnTo>
                        <a:lnTo>
                          <a:pt x="841" y="3194"/>
                        </a:lnTo>
                        <a:lnTo>
                          <a:pt x="1065" y="3418"/>
                        </a:lnTo>
                        <a:lnTo>
                          <a:pt x="1345" y="3558"/>
                        </a:lnTo>
                        <a:lnTo>
                          <a:pt x="1625" y="3670"/>
                        </a:lnTo>
                        <a:lnTo>
                          <a:pt x="1933" y="3698"/>
                        </a:lnTo>
                        <a:lnTo>
                          <a:pt x="1933" y="3698"/>
                        </a:lnTo>
                        <a:lnTo>
                          <a:pt x="1989" y="3698"/>
                        </a:lnTo>
                        <a:lnTo>
                          <a:pt x="1989" y="3698"/>
                        </a:lnTo>
                        <a:lnTo>
                          <a:pt x="2073" y="3698"/>
                        </a:lnTo>
                        <a:lnTo>
                          <a:pt x="2073" y="3698"/>
                        </a:lnTo>
                        <a:lnTo>
                          <a:pt x="2157" y="3698"/>
                        </a:lnTo>
                        <a:lnTo>
                          <a:pt x="2157" y="3698"/>
                        </a:lnTo>
                        <a:lnTo>
                          <a:pt x="2353" y="3670"/>
                        </a:lnTo>
                        <a:lnTo>
                          <a:pt x="2521" y="3642"/>
                        </a:lnTo>
                        <a:lnTo>
                          <a:pt x="2689" y="3586"/>
                        </a:lnTo>
                        <a:lnTo>
                          <a:pt x="2830" y="3502"/>
                        </a:lnTo>
                        <a:lnTo>
                          <a:pt x="3138" y="3334"/>
                        </a:lnTo>
                        <a:lnTo>
                          <a:pt x="3362" y="3110"/>
                        </a:lnTo>
                        <a:lnTo>
                          <a:pt x="3586" y="2830"/>
                        </a:lnTo>
                        <a:lnTo>
                          <a:pt x="3726" y="2522"/>
                        </a:lnTo>
                        <a:lnTo>
                          <a:pt x="3782" y="2381"/>
                        </a:lnTo>
                        <a:lnTo>
                          <a:pt x="3810" y="2185"/>
                        </a:lnTo>
                        <a:lnTo>
                          <a:pt x="3810" y="2017"/>
                        </a:lnTo>
                        <a:lnTo>
                          <a:pt x="3810" y="1849"/>
                        </a:lnTo>
                        <a:lnTo>
                          <a:pt x="3810" y="1849"/>
                        </a:lnTo>
                        <a:lnTo>
                          <a:pt x="3810" y="1681"/>
                        </a:lnTo>
                        <a:lnTo>
                          <a:pt x="3810" y="1681"/>
                        </a:lnTo>
                        <a:lnTo>
                          <a:pt x="3810" y="1513"/>
                        </a:lnTo>
                        <a:lnTo>
                          <a:pt x="3782" y="1345"/>
                        </a:lnTo>
                        <a:lnTo>
                          <a:pt x="3670" y="1009"/>
                        </a:lnTo>
                        <a:lnTo>
                          <a:pt x="3502" y="729"/>
                        </a:lnTo>
                        <a:lnTo>
                          <a:pt x="3278" y="477"/>
                        </a:lnTo>
                        <a:lnTo>
                          <a:pt x="3026" y="281"/>
                        </a:lnTo>
                        <a:lnTo>
                          <a:pt x="2746" y="141"/>
                        </a:lnTo>
                        <a:lnTo>
                          <a:pt x="2409" y="29"/>
                        </a:lnTo>
                        <a:lnTo>
                          <a:pt x="2241" y="1"/>
                        </a:lnTo>
                        <a:lnTo>
                          <a:pt x="20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1410;p57">
                    <a:extLst>
                      <a:ext uri="{FF2B5EF4-FFF2-40B4-BE49-F238E27FC236}">
                        <a16:creationId xmlns:a16="http://schemas.microsoft.com/office/drawing/2014/main" id="{58734454-A0AB-BC91-C1F4-6C93BCFE32F4}"/>
                      </a:ext>
                    </a:extLst>
                  </p:cNvPr>
                  <p:cNvSpPr/>
                  <p:nvPr/>
                </p:nvSpPr>
                <p:spPr>
                  <a:xfrm>
                    <a:off x="2703254" y="1367935"/>
                    <a:ext cx="33680" cy="33691"/>
                  </a:xfrm>
                  <a:custGeom>
                    <a:avLst/>
                    <a:gdLst/>
                    <a:ahLst/>
                    <a:cxnLst/>
                    <a:rect l="l" t="t" r="r" b="b"/>
                    <a:pathLst>
                      <a:path w="2130" h="2130" fill="none" extrusionOk="0">
                        <a:moveTo>
                          <a:pt x="1065" y="2130"/>
                        </a:moveTo>
                        <a:lnTo>
                          <a:pt x="1065" y="2130"/>
                        </a:lnTo>
                        <a:lnTo>
                          <a:pt x="869" y="2102"/>
                        </a:lnTo>
                        <a:lnTo>
                          <a:pt x="673" y="2046"/>
                        </a:lnTo>
                        <a:lnTo>
                          <a:pt x="477" y="1962"/>
                        </a:lnTo>
                        <a:lnTo>
                          <a:pt x="337" y="1822"/>
                        </a:lnTo>
                        <a:lnTo>
                          <a:pt x="197" y="1682"/>
                        </a:lnTo>
                        <a:lnTo>
                          <a:pt x="113" y="1513"/>
                        </a:lnTo>
                        <a:lnTo>
                          <a:pt x="29" y="1317"/>
                        </a:lnTo>
                        <a:lnTo>
                          <a:pt x="1" y="1121"/>
                        </a:lnTo>
                        <a:lnTo>
                          <a:pt x="1" y="1121"/>
                        </a:lnTo>
                        <a:lnTo>
                          <a:pt x="1" y="897"/>
                        </a:lnTo>
                        <a:lnTo>
                          <a:pt x="57" y="701"/>
                        </a:lnTo>
                        <a:lnTo>
                          <a:pt x="141" y="505"/>
                        </a:lnTo>
                        <a:lnTo>
                          <a:pt x="281" y="337"/>
                        </a:lnTo>
                        <a:lnTo>
                          <a:pt x="421" y="197"/>
                        </a:lnTo>
                        <a:lnTo>
                          <a:pt x="589" y="85"/>
                        </a:lnTo>
                        <a:lnTo>
                          <a:pt x="785" y="29"/>
                        </a:lnTo>
                        <a:lnTo>
                          <a:pt x="1009" y="1"/>
                        </a:lnTo>
                        <a:lnTo>
                          <a:pt x="1009" y="1"/>
                        </a:lnTo>
                        <a:lnTo>
                          <a:pt x="1065" y="1"/>
                        </a:lnTo>
                        <a:lnTo>
                          <a:pt x="1065" y="1"/>
                        </a:lnTo>
                        <a:lnTo>
                          <a:pt x="1261" y="1"/>
                        </a:lnTo>
                        <a:lnTo>
                          <a:pt x="1457" y="57"/>
                        </a:lnTo>
                        <a:lnTo>
                          <a:pt x="1653" y="169"/>
                        </a:lnTo>
                        <a:lnTo>
                          <a:pt x="1793" y="281"/>
                        </a:lnTo>
                        <a:lnTo>
                          <a:pt x="1933" y="421"/>
                        </a:lnTo>
                        <a:lnTo>
                          <a:pt x="2045" y="617"/>
                        </a:lnTo>
                        <a:lnTo>
                          <a:pt x="2101" y="785"/>
                        </a:lnTo>
                        <a:lnTo>
                          <a:pt x="2129" y="1009"/>
                        </a:lnTo>
                        <a:lnTo>
                          <a:pt x="2129" y="1009"/>
                        </a:lnTo>
                        <a:lnTo>
                          <a:pt x="2129" y="1093"/>
                        </a:lnTo>
                        <a:lnTo>
                          <a:pt x="2129" y="1093"/>
                        </a:lnTo>
                        <a:lnTo>
                          <a:pt x="2101" y="1317"/>
                        </a:lnTo>
                        <a:lnTo>
                          <a:pt x="2045" y="1513"/>
                        </a:lnTo>
                        <a:lnTo>
                          <a:pt x="1961" y="1682"/>
                        </a:lnTo>
                        <a:lnTo>
                          <a:pt x="1821" y="1822"/>
                        </a:lnTo>
                        <a:lnTo>
                          <a:pt x="1681" y="1962"/>
                        </a:lnTo>
                        <a:lnTo>
                          <a:pt x="1485" y="2046"/>
                        </a:lnTo>
                        <a:lnTo>
                          <a:pt x="1289" y="2102"/>
                        </a:lnTo>
                        <a:lnTo>
                          <a:pt x="1093" y="2130"/>
                        </a:lnTo>
                        <a:lnTo>
                          <a:pt x="1093" y="2130"/>
                        </a:lnTo>
                        <a:lnTo>
                          <a:pt x="1065" y="2130"/>
                        </a:lnTo>
                        <a:lnTo>
                          <a:pt x="1065" y="2130"/>
                        </a:lnTo>
                        <a:lnTo>
                          <a:pt x="1065" y="2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1411;p57">
                    <a:extLst>
                      <a:ext uri="{FF2B5EF4-FFF2-40B4-BE49-F238E27FC236}">
                        <a16:creationId xmlns:a16="http://schemas.microsoft.com/office/drawing/2014/main" id="{67023231-6845-3E8A-BF22-96B7007687E6}"/>
                      </a:ext>
                    </a:extLst>
                  </p:cNvPr>
                  <p:cNvSpPr/>
                  <p:nvPr/>
                </p:nvSpPr>
                <p:spPr>
                  <a:xfrm>
                    <a:off x="2689972" y="1354649"/>
                    <a:ext cx="60687" cy="78439"/>
                  </a:xfrm>
                  <a:custGeom>
                    <a:avLst/>
                    <a:gdLst/>
                    <a:ahLst/>
                    <a:cxnLst/>
                    <a:rect l="l" t="t" r="r" b="b"/>
                    <a:pathLst>
                      <a:path w="3838" h="4959" fill="none" extrusionOk="0">
                        <a:moveTo>
                          <a:pt x="2073" y="1"/>
                        </a:moveTo>
                        <a:lnTo>
                          <a:pt x="2073" y="1"/>
                        </a:lnTo>
                        <a:lnTo>
                          <a:pt x="2017" y="1"/>
                        </a:lnTo>
                        <a:lnTo>
                          <a:pt x="2017" y="1"/>
                        </a:lnTo>
                        <a:lnTo>
                          <a:pt x="1933" y="1"/>
                        </a:lnTo>
                        <a:lnTo>
                          <a:pt x="1933" y="1"/>
                        </a:lnTo>
                        <a:lnTo>
                          <a:pt x="1765" y="1"/>
                        </a:lnTo>
                        <a:lnTo>
                          <a:pt x="1625" y="29"/>
                        </a:lnTo>
                        <a:lnTo>
                          <a:pt x="1457" y="85"/>
                        </a:lnTo>
                        <a:lnTo>
                          <a:pt x="1317" y="141"/>
                        </a:lnTo>
                        <a:lnTo>
                          <a:pt x="1177" y="197"/>
                        </a:lnTo>
                        <a:lnTo>
                          <a:pt x="1037" y="281"/>
                        </a:lnTo>
                        <a:lnTo>
                          <a:pt x="925" y="393"/>
                        </a:lnTo>
                        <a:lnTo>
                          <a:pt x="813" y="505"/>
                        </a:lnTo>
                        <a:lnTo>
                          <a:pt x="813" y="29"/>
                        </a:lnTo>
                        <a:lnTo>
                          <a:pt x="0" y="29"/>
                        </a:lnTo>
                        <a:lnTo>
                          <a:pt x="0" y="4959"/>
                        </a:lnTo>
                        <a:lnTo>
                          <a:pt x="841" y="4959"/>
                        </a:lnTo>
                        <a:lnTo>
                          <a:pt x="841" y="3194"/>
                        </a:lnTo>
                        <a:lnTo>
                          <a:pt x="841" y="3194"/>
                        </a:lnTo>
                        <a:lnTo>
                          <a:pt x="1093" y="3418"/>
                        </a:lnTo>
                        <a:lnTo>
                          <a:pt x="1345" y="3558"/>
                        </a:lnTo>
                        <a:lnTo>
                          <a:pt x="1625" y="3670"/>
                        </a:lnTo>
                        <a:lnTo>
                          <a:pt x="1933" y="3698"/>
                        </a:lnTo>
                        <a:lnTo>
                          <a:pt x="1933" y="3698"/>
                        </a:lnTo>
                        <a:lnTo>
                          <a:pt x="2017" y="3698"/>
                        </a:lnTo>
                        <a:lnTo>
                          <a:pt x="2017" y="3698"/>
                        </a:lnTo>
                        <a:lnTo>
                          <a:pt x="2073" y="3698"/>
                        </a:lnTo>
                        <a:lnTo>
                          <a:pt x="2073" y="3698"/>
                        </a:lnTo>
                        <a:lnTo>
                          <a:pt x="2185" y="3698"/>
                        </a:lnTo>
                        <a:lnTo>
                          <a:pt x="2185" y="3698"/>
                        </a:lnTo>
                        <a:lnTo>
                          <a:pt x="2353" y="3670"/>
                        </a:lnTo>
                        <a:lnTo>
                          <a:pt x="2521" y="3642"/>
                        </a:lnTo>
                        <a:lnTo>
                          <a:pt x="2689" y="3586"/>
                        </a:lnTo>
                        <a:lnTo>
                          <a:pt x="2857" y="3502"/>
                        </a:lnTo>
                        <a:lnTo>
                          <a:pt x="3137" y="3334"/>
                        </a:lnTo>
                        <a:lnTo>
                          <a:pt x="3390" y="3110"/>
                        </a:lnTo>
                        <a:lnTo>
                          <a:pt x="3586" y="2830"/>
                        </a:lnTo>
                        <a:lnTo>
                          <a:pt x="3726" y="2522"/>
                        </a:lnTo>
                        <a:lnTo>
                          <a:pt x="3782" y="2381"/>
                        </a:lnTo>
                        <a:lnTo>
                          <a:pt x="3810" y="2185"/>
                        </a:lnTo>
                        <a:lnTo>
                          <a:pt x="3838" y="2017"/>
                        </a:lnTo>
                        <a:lnTo>
                          <a:pt x="3838" y="1849"/>
                        </a:lnTo>
                        <a:lnTo>
                          <a:pt x="3838" y="1849"/>
                        </a:lnTo>
                        <a:lnTo>
                          <a:pt x="3838" y="1681"/>
                        </a:lnTo>
                        <a:lnTo>
                          <a:pt x="3838" y="1681"/>
                        </a:lnTo>
                        <a:lnTo>
                          <a:pt x="3810" y="1513"/>
                        </a:lnTo>
                        <a:lnTo>
                          <a:pt x="3782" y="1345"/>
                        </a:lnTo>
                        <a:lnTo>
                          <a:pt x="3670" y="1009"/>
                        </a:lnTo>
                        <a:lnTo>
                          <a:pt x="3502" y="729"/>
                        </a:lnTo>
                        <a:lnTo>
                          <a:pt x="3306" y="477"/>
                        </a:lnTo>
                        <a:lnTo>
                          <a:pt x="3025" y="281"/>
                        </a:lnTo>
                        <a:lnTo>
                          <a:pt x="2745" y="141"/>
                        </a:lnTo>
                        <a:lnTo>
                          <a:pt x="2437" y="29"/>
                        </a:lnTo>
                        <a:lnTo>
                          <a:pt x="2269" y="1"/>
                        </a:lnTo>
                        <a:lnTo>
                          <a:pt x="20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1413;p57">
                    <a:extLst>
                      <a:ext uri="{FF2B5EF4-FFF2-40B4-BE49-F238E27FC236}">
                        <a16:creationId xmlns:a16="http://schemas.microsoft.com/office/drawing/2014/main" id="{CD30953E-F436-4AD0-0932-92B73D6DFA88}"/>
                      </a:ext>
                    </a:extLst>
                  </p:cNvPr>
                  <p:cNvSpPr/>
                  <p:nvPr/>
                </p:nvSpPr>
                <p:spPr>
                  <a:xfrm>
                    <a:off x="1788627" y="1338705"/>
                    <a:ext cx="50963" cy="84197"/>
                  </a:xfrm>
                  <a:custGeom>
                    <a:avLst/>
                    <a:gdLst/>
                    <a:ahLst/>
                    <a:cxnLst/>
                    <a:rect l="l" t="t" r="r" b="b"/>
                    <a:pathLst>
                      <a:path w="3223" h="5323" fill="none" extrusionOk="0">
                        <a:moveTo>
                          <a:pt x="2634" y="0"/>
                        </a:moveTo>
                        <a:lnTo>
                          <a:pt x="2634" y="0"/>
                        </a:lnTo>
                        <a:lnTo>
                          <a:pt x="2550" y="28"/>
                        </a:lnTo>
                        <a:lnTo>
                          <a:pt x="2438" y="56"/>
                        </a:lnTo>
                        <a:lnTo>
                          <a:pt x="2354" y="84"/>
                        </a:lnTo>
                        <a:lnTo>
                          <a:pt x="2270" y="140"/>
                        </a:lnTo>
                        <a:lnTo>
                          <a:pt x="169" y="2269"/>
                        </a:lnTo>
                        <a:lnTo>
                          <a:pt x="169" y="2269"/>
                        </a:lnTo>
                        <a:lnTo>
                          <a:pt x="169" y="2269"/>
                        </a:lnTo>
                        <a:lnTo>
                          <a:pt x="85" y="2353"/>
                        </a:lnTo>
                        <a:lnTo>
                          <a:pt x="29" y="2437"/>
                        </a:lnTo>
                        <a:lnTo>
                          <a:pt x="1" y="2549"/>
                        </a:lnTo>
                        <a:lnTo>
                          <a:pt x="1" y="2661"/>
                        </a:lnTo>
                        <a:lnTo>
                          <a:pt x="1" y="2773"/>
                        </a:lnTo>
                        <a:lnTo>
                          <a:pt x="29" y="2857"/>
                        </a:lnTo>
                        <a:lnTo>
                          <a:pt x="85" y="2969"/>
                        </a:lnTo>
                        <a:lnTo>
                          <a:pt x="169" y="3053"/>
                        </a:lnTo>
                        <a:lnTo>
                          <a:pt x="2270" y="5154"/>
                        </a:lnTo>
                        <a:lnTo>
                          <a:pt x="2270" y="5154"/>
                        </a:lnTo>
                        <a:lnTo>
                          <a:pt x="2354" y="5238"/>
                        </a:lnTo>
                        <a:lnTo>
                          <a:pt x="2466" y="5294"/>
                        </a:lnTo>
                        <a:lnTo>
                          <a:pt x="2550" y="5322"/>
                        </a:lnTo>
                        <a:lnTo>
                          <a:pt x="2662" y="5322"/>
                        </a:lnTo>
                        <a:lnTo>
                          <a:pt x="2662" y="5322"/>
                        </a:lnTo>
                        <a:lnTo>
                          <a:pt x="2774" y="5322"/>
                        </a:lnTo>
                        <a:lnTo>
                          <a:pt x="2886" y="5266"/>
                        </a:lnTo>
                        <a:lnTo>
                          <a:pt x="2970" y="5210"/>
                        </a:lnTo>
                        <a:lnTo>
                          <a:pt x="3054" y="5126"/>
                        </a:lnTo>
                        <a:lnTo>
                          <a:pt x="3054" y="5126"/>
                        </a:lnTo>
                        <a:lnTo>
                          <a:pt x="3138" y="5042"/>
                        </a:lnTo>
                        <a:lnTo>
                          <a:pt x="3194" y="4958"/>
                        </a:lnTo>
                        <a:lnTo>
                          <a:pt x="3222" y="4846"/>
                        </a:lnTo>
                        <a:lnTo>
                          <a:pt x="3222" y="4734"/>
                        </a:lnTo>
                        <a:lnTo>
                          <a:pt x="3222" y="4622"/>
                        </a:lnTo>
                        <a:lnTo>
                          <a:pt x="3194" y="4538"/>
                        </a:lnTo>
                        <a:lnTo>
                          <a:pt x="3138" y="4426"/>
                        </a:lnTo>
                        <a:lnTo>
                          <a:pt x="3054" y="4342"/>
                        </a:lnTo>
                        <a:lnTo>
                          <a:pt x="1345" y="2661"/>
                        </a:lnTo>
                        <a:lnTo>
                          <a:pt x="3054" y="953"/>
                        </a:lnTo>
                        <a:lnTo>
                          <a:pt x="3054" y="953"/>
                        </a:lnTo>
                        <a:lnTo>
                          <a:pt x="3138" y="869"/>
                        </a:lnTo>
                        <a:lnTo>
                          <a:pt x="3166" y="756"/>
                        </a:lnTo>
                        <a:lnTo>
                          <a:pt x="3194" y="672"/>
                        </a:lnTo>
                        <a:lnTo>
                          <a:pt x="3194" y="560"/>
                        </a:lnTo>
                        <a:lnTo>
                          <a:pt x="3194" y="476"/>
                        </a:lnTo>
                        <a:lnTo>
                          <a:pt x="3166" y="392"/>
                        </a:lnTo>
                        <a:lnTo>
                          <a:pt x="3138" y="280"/>
                        </a:lnTo>
                        <a:lnTo>
                          <a:pt x="3054" y="196"/>
                        </a:lnTo>
                        <a:lnTo>
                          <a:pt x="3054" y="196"/>
                        </a:lnTo>
                        <a:lnTo>
                          <a:pt x="2970" y="112"/>
                        </a:lnTo>
                        <a:lnTo>
                          <a:pt x="2858" y="56"/>
                        </a:lnTo>
                        <a:lnTo>
                          <a:pt x="2746" y="28"/>
                        </a:lnTo>
                        <a:lnTo>
                          <a:pt x="26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1414;p57">
                    <a:extLst>
                      <a:ext uri="{FF2B5EF4-FFF2-40B4-BE49-F238E27FC236}">
                        <a16:creationId xmlns:a16="http://schemas.microsoft.com/office/drawing/2014/main" id="{685644C0-136B-2B8B-8332-7256F47C8A89}"/>
                      </a:ext>
                    </a:extLst>
                  </p:cNvPr>
                  <p:cNvSpPr/>
                  <p:nvPr/>
                </p:nvSpPr>
                <p:spPr>
                  <a:xfrm>
                    <a:off x="3048293" y="1338262"/>
                    <a:ext cx="20382" cy="19946"/>
                  </a:xfrm>
                  <a:custGeom>
                    <a:avLst/>
                    <a:gdLst/>
                    <a:ahLst/>
                    <a:cxnLst/>
                    <a:rect l="l" t="t" r="r" b="b"/>
                    <a:pathLst>
                      <a:path w="1289" h="1261" extrusionOk="0">
                        <a:moveTo>
                          <a:pt x="532" y="0"/>
                        </a:moveTo>
                        <a:lnTo>
                          <a:pt x="392" y="28"/>
                        </a:lnTo>
                        <a:lnTo>
                          <a:pt x="280" y="84"/>
                        </a:lnTo>
                        <a:lnTo>
                          <a:pt x="196" y="168"/>
                        </a:lnTo>
                        <a:lnTo>
                          <a:pt x="112" y="280"/>
                        </a:lnTo>
                        <a:lnTo>
                          <a:pt x="56" y="392"/>
                        </a:lnTo>
                        <a:lnTo>
                          <a:pt x="28" y="504"/>
                        </a:lnTo>
                        <a:lnTo>
                          <a:pt x="0" y="616"/>
                        </a:lnTo>
                        <a:lnTo>
                          <a:pt x="28" y="756"/>
                        </a:lnTo>
                        <a:lnTo>
                          <a:pt x="56" y="869"/>
                        </a:lnTo>
                        <a:lnTo>
                          <a:pt x="112" y="981"/>
                        </a:lnTo>
                        <a:lnTo>
                          <a:pt x="196" y="1093"/>
                        </a:lnTo>
                        <a:lnTo>
                          <a:pt x="280" y="1149"/>
                        </a:lnTo>
                        <a:lnTo>
                          <a:pt x="392" y="1233"/>
                        </a:lnTo>
                        <a:lnTo>
                          <a:pt x="532" y="1261"/>
                        </a:lnTo>
                        <a:lnTo>
                          <a:pt x="784" y="1261"/>
                        </a:lnTo>
                        <a:lnTo>
                          <a:pt x="896" y="1233"/>
                        </a:lnTo>
                        <a:lnTo>
                          <a:pt x="1008" y="1149"/>
                        </a:lnTo>
                        <a:lnTo>
                          <a:pt x="1093" y="1093"/>
                        </a:lnTo>
                        <a:lnTo>
                          <a:pt x="1177" y="981"/>
                        </a:lnTo>
                        <a:lnTo>
                          <a:pt x="1233" y="869"/>
                        </a:lnTo>
                        <a:lnTo>
                          <a:pt x="1289" y="756"/>
                        </a:lnTo>
                        <a:lnTo>
                          <a:pt x="1289" y="616"/>
                        </a:lnTo>
                        <a:lnTo>
                          <a:pt x="1289" y="504"/>
                        </a:lnTo>
                        <a:lnTo>
                          <a:pt x="1233" y="392"/>
                        </a:lnTo>
                        <a:lnTo>
                          <a:pt x="1177" y="280"/>
                        </a:lnTo>
                        <a:lnTo>
                          <a:pt x="1093" y="168"/>
                        </a:lnTo>
                        <a:lnTo>
                          <a:pt x="1008" y="84"/>
                        </a:lnTo>
                        <a:lnTo>
                          <a:pt x="896" y="28"/>
                        </a:lnTo>
                        <a:lnTo>
                          <a:pt x="7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1415;p57">
                    <a:extLst>
                      <a:ext uri="{FF2B5EF4-FFF2-40B4-BE49-F238E27FC236}">
                        <a16:creationId xmlns:a16="http://schemas.microsoft.com/office/drawing/2014/main" id="{5CBE202C-7BCD-8D25-5D8D-B78A08A1EF2E}"/>
                      </a:ext>
                    </a:extLst>
                  </p:cNvPr>
                  <p:cNvSpPr/>
                  <p:nvPr/>
                </p:nvSpPr>
                <p:spPr>
                  <a:xfrm>
                    <a:off x="3048293" y="1338262"/>
                    <a:ext cx="20382" cy="19946"/>
                  </a:xfrm>
                  <a:custGeom>
                    <a:avLst/>
                    <a:gdLst/>
                    <a:ahLst/>
                    <a:cxnLst/>
                    <a:rect l="l" t="t" r="r" b="b"/>
                    <a:pathLst>
                      <a:path w="1289" h="1261" fill="none" extrusionOk="0">
                        <a:moveTo>
                          <a:pt x="644" y="0"/>
                        </a:moveTo>
                        <a:lnTo>
                          <a:pt x="644" y="0"/>
                        </a:lnTo>
                        <a:lnTo>
                          <a:pt x="532" y="0"/>
                        </a:lnTo>
                        <a:lnTo>
                          <a:pt x="392" y="28"/>
                        </a:lnTo>
                        <a:lnTo>
                          <a:pt x="280" y="84"/>
                        </a:lnTo>
                        <a:lnTo>
                          <a:pt x="196" y="168"/>
                        </a:lnTo>
                        <a:lnTo>
                          <a:pt x="112" y="280"/>
                        </a:lnTo>
                        <a:lnTo>
                          <a:pt x="56" y="392"/>
                        </a:lnTo>
                        <a:lnTo>
                          <a:pt x="28" y="504"/>
                        </a:lnTo>
                        <a:lnTo>
                          <a:pt x="0" y="616"/>
                        </a:lnTo>
                        <a:lnTo>
                          <a:pt x="0" y="616"/>
                        </a:lnTo>
                        <a:lnTo>
                          <a:pt x="28" y="756"/>
                        </a:lnTo>
                        <a:lnTo>
                          <a:pt x="56" y="869"/>
                        </a:lnTo>
                        <a:lnTo>
                          <a:pt x="112" y="981"/>
                        </a:lnTo>
                        <a:lnTo>
                          <a:pt x="196" y="1093"/>
                        </a:lnTo>
                        <a:lnTo>
                          <a:pt x="280" y="1149"/>
                        </a:lnTo>
                        <a:lnTo>
                          <a:pt x="392" y="1233"/>
                        </a:lnTo>
                        <a:lnTo>
                          <a:pt x="532" y="1261"/>
                        </a:lnTo>
                        <a:lnTo>
                          <a:pt x="644" y="1261"/>
                        </a:lnTo>
                        <a:lnTo>
                          <a:pt x="644" y="1261"/>
                        </a:lnTo>
                        <a:lnTo>
                          <a:pt x="784" y="1261"/>
                        </a:lnTo>
                        <a:lnTo>
                          <a:pt x="896" y="1233"/>
                        </a:lnTo>
                        <a:lnTo>
                          <a:pt x="1008" y="1149"/>
                        </a:lnTo>
                        <a:lnTo>
                          <a:pt x="1093" y="1093"/>
                        </a:lnTo>
                        <a:lnTo>
                          <a:pt x="1177" y="981"/>
                        </a:lnTo>
                        <a:lnTo>
                          <a:pt x="1233" y="869"/>
                        </a:lnTo>
                        <a:lnTo>
                          <a:pt x="1289" y="756"/>
                        </a:lnTo>
                        <a:lnTo>
                          <a:pt x="1289" y="616"/>
                        </a:lnTo>
                        <a:lnTo>
                          <a:pt x="1289" y="616"/>
                        </a:lnTo>
                        <a:lnTo>
                          <a:pt x="1289" y="504"/>
                        </a:lnTo>
                        <a:lnTo>
                          <a:pt x="1233" y="392"/>
                        </a:lnTo>
                        <a:lnTo>
                          <a:pt x="1177" y="280"/>
                        </a:lnTo>
                        <a:lnTo>
                          <a:pt x="1093" y="168"/>
                        </a:lnTo>
                        <a:lnTo>
                          <a:pt x="1008" y="84"/>
                        </a:lnTo>
                        <a:lnTo>
                          <a:pt x="896" y="28"/>
                        </a:lnTo>
                        <a:lnTo>
                          <a:pt x="784" y="0"/>
                        </a:lnTo>
                        <a:lnTo>
                          <a:pt x="6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1416;p57">
                    <a:extLst>
                      <a:ext uri="{FF2B5EF4-FFF2-40B4-BE49-F238E27FC236}">
                        <a16:creationId xmlns:a16="http://schemas.microsoft.com/office/drawing/2014/main" id="{9AA204FA-FDA8-9910-749D-C042B714193E}"/>
                      </a:ext>
                    </a:extLst>
                  </p:cNvPr>
                  <p:cNvSpPr/>
                  <p:nvPr/>
                </p:nvSpPr>
                <p:spPr>
                  <a:xfrm>
                    <a:off x="3048293" y="1370593"/>
                    <a:ext cx="20382" cy="20405"/>
                  </a:xfrm>
                  <a:custGeom>
                    <a:avLst/>
                    <a:gdLst/>
                    <a:ahLst/>
                    <a:cxnLst/>
                    <a:rect l="l" t="t" r="r" b="b"/>
                    <a:pathLst>
                      <a:path w="1289" h="1290" extrusionOk="0">
                        <a:moveTo>
                          <a:pt x="532" y="1"/>
                        </a:moveTo>
                        <a:lnTo>
                          <a:pt x="392" y="57"/>
                        </a:lnTo>
                        <a:lnTo>
                          <a:pt x="280" y="113"/>
                        </a:lnTo>
                        <a:lnTo>
                          <a:pt x="196" y="197"/>
                        </a:lnTo>
                        <a:lnTo>
                          <a:pt x="112" y="281"/>
                        </a:lnTo>
                        <a:lnTo>
                          <a:pt x="56" y="393"/>
                        </a:lnTo>
                        <a:lnTo>
                          <a:pt x="28" y="505"/>
                        </a:lnTo>
                        <a:lnTo>
                          <a:pt x="0" y="645"/>
                        </a:lnTo>
                        <a:lnTo>
                          <a:pt x="28" y="757"/>
                        </a:lnTo>
                        <a:lnTo>
                          <a:pt x="56" y="897"/>
                        </a:lnTo>
                        <a:lnTo>
                          <a:pt x="112" y="1009"/>
                        </a:lnTo>
                        <a:lnTo>
                          <a:pt x="196" y="1093"/>
                        </a:lnTo>
                        <a:lnTo>
                          <a:pt x="280" y="1177"/>
                        </a:lnTo>
                        <a:lnTo>
                          <a:pt x="392" y="1233"/>
                        </a:lnTo>
                        <a:lnTo>
                          <a:pt x="532" y="1261"/>
                        </a:lnTo>
                        <a:lnTo>
                          <a:pt x="644" y="1289"/>
                        </a:lnTo>
                        <a:lnTo>
                          <a:pt x="784" y="1261"/>
                        </a:lnTo>
                        <a:lnTo>
                          <a:pt x="896" y="1233"/>
                        </a:lnTo>
                        <a:lnTo>
                          <a:pt x="1008" y="1177"/>
                        </a:lnTo>
                        <a:lnTo>
                          <a:pt x="1093" y="1093"/>
                        </a:lnTo>
                        <a:lnTo>
                          <a:pt x="1177" y="1009"/>
                        </a:lnTo>
                        <a:lnTo>
                          <a:pt x="1233" y="897"/>
                        </a:lnTo>
                        <a:lnTo>
                          <a:pt x="1289" y="757"/>
                        </a:lnTo>
                        <a:lnTo>
                          <a:pt x="1289" y="645"/>
                        </a:lnTo>
                        <a:lnTo>
                          <a:pt x="1289" y="505"/>
                        </a:lnTo>
                        <a:lnTo>
                          <a:pt x="1233" y="393"/>
                        </a:lnTo>
                        <a:lnTo>
                          <a:pt x="1177" y="281"/>
                        </a:lnTo>
                        <a:lnTo>
                          <a:pt x="1093" y="197"/>
                        </a:lnTo>
                        <a:lnTo>
                          <a:pt x="1008" y="113"/>
                        </a:lnTo>
                        <a:lnTo>
                          <a:pt x="896" y="57"/>
                        </a:lnTo>
                        <a:lnTo>
                          <a:pt x="7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1417;p57">
                    <a:extLst>
                      <a:ext uri="{FF2B5EF4-FFF2-40B4-BE49-F238E27FC236}">
                        <a16:creationId xmlns:a16="http://schemas.microsoft.com/office/drawing/2014/main" id="{EBBB9356-258D-46CE-A614-AF8F4B0FE2A9}"/>
                      </a:ext>
                    </a:extLst>
                  </p:cNvPr>
                  <p:cNvSpPr/>
                  <p:nvPr/>
                </p:nvSpPr>
                <p:spPr>
                  <a:xfrm>
                    <a:off x="3048293" y="1370593"/>
                    <a:ext cx="20382" cy="20405"/>
                  </a:xfrm>
                  <a:custGeom>
                    <a:avLst/>
                    <a:gdLst/>
                    <a:ahLst/>
                    <a:cxnLst/>
                    <a:rect l="l" t="t" r="r" b="b"/>
                    <a:pathLst>
                      <a:path w="1289" h="1290" fill="none" extrusionOk="0">
                        <a:moveTo>
                          <a:pt x="644" y="1"/>
                        </a:moveTo>
                        <a:lnTo>
                          <a:pt x="644" y="1"/>
                        </a:lnTo>
                        <a:lnTo>
                          <a:pt x="532" y="1"/>
                        </a:lnTo>
                        <a:lnTo>
                          <a:pt x="392" y="57"/>
                        </a:lnTo>
                        <a:lnTo>
                          <a:pt x="280" y="113"/>
                        </a:lnTo>
                        <a:lnTo>
                          <a:pt x="196" y="197"/>
                        </a:lnTo>
                        <a:lnTo>
                          <a:pt x="112" y="281"/>
                        </a:lnTo>
                        <a:lnTo>
                          <a:pt x="56" y="393"/>
                        </a:lnTo>
                        <a:lnTo>
                          <a:pt x="28" y="505"/>
                        </a:lnTo>
                        <a:lnTo>
                          <a:pt x="0" y="645"/>
                        </a:lnTo>
                        <a:lnTo>
                          <a:pt x="0" y="645"/>
                        </a:lnTo>
                        <a:lnTo>
                          <a:pt x="28" y="757"/>
                        </a:lnTo>
                        <a:lnTo>
                          <a:pt x="56" y="897"/>
                        </a:lnTo>
                        <a:lnTo>
                          <a:pt x="112" y="1009"/>
                        </a:lnTo>
                        <a:lnTo>
                          <a:pt x="196" y="1093"/>
                        </a:lnTo>
                        <a:lnTo>
                          <a:pt x="280" y="1177"/>
                        </a:lnTo>
                        <a:lnTo>
                          <a:pt x="392" y="1233"/>
                        </a:lnTo>
                        <a:lnTo>
                          <a:pt x="532" y="1261"/>
                        </a:lnTo>
                        <a:lnTo>
                          <a:pt x="644" y="1289"/>
                        </a:lnTo>
                        <a:lnTo>
                          <a:pt x="644" y="1289"/>
                        </a:lnTo>
                        <a:lnTo>
                          <a:pt x="784" y="1261"/>
                        </a:lnTo>
                        <a:lnTo>
                          <a:pt x="896" y="1233"/>
                        </a:lnTo>
                        <a:lnTo>
                          <a:pt x="1008" y="1177"/>
                        </a:lnTo>
                        <a:lnTo>
                          <a:pt x="1093" y="1093"/>
                        </a:lnTo>
                        <a:lnTo>
                          <a:pt x="1177" y="1009"/>
                        </a:lnTo>
                        <a:lnTo>
                          <a:pt x="1233" y="897"/>
                        </a:lnTo>
                        <a:lnTo>
                          <a:pt x="1289" y="757"/>
                        </a:lnTo>
                        <a:lnTo>
                          <a:pt x="1289" y="645"/>
                        </a:lnTo>
                        <a:lnTo>
                          <a:pt x="1289" y="645"/>
                        </a:lnTo>
                        <a:lnTo>
                          <a:pt x="1289" y="505"/>
                        </a:lnTo>
                        <a:lnTo>
                          <a:pt x="1233" y="393"/>
                        </a:lnTo>
                        <a:lnTo>
                          <a:pt x="1177" y="281"/>
                        </a:lnTo>
                        <a:lnTo>
                          <a:pt x="1093" y="197"/>
                        </a:lnTo>
                        <a:lnTo>
                          <a:pt x="1008" y="113"/>
                        </a:lnTo>
                        <a:lnTo>
                          <a:pt x="896" y="57"/>
                        </a:lnTo>
                        <a:lnTo>
                          <a:pt x="784" y="1"/>
                        </a:lnTo>
                        <a:lnTo>
                          <a:pt x="6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1418;p57">
                    <a:extLst>
                      <a:ext uri="{FF2B5EF4-FFF2-40B4-BE49-F238E27FC236}">
                        <a16:creationId xmlns:a16="http://schemas.microsoft.com/office/drawing/2014/main" id="{247A4B23-C6E0-E6FF-2807-2F297E2AD683}"/>
                      </a:ext>
                    </a:extLst>
                  </p:cNvPr>
                  <p:cNvSpPr/>
                  <p:nvPr/>
                </p:nvSpPr>
                <p:spPr>
                  <a:xfrm>
                    <a:off x="3048293" y="1402940"/>
                    <a:ext cx="20382" cy="20405"/>
                  </a:xfrm>
                  <a:custGeom>
                    <a:avLst/>
                    <a:gdLst/>
                    <a:ahLst/>
                    <a:cxnLst/>
                    <a:rect l="l" t="t" r="r" b="b"/>
                    <a:pathLst>
                      <a:path w="1289" h="1290" extrusionOk="0">
                        <a:moveTo>
                          <a:pt x="644" y="1"/>
                        </a:moveTo>
                        <a:lnTo>
                          <a:pt x="532" y="29"/>
                        </a:lnTo>
                        <a:lnTo>
                          <a:pt x="392" y="57"/>
                        </a:lnTo>
                        <a:lnTo>
                          <a:pt x="280" y="113"/>
                        </a:lnTo>
                        <a:lnTo>
                          <a:pt x="196" y="197"/>
                        </a:lnTo>
                        <a:lnTo>
                          <a:pt x="112" y="281"/>
                        </a:lnTo>
                        <a:lnTo>
                          <a:pt x="56" y="393"/>
                        </a:lnTo>
                        <a:lnTo>
                          <a:pt x="28" y="533"/>
                        </a:lnTo>
                        <a:lnTo>
                          <a:pt x="0" y="645"/>
                        </a:lnTo>
                        <a:lnTo>
                          <a:pt x="28" y="785"/>
                        </a:lnTo>
                        <a:lnTo>
                          <a:pt x="56" y="897"/>
                        </a:lnTo>
                        <a:lnTo>
                          <a:pt x="112" y="1009"/>
                        </a:lnTo>
                        <a:lnTo>
                          <a:pt x="196" y="1093"/>
                        </a:lnTo>
                        <a:lnTo>
                          <a:pt x="280" y="1177"/>
                        </a:lnTo>
                        <a:lnTo>
                          <a:pt x="392" y="1233"/>
                        </a:lnTo>
                        <a:lnTo>
                          <a:pt x="532" y="1289"/>
                        </a:lnTo>
                        <a:lnTo>
                          <a:pt x="784" y="1289"/>
                        </a:lnTo>
                        <a:lnTo>
                          <a:pt x="896" y="1233"/>
                        </a:lnTo>
                        <a:lnTo>
                          <a:pt x="1008" y="1177"/>
                        </a:lnTo>
                        <a:lnTo>
                          <a:pt x="1093" y="1093"/>
                        </a:lnTo>
                        <a:lnTo>
                          <a:pt x="1177" y="1009"/>
                        </a:lnTo>
                        <a:lnTo>
                          <a:pt x="1233" y="897"/>
                        </a:lnTo>
                        <a:lnTo>
                          <a:pt x="1289" y="785"/>
                        </a:lnTo>
                        <a:lnTo>
                          <a:pt x="1289" y="645"/>
                        </a:lnTo>
                        <a:lnTo>
                          <a:pt x="1289" y="533"/>
                        </a:lnTo>
                        <a:lnTo>
                          <a:pt x="1233" y="393"/>
                        </a:lnTo>
                        <a:lnTo>
                          <a:pt x="1177" y="281"/>
                        </a:lnTo>
                        <a:lnTo>
                          <a:pt x="1093" y="197"/>
                        </a:lnTo>
                        <a:lnTo>
                          <a:pt x="1008" y="113"/>
                        </a:lnTo>
                        <a:lnTo>
                          <a:pt x="896" y="57"/>
                        </a:lnTo>
                        <a:lnTo>
                          <a:pt x="784" y="29"/>
                        </a:lnTo>
                        <a:lnTo>
                          <a:pt x="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1419;p57">
                    <a:extLst>
                      <a:ext uri="{FF2B5EF4-FFF2-40B4-BE49-F238E27FC236}">
                        <a16:creationId xmlns:a16="http://schemas.microsoft.com/office/drawing/2014/main" id="{EA2E7216-A181-021C-41C8-3969032DEADB}"/>
                      </a:ext>
                    </a:extLst>
                  </p:cNvPr>
                  <p:cNvSpPr/>
                  <p:nvPr/>
                </p:nvSpPr>
                <p:spPr>
                  <a:xfrm>
                    <a:off x="3048293" y="1402940"/>
                    <a:ext cx="20382" cy="20405"/>
                  </a:xfrm>
                  <a:custGeom>
                    <a:avLst/>
                    <a:gdLst/>
                    <a:ahLst/>
                    <a:cxnLst/>
                    <a:rect l="l" t="t" r="r" b="b"/>
                    <a:pathLst>
                      <a:path w="1289" h="1290" fill="none" extrusionOk="0">
                        <a:moveTo>
                          <a:pt x="644" y="1"/>
                        </a:moveTo>
                        <a:lnTo>
                          <a:pt x="644" y="1"/>
                        </a:lnTo>
                        <a:lnTo>
                          <a:pt x="532" y="29"/>
                        </a:lnTo>
                        <a:lnTo>
                          <a:pt x="392" y="57"/>
                        </a:lnTo>
                        <a:lnTo>
                          <a:pt x="280" y="113"/>
                        </a:lnTo>
                        <a:lnTo>
                          <a:pt x="196" y="197"/>
                        </a:lnTo>
                        <a:lnTo>
                          <a:pt x="112" y="281"/>
                        </a:lnTo>
                        <a:lnTo>
                          <a:pt x="56" y="393"/>
                        </a:lnTo>
                        <a:lnTo>
                          <a:pt x="28" y="533"/>
                        </a:lnTo>
                        <a:lnTo>
                          <a:pt x="0" y="645"/>
                        </a:lnTo>
                        <a:lnTo>
                          <a:pt x="0" y="645"/>
                        </a:lnTo>
                        <a:lnTo>
                          <a:pt x="28" y="785"/>
                        </a:lnTo>
                        <a:lnTo>
                          <a:pt x="56" y="897"/>
                        </a:lnTo>
                        <a:lnTo>
                          <a:pt x="112" y="1009"/>
                        </a:lnTo>
                        <a:lnTo>
                          <a:pt x="196" y="1093"/>
                        </a:lnTo>
                        <a:lnTo>
                          <a:pt x="280" y="1177"/>
                        </a:lnTo>
                        <a:lnTo>
                          <a:pt x="392" y="1233"/>
                        </a:lnTo>
                        <a:lnTo>
                          <a:pt x="532" y="1289"/>
                        </a:lnTo>
                        <a:lnTo>
                          <a:pt x="644" y="1289"/>
                        </a:lnTo>
                        <a:lnTo>
                          <a:pt x="644" y="1289"/>
                        </a:lnTo>
                        <a:lnTo>
                          <a:pt x="784" y="1289"/>
                        </a:lnTo>
                        <a:lnTo>
                          <a:pt x="896" y="1233"/>
                        </a:lnTo>
                        <a:lnTo>
                          <a:pt x="1008" y="1177"/>
                        </a:lnTo>
                        <a:lnTo>
                          <a:pt x="1093" y="1093"/>
                        </a:lnTo>
                        <a:lnTo>
                          <a:pt x="1177" y="1009"/>
                        </a:lnTo>
                        <a:lnTo>
                          <a:pt x="1233" y="897"/>
                        </a:lnTo>
                        <a:lnTo>
                          <a:pt x="1289" y="785"/>
                        </a:lnTo>
                        <a:lnTo>
                          <a:pt x="1289" y="645"/>
                        </a:lnTo>
                        <a:lnTo>
                          <a:pt x="1289" y="645"/>
                        </a:lnTo>
                        <a:lnTo>
                          <a:pt x="1289" y="645"/>
                        </a:lnTo>
                        <a:lnTo>
                          <a:pt x="1289" y="533"/>
                        </a:lnTo>
                        <a:lnTo>
                          <a:pt x="1233" y="393"/>
                        </a:lnTo>
                        <a:lnTo>
                          <a:pt x="1177" y="281"/>
                        </a:lnTo>
                        <a:lnTo>
                          <a:pt x="1093" y="197"/>
                        </a:lnTo>
                        <a:lnTo>
                          <a:pt x="1008" y="113"/>
                        </a:lnTo>
                        <a:lnTo>
                          <a:pt x="896" y="57"/>
                        </a:lnTo>
                        <a:lnTo>
                          <a:pt x="784" y="29"/>
                        </a:lnTo>
                        <a:lnTo>
                          <a:pt x="644"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1459;p57">
                    <a:extLst>
                      <a:ext uri="{FF2B5EF4-FFF2-40B4-BE49-F238E27FC236}">
                        <a16:creationId xmlns:a16="http://schemas.microsoft.com/office/drawing/2014/main" id="{24899E5A-0CE6-5674-1D39-E95E1FC19F38}"/>
                      </a:ext>
                    </a:extLst>
                  </p:cNvPr>
                  <p:cNvSpPr/>
                  <p:nvPr/>
                </p:nvSpPr>
                <p:spPr>
                  <a:xfrm>
                    <a:off x="1830704" y="2914238"/>
                    <a:ext cx="1196337" cy="189193"/>
                  </a:xfrm>
                  <a:custGeom>
                    <a:avLst/>
                    <a:gdLst/>
                    <a:ahLst/>
                    <a:cxnLst/>
                    <a:rect l="l" t="t" r="r" b="b"/>
                    <a:pathLst>
                      <a:path w="75659" h="11961" fill="none" extrusionOk="0">
                        <a:moveTo>
                          <a:pt x="1654" y="0"/>
                        </a:moveTo>
                        <a:lnTo>
                          <a:pt x="73978" y="0"/>
                        </a:lnTo>
                        <a:lnTo>
                          <a:pt x="73978" y="0"/>
                        </a:lnTo>
                        <a:lnTo>
                          <a:pt x="74146" y="0"/>
                        </a:lnTo>
                        <a:lnTo>
                          <a:pt x="74314" y="28"/>
                        </a:lnTo>
                        <a:lnTo>
                          <a:pt x="74622" y="112"/>
                        </a:lnTo>
                        <a:lnTo>
                          <a:pt x="74902" y="280"/>
                        </a:lnTo>
                        <a:lnTo>
                          <a:pt x="75154" y="476"/>
                        </a:lnTo>
                        <a:lnTo>
                          <a:pt x="75350" y="728"/>
                        </a:lnTo>
                        <a:lnTo>
                          <a:pt x="75519" y="1009"/>
                        </a:lnTo>
                        <a:lnTo>
                          <a:pt x="75603" y="1317"/>
                        </a:lnTo>
                        <a:lnTo>
                          <a:pt x="75631" y="1485"/>
                        </a:lnTo>
                        <a:lnTo>
                          <a:pt x="75659" y="1653"/>
                        </a:lnTo>
                        <a:lnTo>
                          <a:pt x="75659" y="10280"/>
                        </a:lnTo>
                        <a:lnTo>
                          <a:pt x="75659" y="10280"/>
                        </a:lnTo>
                        <a:lnTo>
                          <a:pt x="75631" y="10448"/>
                        </a:lnTo>
                        <a:lnTo>
                          <a:pt x="75603" y="10616"/>
                        </a:lnTo>
                        <a:lnTo>
                          <a:pt x="75519" y="10952"/>
                        </a:lnTo>
                        <a:lnTo>
                          <a:pt x="75350" y="11233"/>
                        </a:lnTo>
                        <a:lnTo>
                          <a:pt x="75154" y="11485"/>
                        </a:lnTo>
                        <a:lnTo>
                          <a:pt x="74902" y="11681"/>
                        </a:lnTo>
                        <a:lnTo>
                          <a:pt x="74622" y="11821"/>
                        </a:lnTo>
                        <a:lnTo>
                          <a:pt x="74314" y="11933"/>
                        </a:lnTo>
                        <a:lnTo>
                          <a:pt x="74146" y="11961"/>
                        </a:lnTo>
                        <a:lnTo>
                          <a:pt x="73978" y="11961"/>
                        </a:lnTo>
                        <a:lnTo>
                          <a:pt x="1654" y="11961"/>
                        </a:lnTo>
                        <a:lnTo>
                          <a:pt x="1654" y="11961"/>
                        </a:lnTo>
                        <a:lnTo>
                          <a:pt x="1486" y="11961"/>
                        </a:lnTo>
                        <a:lnTo>
                          <a:pt x="1317" y="11933"/>
                        </a:lnTo>
                        <a:lnTo>
                          <a:pt x="1009" y="11821"/>
                        </a:lnTo>
                        <a:lnTo>
                          <a:pt x="729" y="11681"/>
                        </a:lnTo>
                        <a:lnTo>
                          <a:pt x="477" y="11485"/>
                        </a:lnTo>
                        <a:lnTo>
                          <a:pt x="281" y="11233"/>
                        </a:lnTo>
                        <a:lnTo>
                          <a:pt x="113" y="10952"/>
                        </a:lnTo>
                        <a:lnTo>
                          <a:pt x="29" y="10616"/>
                        </a:lnTo>
                        <a:lnTo>
                          <a:pt x="1" y="10448"/>
                        </a:lnTo>
                        <a:lnTo>
                          <a:pt x="1" y="10280"/>
                        </a:lnTo>
                        <a:lnTo>
                          <a:pt x="1" y="1653"/>
                        </a:lnTo>
                        <a:lnTo>
                          <a:pt x="1" y="1653"/>
                        </a:lnTo>
                        <a:lnTo>
                          <a:pt x="1" y="1485"/>
                        </a:lnTo>
                        <a:lnTo>
                          <a:pt x="29" y="1317"/>
                        </a:lnTo>
                        <a:lnTo>
                          <a:pt x="113" y="1009"/>
                        </a:lnTo>
                        <a:lnTo>
                          <a:pt x="281" y="728"/>
                        </a:lnTo>
                        <a:lnTo>
                          <a:pt x="477" y="476"/>
                        </a:lnTo>
                        <a:lnTo>
                          <a:pt x="729" y="280"/>
                        </a:lnTo>
                        <a:lnTo>
                          <a:pt x="1009" y="112"/>
                        </a:lnTo>
                        <a:lnTo>
                          <a:pt x="1317" y="28"/>
                        </a:lnTo>
                        <a:lnTo>
                          <a:pt x="1486" y="0"/>
                        </a:lnTo>
                        <a:lnTo>
                          <a:pt x="16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1461;p57">
                    <a:extLst>
                      <a:ext uri="{FF2B5EF4-FFF2-40B4-BE49-F238E27FC236}">
                        <a16:creationId xmlns:a16="http://schemas.microsoft.com/office/drawing/2014/main" id="{C6CDA577-EF2F-3A5D-FC3E-8D8885313638}"/>
                      </a:ext>
                    </a:extLst>
                  </p:cNvPr>
                  <p:cNvSpPr/>
                  <p:nvPr/>
                </p:nvSpPr>
                <p:spPr>
                  <a:xfrm>
                    <a:off x="2701483" y="2991776"/>
                    <a:ext cx="27482" cy="27032"/>
                  </a:xfrm>
                  <a:custGeom>
                    <a:avLst/>
                    <a:gdLst/>
                    <a:ahLst/>
                    <a:cxnLst/>
                    <a:rect l="l" t="t" r="r" b="b"/>
                    <a:pathLst>
                      <a:path w="1738" h="1709" fill="none" extrusionOk="0">
                        <a:moveTo>
                          <a:pt x="1065" y="0"/>
                        </a:moveTo>
                        <a:lnTo>
                          <a:pt x="673" y="0"/>
                        </a:lnTo>
                        <a:lnTo>
                          <a:pt x="673" y="672"/>
                        </a:lnTo>
                        <a:lnTo>
                          <a:pt x="1" y="672"/>
                        </a:lnTo>
                        <a:lnTo>
                          <a:pt x="1" y="1036"/>
                        </a:lnTo>
                        <a:lnTo>
                          <a:pt x="673" y="1036"/>
                        </a:lnTo>
                        <a:lnTo>
                          <a:pt x="673" y="1709"/>
                        </a:lnTo>
                        <a:lnTo>
                          <a:pt x="1065" y="1709"/>
                        </a:lnTo>
                        <a:lnTo>
                          <a:pt x="1065" y="1036"/>
                        </a:lnTo>
                        <a:lnTo>
                          <a:pt x="1737" y="1036"/>
                        </a:lnTo>
                        <a:lnTo>
                          <a:pt x="1737" y="672"/>
                        </a:lnTo>
                        <a:lnTo>
                          <a:pt x="1065" y="672"/>
                        </a:lnTo>
                        <a:lnTo>
                          <a:pt x="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1463;p57">
                    <a:extLst>
                      <a:ext uri="{FF2B5EF4-FFF2-40B4-BE49-F238E27FC236}">
                        <a16:creationId xmlns:a16="http://schemas.microsoft.com/office/drawing/2014/main" id="{3749BD4E-8E98-1E5A-C0E7-02DBEB1CB5AB}"/>
                      </a:ext>
                    </a:extLst>
                  </p:cNvPr>
                  <p:cNvSpPr/>
                  <p:nvPr/>
                </p:nvSpPr>
                <p:spPr>
                  <a:xfrm>
                    <a:off x="2770583" y="3009491"/>
                    <a:ext cx="6214" cy="10645"/>
                  </a:xfrm>
                  <a:custGeom>
                    <a:avLst/>
                    <a:gdLst/>
                    <a:ahLst/>
                    <a:cxnLst/>
                    <a:rect l="l" t="t" r="r" b="b"/>
                    <a:pathLst>
                      <a:path w="393" h="673" fill="none" extrusionOk="0">
                        <a:moveTo>
                          <a:pt x="0" y="673"/>
                        </a:moveTo>
                        <a:lnTo>
                          <a:pt x="0" y="1"/>
                        </a:lnTo>
                        <a:lnTo>
                          <a:pt x="0" y="1"/>
                        </a:lnTo>
                        <a:lnTo>
                          <a:pt x="140" y="57"/>
                        </a:lnTo>
                        <a:lnTo>
                          <a:pt x="280" y="141"/>
                        </a:lnTo>
                        <a:lnTo>
                          <a:pt x="336" y="225"/>
                        </a:lnTo>
                        <a:lnTo>
                          <a:pt x="392" y="337"/>
                        </a:lnTo>
                        <a:lnTo>
                          <a:pt x="392" y="337"/>
                        </a:lnTo>
                        <a:lnTo>
                          <a:pt x="364" y="449"/>
                        </a:lnTo>
                        <a:lnTo>
                          <a:pt x="280" y="561"/>
                        </a:lnTo>
                        <a:lnTo>
                          <a:pt x="168" y="617"/>
                        </a:lnTo>
                        <a:lnTo>
                          <a:pt x="0"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1464;p57">
                    <a:extLst>
                      <a:ext uri="{FF2B5EF4-FFF2-40B4-BE49-F238E27FC236}">
                        <a16:creationId xmlns:a16="http://schemas.microsoft.com/office/drawing/2014/main" id="{2071DA8C-40D0-BCAB-6AC7-F03B46C1B03C}"/>
                      </a:ext>
                    </a:extLst>
                  </p:cNvPr>
                  <p:cNvSpPr/>
                  <p:nvPr/>
                </p:nvSpPr>
                <p:spPr>
                  <a:xfrm>
                    <a:off x="2759498" y="2990447"/>
                    <a:ext cx="6230" cy="10645"/>
                  </a:xfrm>
                  <a:custGeom>
                    <a:avLst/>
                    <a:gdLst/>
                    <a:ahLst/>
                    <a:cxnLst/>
                    <a:rect l="l" t="t" r="r" b="b"/>
                    <a:pathLst>
                      <a:path w="394" h="673" fill="none" extrusionOk="0">
                        <a:moveTo>
                          <a:pt x="393" y="672"/>
                        </a:moveTo>
                        <a:lnTo>
                          <a:pt x="393" y="672"/>
                        </a:lnTo>
                        <a:lnTo>
                          <a:pt x="225" y="616"/>
                        </a:lnTo>
                        <a:lnTo>
                          <a:pt x="113" y="560"/>
                        </a:lnTo>
                        <a:lnTo>
                          <a:pt x="29" y="476"/>
                        </a:lnTo>
                        <a:lnTo>
                          <a:pt x="1" y="364"/>
                        </a:lnTo>
                        <a:lnTo>
                          <a:pt x="1" y="364"/>
                        </a:lnTo>
                        <a:lnTo>
                          <a:pt x="29" y="224"/>
                        </a:lnTo>
                        <a:lnTo>
                          <a:pt x="85" y="140"/>
                        </a:lnTo>
                        <a:lnTo>
                          <a:pt x="225" y="56"/>
                        </a:lnTo>
                        <a:lnTo>
                          <a:pt x="393" y="0"/>
                        </a:lnTo>
                        <a:lnTo>
                          <a:pt x="393" y="6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1465;p57">
                    <a:extLst>
                      <a:ext uri="{FF2B5EF4-FFF2-40B4-BE49-F238E27FC236}">
                        <a16:creationId xmlns:a16="http://schemas.microsoft.com/office/drawing/2014/main" id="{0FD4F81A-38ED-89CB-1165-AEA35B425D70}"/>
                      </a:ext>
                    </a:extLst>
                  </p:cNvPr>
                  <p:cNvSpPr/>
                  <p:nvPr/>
                </p:nvSpPr>
                <p:spPr>
                  <a:xfrm>
                    <a:off x="2751086" y="2977588"/>
                    <a:ext cx="33237" cy="55409"/>
                  </a:xfrm>
                  <a:custGeom>
                    <a:avLst/>
                    <a:gdLst/>
                    <a:ahLst/>
                    <a:cxnLst/>
                    <a:rect l="l" t="t" r="r" b="b"/>
                    <a:pathLst>
                      <a:path w="2102" h="3503" fill="none" extrusionOk="0">
                        <a:moveTo>
                          <a:pt x="1233" y="1"/>
                        </a:moveTo>
                        <a:lnTo>
                          <a:pt x="925" y="1"/>
                        </a:lnTo>
                        <a:lnTo>
                          <a:pt x="925" y="421"/>
                        </a:lnTo>
                        <a:lnTo>
                          <a:pt x="925" y="421"/>
                        </a:lnTo>
                        <a:lnTo>
                          <a:pt x="729" y="449"/>
                        </a:lnTo>
                        <a:lnTo>
                          <a:pt x="533" y="505"/>
                        </a:lnTo>
                        <a:lnTo>
                          <a:pt x="393" y="589"/>
                        </a:lnTo>
                        <a:lnTo>
                          <a:pt x="281" y="673"/>
                        </a:lnTo>
                        <a:lnTo>
                          <a:pt x="169" y="785"/>
                        </a:lnTo>
                        <a:lnTo>
                          <a:pt x="113" y="925"/>
                        </a:lnTo>
                        <a:lnTo>
                          <a:pt x="85" y="1065"/>
                        </a:lnTo>
                        <a:lnTo>
                          <a:pt x="57" y="1205"/>
                        </a:lnTo>
                        <a:lnTo>
                          <a:pt x="57" y="1205"/>
                        </a:lnTo>
                        <a:lnTo>
                          <a:pt x="85" y="1373"/>
                        </a:lnTo>
                        <a:lnTo>
                          <a:pt x="141" y="1513"/>
                        </a:lnTo>
                        <a:lnTo>
                          <a:pt x="225" y="1625"/>
                        </a:lnTo>
                        <a:lnTo>
                          <a:pt x="337" y="1737"/>
                        </a:lnTo>
                        <a:lnTo>
                          <a:pt x="477" y="1793"/>
                        </a:lnTo>
                        <a:lnTo>
                          <a:pt x="617" y="1849"/>
                        </a:lnTo>
                        <a:lnTo>
                          <a:pt x="925" y="1933"/>
                        </a:lnTo>
                        <a:lnTo>
                          <a:pt x="925" y="2690"/>
                        </a:lnTo>
                        <a:lnTo>
                          <a:pt x="925" y="2690"/>
                        </a:lnTo>
                        <a:lnTo>
                          <a:pt x="729" y="2662"/>
                        </a:lnTo>
                        <a:lnTo>
                          <a:pt x="533" y="2606"/>
                        </a:lnTo>
                        <a:lnTo>
                          <a:pt x="337" y="2522"/>
                        </a:lnTo>
                        <a:lnTo>
                          <a:pt x="169" y="2410"/>
                        </a:lnTo>
                        <a:lnTo>
                          <a:pt x="1" y="2802"/>
                        </a:lnTo>
                        <a:lnTo>
                          <a:pt x="1" y="2802"/>
                        </a:lnTo>
                        <a:lnTo>
                          <a:pt x="225" y="2914"/>
                        </a:lnTo>
                        <a:lnTo>
                          <a:pt x="449" y="3026"/>
                        </a:lnTo>
                        <a:lnTo>
                          <a:pt x="673" y="3082"/>
                        </a:lnTo>
                        <a:lnTo>
                          <a:pt x="925" y="3110"/>
                        </a:lnTo>
                        <a:lnTo>
                          <a:pt x="925" y="3502"/>
                        </a:lnTo>
                        <a:lnTo>
                          <a:pt x="1233" y="3502"/>
                        </a:lnTo>
                        <a:lnTo>
                          <a:pt x="1233" y="3082"/>
                        </a:lnTo>
                        <a:lnTo>
                          <a:pt x="1233" y="3082"/>
                        </a:lnTo>
                        <a:lnTo>
                          <a:pt x="1429" y="3054"/>
                        </a:lnTo>
                        <a:lnTo>
                          <a:pt x="1597" y="2998"/>
                        </a:lnTo>
                        <a:lnTo>
                          <a:pt x="1765" y="2942"/>
                        </a:lnTo>
                        <a:lnTo>
                          <a:pt x="1877" y="2830"/>
                        </a:lnTo>
                        <a:lnTo>
                          <a:pt x="1962" y="2746"/>
                        </a:lnTo>
                        <a:lnTo>
                          <a:pt x="2046" y="2606"/>
                        </a:lnTo>
                        <a:lnTo>
                          <a:pt x="2074" y="2466"/>
                        </a:lnTo>
                        <a:lnTo>
                          <a:pt x="2102" y="2326"/>
                        </a:lnTo>
                        <a:lnTo>
                          <a:pt x="2102" y="2326"/>
                        </a:lnTo>
                        <a:lnTo>
                          <a:pt x="2074" y="2158"/>
                        </a:lnTo>
                        <a:lnTo>
                          <a:pt x="2018" y="1990"/>
                        </a:lnTo>
                        <a:lnTo>
                          <a:pt x="1934" y="1877"/>
                        </a:lnTo>
                        <a:lnTo>
                          <a:pt x="1821" y="1793"/>
                        </a:lnTo>
                        <a:lnTo>
                          <a:pt x="1681" y="1709"/>
                        </a:lnTo>
                        <a:lnTo>
                          <a:pt x="1541" y="1653"/>
                        </a:lnTo>
                        <a:lnTo>
                          <a:pt x="1233" y="1569"/>
                        </a:lnTo>
                        <a:lnTo>
                          <a:pt x="1233" y="813"/>
                        </a:lnTo>
                        <a:lnTo>
                          <a:pt x="1233" y="813"/>
                        </a:lnTo>
                        <a:lnTo>
                          <a:pt x="1373" y="841"/>
                        </a:lnTo>
                        <a:lnTo>
                          <a:pt x="1541" y="897"/>
                        </a:lnTo>
                        <a:lnTo>
                          <a:pt x="1681" y="953"/>
                        </a:lnTo>
                        <a:lnTo>
                          <a:pt x="1821" y="1009"/>
                        </a:lnTo>
                        <a:lnTo>
                          <a:pt x="1990" y="645"/>
                        </a:lnTo>
                        <a:lnTo>
                          <a:pt x="1990" y="645"/>
                        </a:lnTo>
                        <a:lnTo>
                          <a:pt x="1793" y="561"/>
                        </a:lnTo>
                        <a:lnTo>
                          <a:pt x="1625" y="477"/>
                        </a:lnTo>
                        <a:lnTo>
                          <a:pt x="1429" y="421"/>
                        </a:lnTo>
                        <a:lnTo>
                          <a:pt x="1233" y="421"/>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1467;p57">
                    <a:extLst>
                      <a:ext uri="{FF2B5EF4-FFF2-40B4-BE49-F238E27FC236}">
                        <a16:creationId xmlns:a16="http://schemas.microsoft.com/office/drawing/2014/main" id="{0A9B5AC8-E904-3831-8F02-E5D2F65A6C50}"/>
                      </a:ext>
                    </a:extLst>
                  </p:cNvPr>
                  <p:cNvSpPr/>
                  <p:nvPr/>
                </p:nvSpPr>
                <p:spPr>
                  <a:xfrm>
                    <a:off x="2804247" y="2984674"/>
                    <a:ext cx="32336" cy="41220"/>
                  </a:xfrm>
                  <a:custGeom>
                    <a:avLst/>
                    <a:gdLst/>
                    <a:ahLst/>
                    <a:cxnLst/>
                    <a:rect l="l" t="t" r="r" b="b"/>
                    <a:pathLst>
                      <a:path w="2045" h="2606" fill="none" extrusionOk="0">
                        <a:moveTo>
                          <a:pt x="2045" y="1"/>
                        </a:moveTo>
                        <a:lnTo>
                          <a:pt x="0" y="1"/>
                        </a:lnTo>
                        <a:lnTo>
                          <a:pt x="0" y="869"/>
                        </a:lnTo>
                        <a:lnTo>
                          <a:pt x="448" y="869"/>
                        </a:lnTo>
                        <a:lnTo>
                          <a:pt x="448" y="393"/>
                        </a:lnTo>
                        <a:lnTo>
                          <a:pt x="1485" y="393"/>
                        </a:lnTo>
                        <a:lnTo>
                          <a:pt x="476" y="2606"/>
                        </a:lnTo>
                        <a:lnTo>
                          <a:pt x="1008" y="2606"/>
                        </a:lnTo>
                        <a:lnTo>
                          <a:pt x="2045" y="309"/>
                        </a:lnTo>
                        <a:lnTo>
                          <a:pt x="20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1469;p57">
                    <a:extLst>
                      <a:ext uri="{FF2B5EF4-FFF2-40B4-BE49-F238E27FC236}">
                        <a16:creationId xmlns:a16="http://schemas.microsoft.com/office/drawing/2014/main" id="{6DC429FA-88DC-5953-8CE8-F90E40D1BC77}"/>
                      </a:ext>
                    </a:extLst>
                  </p:cNvPr>
                  <p:cNvSpPr/>
                  <p:nvPr/>
                </p:nvSpPr>
                <p:spPr>
                  <a:xfrm>
                    <a:off x="2838338" y="2984674"/>
                    <a:ext cx="31909" cy="42106"/>
                  </a:xfrm>
                  <a:custGeom>
                    <a:avLst/>
                    <a:gdLst/>
                    <a:ahLst/>
                    <a:cxnLst/>
                    <a:rect l="l" t="t" r="r" b="b"/>
                    <a:pathLst>
                      <a:path w="2018" h="2662" fill="none" extrusionOk="0">
                        <a:moveTo>
                          <a:pt x="1878" y="1"/>
                        </a:moveTo>
                        <a:lnTo>
                          <a:pt x="337" y="1"/>
                        </a:lnTo>
                        <a:lnTo>
                          <a:pt x="197" y="1429"/>
                        </a:lnTo>
                        <a:lnTo>
                          <a:pt x="841" y="1429"/>
                        </a:lnTo>
                        <a:lnTo>
                          <a:pt x="841" y="1429"/>
                        </a:lnTo>
                        <a:lnTo>
                          <a:pt x="1009" y="1429"/>
                        </a:lnTo>
                        <a:lnTo>
                          <a:pt x="1177" y="1457"/>
                        </a:lnTo>
                        <a:lnTo>
                          <a:pt x="1289" y="1485"/>
                        </a:lnTo>
                        <a:lnTo>
                          <a:pt x="1373" y="1542"/>
                        </a:lnTo>
                        <a:lnTo>
                          <a:pt x="1457" y="1598"/>
                        </a:lnTo>
                        <a:lnTo>
                          <a:pt x="1514" y="1654"/>
                        </a:lnTo>
                        <a:lnTo>
                          <a:pt x="1514" y="1738"/>
                        </a:lnTo>
                        <a:lnTo>
                          <a:pt x="1542" y="1822"/>
                        </a:lnTo>
                        <a:lnTo>
                          <a:pt x="1542" y="1822"/>
                        </a:lnTo>
                        <a:lnTo>
                          <a:pt x="1514" y="1906"/>
                        </a:lnTo>
                        <a:lnTo>
                          <a:pt x="1485" y="1990"/>
                        </a:lnTo>
                        <a:lnTo>
                          <a:pt x="1457" y="2074"/>
                        </a:lnTo>
                        <a:lnTo>
                          <a:pt x="1373" y="2130"/>
                        </a:lnTo>
                        <a:lnTo>
                          <a:pt x="1289" y="2158"/>
                        </a:lnTo>
                        <a:lnTo>
                          <a:pt x="1205" y="2214"/>
                        </a:lnTo>
                        <a:lnTo>
                          <a:pt x="981" y="2242"/>
                        </a:lnTo>
                        <a:lnTo>
                          <a:pt x="981" y="2242"/>
                        </a:lnTo>
                        <a:lnTo>
                          <a:pt x="953" y="2242"/>
                        </a:lnTo>
                        <a:lnTo>
                          <a:pt x="953" y="2242"/>
                        </a:lnTo>
                        <a:lnTo>
                          <a:pt x="757" y="2214"/>
                        </a:lnTo>
                        <a:lnTo>
                          <a:pt x="561" y="2158"/>
                        </a:lnTo>
                        <a:lnTo>
                          <a:pt x="365" y="2074"/>
                        </a:lnTo>
                        <a:lnTo>
                          <a:pt x="197" y="1990"/>
                        </a:lnTo>
                        <a:lnTo>
                          <a:pt x="1" y="2354"/>
                        </a:lnTo>
                        <a:lnTo>
                          <a:pt x="1" y="2354"/>
                        </a:lnTo>
                        <a:lnTo>
                          <a:pt x="197" y="2494"/>
                        </a:lnTo>
                        <a:lnTo>
                          <a:pt x="449" y="2578"/>
                        </a:lnTo>
                        <a:lnTo>
                          <a:pt x="701" y="2634"/>
                        </a:lnTo>
                        <a:lnTo>
                          <a:pt x="953" y="2662"/>
                        </a:lnTo>
                        <a:lnTo>
                          <a:pt x="953" y="2662"/>
                        </a:lnTo>
                        <a:lnTo>
                          <a:pt x="981" y="2662"/>
                        </a:lnTo>
                        <a:lnTo>
                          <a:pt x="981" y="2662"/>
                        </a:lnTo>
                        <a:lnTo>
                          <a:pt x="1233" y="2634"/>
                        </a:lnTo>
                        <a:lnTo>
                          <a:pt x="1429" y="2578"/>
                        </a:lnTo>
                        <a:lnTo>
                          <a:pt x="1626" y="2522"/>
                        </a:lnTo>
                        <a:lnTo>
                          <a:pt x="1766" y="2410"/>
                        </a:lnTo>
                        <a:lnTo>
                          <a:pt x="1878" y="2270"/>
                        </a:lnTo>
                        <a:lnTo>
                          <a:pt x="1962" y="2130"/>
                        </a:lnTo>
                        <a:lnTo>
                          <a:pt x="1990" y="1990"/>
                        </a:lnTo>
                        <a:lnTo>
                          <a:pt x="2018" y="1822"/>
                        </a:lnTo>
                        <a:lnTo>
                          <a:pt x="2018" y="1822"/>
                        </a:lnTo>
                        <a:lnTo>
                          <a:pt x="1990" y="1654"/>
                        </a:lnTo>
                        <a:lnTo>
                          <a:pt x="1962" y="1485"/>
                        </a:lnTo>
                        <a:lnTo>
                          <a:pt x="1878" y="1345"/>
                        </a:lnTo>
                        <a:lnTo>
                          <a:pt x="1766" y="1233"/>
                        </a:lnTo>
                        <a:lnTo>
                          <a:pt x="1626" y="1149"/>
                        </a:lnTo>
                        <a:lnTo>
                          <a:pt x="1429" y="1065"/>
                        </a:lnTo>
                        <a:lnTo>
                          <a:pt x="1205" y="1037"/>
                        </a:lnTo>
                        <a:lnTo>
                          <a:pt x="925" y="1009"/>
                        </a:lnTo>
                        <a:lnTo>
                          <a:pt x="701" y="1009"/>
                        </a:lnTo>
                        <a:lnTo>
                          <a:pt x="757" y="393"/>
                        </a:lnTo>
                        <a:lnTo>
                          <a:pt x="1878" y="393"/>
                        </a:lnTo>
                        <a:lnTo>
                          <a:pt x="18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1471;p57">
                    <a:extLst>
                      <a:ext uri="{FF2B5EF4-FFF2-40B4-BE49-F238E27FC236}">
                        <a16:creationId xmlns:a16="http://schemas.microsoft.com/office/drawing/2014/main" id="{BBA8CDCB-D0C5-4C1A-9499-B2CE2960A309}"/>
                      </a:ext>
                    </a:extLst>
                  </p:cNvPr>
                  <p:cNvSpPr/>
                  <p:nvPr/>
                </p:nvSpPr>
                <p:spPr>
                  <a:xfrm>
                    <a:off x="2874659" y="3016135"/>
                    <a:ext cx="9329" cy="18633"/>
                  </a:xfrm>
                  <a:custGeom>
                    <a:avLst/>
                    <a:gdLst/>
                    <a:ahLst/>
                    <a:cxnLst/>
                    <a:rect l="l" t="t" r="r" b="b"/>
                    <a:pathLst>
                      <a:path w="590" h="1178" fill="none" extrusionOk="0">
                        <a:moveTo>
                          <a:pt x="281" y="1"/>
                        </a:moveTo>
                        <a:lnTo>
                          <a:pt x="281" y="1"/>
                        </a:lnTo>
                        <a:lnTo>
                          <a:pt x="253" y="1"/>
                        </a:lnTo>
                        <a:lnTo>
                          <a:pt x="253" y="1"/>
                        </a:lnTo>
                        <a:lnTo>
                          <a:pt x="141" y="57"/>
                        </a:lnTo>
                        <a:lnTo>
                          <a:pt x="57" y="113"/>
                        </a:lnTo>
                        <a:lnTo>
                          <a:pt x="1" y="225"/>
                        </a:lnTo>
                        <a:lnTo>
                          <a:pt x="1" y="337"/>
                        </a:lnTo>
                        <a:lnTo>
                          <a:pt x="1" y="337"/>
                        </a:lnTo>
                        <a:lnTo>
                          <a:pt x="1" y="449"/>
                        </a:lnTo>
                        <a:lnTo>
                          <a:pt x="29" y="505"/>
                        </a:lnTo>
                        <a:lnTo>
                          <a:pt x="85" y="589"/>
                        </a:lnTo>
                        <a:lnTo>
                          <a:pt x="169" y="617"/>
                        </a:lnTo>
                        <a:lnTo>
                          <a:pt x="1" y="1177"/>
                        </a:lnTo>
                        <a:lnTo>
                          <a:pt x="309" y="1177"/>
                        </a:lnTo>
                        <a:lnTo>
                          <a:pt x="505" y="673"/>
                        </a:lnTo>
                        <a:lnTo>
                          <a:pt x="505" y="673"/>
                        </a:lnTo>
                        <a:lnTo>
                          <a:pt x="561" y="505"/>
                        </a:lnTo>
                        <a:lnTo>
                          <a:pt x="589" y="337"/>
                        </a:lnTo>
                        <a:lnTo>
                          <a:pt x="589" y="337"/>
                        </a:lnTo>
                        <a:lnTo>
                          <a:pt x="589" y="337"/>
                        </a:lnTo>
                        <a:lnTo>
                          <a:pt x="589" y="253"/>
                        </a:lnTo>
                        <a:lnTo>
                          <a:pt x="589" y="253"/>
                        </a:lnTo>
                        <a:lnTo>
                          <a:pt x="561" y="169"/>
                        </a:lnTo>
                        <a:lnTo>
                          <a:pt x="477" y="85"/>
                        </a:lnTo>
                        <a:lnTo>
                          <a:pt x="393" y="29"/>
                        </a:lnTo>
                        <a:lnTo>
                          <a:pt x="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1473;p57">
                    <a:extLst>
                      <a:ext uri="{FF2B5EF4-FFF2-40B4-BE49-F238E27FC236}">
                        <a16:creationId xmlns:a16="http://schemas.microsoft.com/office/drawing/2014/main" id="{0D5F470D-3800-EB2F-F5EF-386D37A899F2}"/>
                      </a:ext>
                    </a:extLst>
                  </p:cNvPr>
                  <p:cNvSpPr/>
                  <p:nvPr/>
                </p:nvSpPr>
                <p:spPr>
                  <a:xfrm>
                    <a:off x="2895926" y="2990890"/>
                    <a:ext cx="19054" cy="29247"/>
                  </a:xfrm>
                  <a:custGeom>
                    <a:avLst/>
                    <a:gdLst/>
                    <a:ahLst/>
                    <a:cxnLst/>
                    <a:rect l="l" t="t" r="r" b="b"/>
                    <a:pathLst>
                      <a:path w="1205" h="1849" fill="none" extrusionOk="0">
                        <a:moveTo>
                          <a:pt x="589" y="1849"/>
                        </a:moveTo>
                        <a:lnTo>
                          <a:pt x="589" y="1849"/>
                        </a:lnTo>
                        <a:lnTo>
                          <a:pt x="477" y="1821"/>
                        </a:lnTo>
                        <a:lnTo>
                          <a:pt x="364" y="1793"/>
                        </a:lnTo>
                        <a:lnTo>
                          <a:pt x="252" y="1709"/>
                        </a:lnTo>
                        <a:lnTo>
                          <a:pt x="168" y="1625"/>
                        </a:lnTo>
                        <a:lnTo>
                          <a:pt x="84" y="1485"/>
                        </a:lnTo>
                        <a:lnTo>
                          <a:pt x="28" y="1317"/>
                        </a:lnTo>
                        <a:lnTo>
                          <a:pt x="0" y="1120"/>
                        </a:lnTo>
                        <a:lnTo>
                          <a:pt x="0" y="924"/>
                        </a:lnTo>
                        <a:lnTo>
                          <a:pt x="0" y="924"/>
                        </a:lnTo>
                        <a:lnTo>
                          <a:pt x="0" y="700"/>
                        </a:lnTo>
                        <a:lnTo>
                          <a:pt x="28" y="504"/>
                        </a:lnTo>
                        <a:lnTo>
                          <a:pt x="84" y="336"/>
                        </a:lnTo>
                        <a:lnTo>
                          <a:pt x="168" y="224"/>
                        </a:lnTo>
                        <a:lnTo>
                          <a:pt x="252" y="112"/>
                        </a:lnTo>
                        <a:lnTo>
                          <a:pt x="364" y="56"/>
                        </a:lnTo>
                        <a:lnTo>
                          <a:pt x="477" y="0"/>
                        </a:lnTo>
                        <a:lnTo>
                          <a:pt x="589" y="0"/>
                        </a:lnTo>
                        <a:lnTo>
                          <a:pt x="589" y="0"/>
                        </a:lnTo>
                        <a:lnTo>
                          <a:pt x="729" y="0"/>
                        </a:lnTo>
                        <a:lnTo>
                          <a:pt x="841" y="56"/>
                        </a:lnTo>
                        <a:lnTo>
                          <a:pt x="953" y="112"/>
                        </a:lnTo>
                        <a:lnTo>
                          <a:pt x="1037" y="224"/>
                        </a:lnTo>
                        <a:lnTo>
                          <a:pt x="1121" y="336"/>
                        </a:lnTo>
                        <a:lnTo>
                          <a:pt x="1149" y="504"/>
                        </a:lnTo>
                        <a:lnTo>
                          <a:pt x="1205" y="700"/>
                        </a:lnTo>
                        <a:lnTo>
                          <a:pt x="1205" y="924"/>
                        </a:lnTo>
                        <a:lnTo>
                          <a:pt x="1205" y="924"/>
                        </a:lnTo>
                        <a:lnTo>
                          <a:pt x="1205" y="924"/>
                        </a:lnTo>
                        <a:lnTo>
                          <a:pt x="1205" y="1149"/>
                        </a:lnTo>
                        <a:lnTo>
                          <a:pt x="1177" y="1317"/>
                        </a:lnTo>
                        <a:lnTo>
                          <a:pt x="1121" y="1485"/>
                        </a:lnTo>
                        <a:lnTo>
                          <a:pt x="1037" y="1625"/>
                        </a:lnTo>
                        <a:lnTo>
                          <a:pt x="953" y="1709"/>
                        </a:lnTo>
                        <a:lnTo>
                          <a:pt x="841" y="1793"/>
                        </a:lnTo>
                        <a:lnTo>
                          <a:pt x="729" y="1821"/>
                        </a:lnTo>
                        <a:lnTo>
                          <a:pt x="589" y="18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1474;p57">
                    <a:extLst>
                      <a:ext uri="{FF2B5EF4-FFF2-40B4-BE49-F238E27FC236}">
                        <a16:creationId xmlns:a16="http://schemas.microsoft.com/office/drawing/2014/main" id="{31E59BA7-8EBB-CD96-855D-349199B48692}"/>
                      </a:ext>
                    </a:extLst>
                  </p:cNvPr>
                  <p:cNvSpPr/>
                  <p:nvPr/>
                </p:nvSpPr>
                <p:spPr>
                  <a:xfrm>
                    <a:off x="2888400" y="2984231"/>
                    <a:ext cx="35008" cy="42549"/>
                  </a:xfrm>
                  <a:custGeom>
                    <a:avLst/>
                    <a:gdLst/>
                    <a:ahLst/>
                    <a:cxnLst/>
                    <a:rect l="l" t="t" r="r" b="b"/>
                    <a:pathLst>
                      <a:path w="2214" h="2690" fill="none" extrusionOk="0">
                        <a:moveTo>
                          <a:pt x="1093" y="1"/>
                        </a:moveTo>
                        <a:lnTo>
                          <a:pt x="1093" y="1"/>
                        </a:lnTo>
                        <a:lnTo>
                          <a:pt x="868" y="1"/>
                        </a:lnTo>
                        <a:lnTo>
                          <a:pt x="644" y="85"/>
                        </a:lnTo>
                        <a:lnTo>
                          <a:pt x="476" y="197"/>
                        </a:lnTo>
                        <a:lnTo>
                          <a:pt x="308" y="337"/>
                        </a:lnTo>
                        <a:lnTo>
                          <a:pt x="168" y="533"/>
                        </a:lnTo>
                        <a:lnTo>
                          <a:pt x="84" y="757"/>
                        </a:lnTo>
                        <a:lnTo>
                          <a:pt x="28" y="1037"/>
                        </a:lnTo>
                        <a:lnTo>
                          <a:pt x="0" y="1345"/>
                        </a:lnTo>
                        <a:lnTo>
                          <a:pt x="0" y="1345"/>
                        </a:lnTo>
                        <a:lnTo>
                          <a:pt x="0" y="1626"/>
                        </a:lnTo>
                        <a:lnTo>
                          <a:pt x="84" y="1906"/>
                        </a:lnTo>
                        <a:lnTo>
                          <a:pt x="168" y="2130"/>
                        </a:lnTo>
                        <a:lnTo>
                          <a:pt x="280" y="2326"/>
                        </a:lnTo>
                        <a:lnTo>
                          <a:pt x="448" y="2494"/>
                        </a:lnTo>
                        <a:lnTo>
                          <a:pt x="644" y="2606"/>
                        </a:lnTo>
                        <a:lnTo>
                          <a:pt x="840" y="2662"/>
                        </a:lnTo>
                        <a:lnTo>
                          <a:pt x="1093" y="2690"/>
                        </a:lnTo>
                        <a:lnTo>
                          <a:pt x="1093" y="2690"/>
                        </a:lnTo>
                        <a:lnTo>
                          <a:pt x="1317" y="2662"/>
                        </a:lnTo>
                        <a:lnTo>
                          <a:pt x="1541" y="2606"/>
                        </a:lnTo>
                        <a:lnTo>
                          <a:pt x="1737" y="2494"/>
                        </a:lnTo>
                        <a:lnTo>
                          <a:pt x="1905" y="2326"/>
                        </a:lnTo>
                        <a:lnTo>
                          <a:pt x="2017" y="2130"/>
                        </a:lnTo>
                        <a:lnTo>
                          <a:pt x="2129" y="1906"/>
                        </a:lnTo>
                        <a:lnTo>
                          <a:pt x="2185" y="1626"/>
                        </a:lnTo>
                        <a:lnTo>
                          <a:pt x="2213" y="1345"/>
                        </a:lnTo>
                        <a:lnTo>
                          <a:pt x="2213" y="1345"/>
                        </a:lnTo>
                        <a:lnTo>
                          <a:pt x="2185" y="1037"/>
                        </a:lnTo>
                        <a:lnTo>
                          <a:pt x="2129" y="757"/>
                        </a:lnTo>
                        <a:lnTo>
                          <a:pt x="2017" y="533"/>
                        </a:lnTo>
                        <a:lnTo>
                          <a:pt x="1877" y="337"/>
                        </a:lnTo>
                        <a:lnTo>
                          <a:pt x="1709" y="197"/>
                        </a:lnTo>
                        <a:lnTo>
                          <a:pt x="1513" y="85"/>
                        </a:lnTo>
                        <a:lnTo>
                          <a:pt x="1317" y="1"/>
                        </a:lnTo>
                        <a:lnTo>
                          <a:pt x="10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1476;p57">
                    <a:extLst>
                      <a:ext uri="{FF2B5EF4-FFF2-40B4-BE49-F238E27FC236}">
                        <a16:creationId xmlns:a16="http://schemas.microsoft.com/office/drawing/2014/main" id="{21D3DAC3-EE6D-50FD-D686-EAF89AF6513F}"/>
                      </a:ext>
                    </a:extLst>
                  </p:cNvPr>
                  <p:cNvSpPr/>
                  <p:nvPr/>
                </p:nvSpPr>
                <p:spPr>
                  <a:xfrm>
                    <a:off x="2926048" y="2984674"/>
                    <a:ext cx="32336" cy="42106"/>
                  </a:xfrm>
                  <a:custGeom>
                    <a:avLst/>
                    <a:gdLst/>
                    <a:ahLst/>
                    <a:cxnLst/>
                    <a:rect l="l" t="t" r="r" b="b"/>
                    <a:pathLst>
                      <a:path w="2045" h="2662" fill="none" extrusionOk="0">
                        <a:moveTo>
                          <a:pt x="1905" y="1"/>
                        </a:moveTo>
                        <a:lnTo>
                          <a:pt x="364" y="1"/>
                        </a:lnTo>
                        <a:lnTo>
                          <a:pt x="224" y="1429"/>
                        </a:lnTo>
                        <a:lnTo>
                          <a:pt x="840" y="1429"/>
                        </a:lnTo>
                        <a:lnTo>
                          <a:pt x="840" y="1429"/>
                        </a:lnTo>
                        <a:lnTo>
                          <a:pt x="1036" y="1429"/>
                        </a:lnTo>
                        <a:lnTo>
                          <a:pt x="1205" y="1457"/>
                        </a:lnTo>
                        <a:lnTo>
                          <a:pt x="1317" y="1485"/>
                        </a:lnTo>
                        <a:lnTo>
                          <a:pt x="1401" y="1542"/>
                        </a:lnTo>
                        <a:lnTo>
                          <a:pt x="1485" y="1598"/>
                        </a:lnTo>
                        <a:lnTo>
                          <a:pt x="1513" y="1654"/>
                        </a:lnTo>
                        <a:lnTo>
                          <a:pt x="1541" y="1738"/>
                        </a:lnTo>
                        <a:lnTo>
                          <a:pt x="1569" y="1822"/>
                        </a:lnTo>
                        <a:lnTo>
                          <a:pt x="1569" y="1822"/>
                        </a:lnTo>
                        <a:lnTo>
                          <a:pt x="1541" y="1906"/>
                        </a:lnTo>
                        <a:lnTo>
                          <a:pt x="1513" y="1990"/>
                        </a:lnTo>
                        <a:lnTo>
                          <a:pt x="1457" y="2074"/>
                        </a:lnTo>
                        <a:lnTo>
                          <a:pt x="1401" y="2130"/>
                        </a:lnTo>
                        <a:lnTo>
                          <a:pt x="1317" y="2158"/>
                        </a:lnTo>
                        <a:lnTo>
                          <a:pt x="1233" y="2214"/>
                        </a:lnTo>
                        <a:lnTo>
                          <a:pt x="980" y="2242"/>
                        </a:lnTo>
                        <a:lnTo>
                          <a:pt x="980" y="2242"/>
                        </a:lnTo>
                        <a:lnTo>
                          <a:pt x="980" y="2242"/>
                        </a:lnTo>
                        <a:lnTo>
                          <a:pt x="980" y="2242"/>
                        </a:lnTo>
                        <a:lnTo>
                          <a:pt x="784" y="2214"/>
                        </a:lnTo>
                        <a:lnTo>
                          <a:pt x="588" y="2158"/>
                        </a:lnTo>
                        <a:lnTo>
                          <a:pt x="392" y="2074"/>
                        </a:lnTo>
                        <a:lnTo>
                          <a:pt x="224" y="1990"/>
                        </a:lnTo>
                        <a:lnTo>
                          <a:pt x="0" y="2354"/>
                        </a:lnTo>
                        <a:lnTo>
                          <a:pt x="0" y="2354"/>
                        </a:lnTo>
                        <a:lnTo>
                          <a:pt x="224" y="2494"/>
                        </a:lnTo>
                        <a:lnTo>
                          <a:pt x="476" y="2578"/>
                        </a:lnTo>
                        <a:lnTo>
                          <a:pt x="700" y="2634"/>
                        </a:lnTo>
                        <a:lnTo>
                          <a:pt x="952" y="2662"/>
                        </a:lnTo>
                        <a:lnTo>
                          <a:pt x="952" y="2662"/>
                        </a:lnTo>
                        <a:lnTo>
                          <a:pt x="1008" y="2662"/>
                        </a:lnTo>
                        <a:lnTo>
                          <a:pt x="1008" y="2662"/>
                        </a:lnTo>
                        <a:lnTo>
                          <a:pt x="1233" y="2634"/>
                        </a:lnTo>
                        <a:lnTo>
                          <a:pt x="1457" y="2578"/>
                        </a:lnTo>
                        <a:lnTo>
                          <a:pt x="1625" y="2522"/>
                        </a:lnTo>
                        <a:lnTo>
                          <a:pt x="1793" y="2410"/>
                        </a:lnTo>
                        <a:lnTo>
                          <a:pt x="1877" y="2270"/>
                        </a:lnTo>
                        <a:lnTo>
                          <a:pt x="1961" y="2130"/>
                        </a:lnTo>
                        <a:lnTo>
                          <a:pt x="2017" y="1990"/>
                        </a:lnTo>
                        <a:lnTo>
                          <a:pt x="2045" y="1822"/>
                        </a:lnTo>
                        <a:lnTo>
                          <a:pt x="2045" y="1822"/>
                        </a:lnTo>
                        <a:lnTo>
                          <a:pt x="2017" y="1654"/>
                        </a:lnTo>
                        <a:lnTo>
                          <a:pt x="1989" y="1485"/>
                        </a:lnTo>
                        <a:lnTo>
                          <a:pt x="1905" y="1345"/>
                        </a:lnTo>
                        <a:lnTo>
                          <a:pt x="1793" y="1233"/>
                        </a:lnTo>
                        <a:lnTo>
                          <a:pt x="1653" y="1149"/>
                        </a:lnTo>
                        <a:lnTo>
                          <a:pt x="1457" y="1065"/>
                        </a:lnTo>
                        <a:lnTo>
                          <a:pt x="1233" y="1037"/>
                        </a:lnTo>
                        <a:lnTo>
                          <a:pt x="952" y="1009"/>
                        </a:lnTo>
                        <a:lnTo>
                          <a:pt x="700" y="1009"/>
                        </a:lnTo>
                        <a:lnTo>
                          <a:pt x="756" y="393"/>
                        </a:lnTo>
                        <a:lnTo>
                          <a:pt x="1905" y="393"/>
                        </a:lnTo>
                        <a:lnTo>
                          <a:pt x="19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1478;p57">
                    <a:extLst>
                      <a:ext uri="{FF2B5EF4-FFF2-40B4-BE49-F238E27FC236}">
                        <a16:creationId xmlns:a16="http://schemas.microsoft.com/office/drawing/2014/main" id="{31732AD1-3D99-0E67-1BB6-FAA99AC3EAEE}"/>
                      </a:ext>
                    </a:extLst>
                  </p:cNvPr>
                  <p:cNvSpPr/>
                  <p:nvPr/>
                </p:nvSpPr>
                <p:spPr>
                  <a:xfrm>
                    <a:off x="1906444" y="2972716"/>
                    <a:ext cx="299879" cy="21290"/>
                  </a:xfrm>
                  <a:custGeom>
                    <a:avLst/>
                    <a:gdLst/>
                    <a:ahLst/>
                    <a:cxnLst/>
                    <a:rect l="l" t="t" r="r" b="b"/>
                    <a:pathLst>
                      <a:path w="18965" h="1346" fill="none" extrusionOk="0">
                        <a:moveTo>
                          <a:pt x="18292" y="1"/>
                        </a:moveTo>
                        <a:lnTo>
                          <a:pt x="673" y="1"/>
                        </a:lnTo>
                        <a:lnTo>
                          <a:pt x="673" y="1"/>
                        </a:lnTo>
                        <a:lnTo>
                          <a:pt x="673" y="1"/>
                        </a:lnTo>
                        <a:lnTo>
                          <a:pt x="533" y="29"/>
                        </a:lnTo>
                        <a:lnTo>
                          <a:pt x="393" y="57"/>
                        </a:lnTo>
                        <a:lnTo>
                          <a:pt x="281" y="141"/>
                        </a:lnTo>
                        <a:lnTo>
                          <a:pt x="197" y="197"/>
                        </a:lnTo>
                        <a:lnTo>
                          <a:pt x="113" y="309"/>
                        </a:lnTo>
                        <a:lnTo>
                          <a:pt x="57" y="421"/>
                        </a:lnTo>
                        <a:lnTo>
                          <a:pt x="1" y="561"/>
                        </a:lnTo>
                        <a:lnTo>
                          <a:pt x="1" y="673"/>
                        </a:lnTo>
                        <a:lnTo>
                          <a:pt x="1" y="673"/>
                        </a:lnTo>
                        <a:lnTo>
                          <a:pt x="1" y="813"/>
                        </a:lnTo>
                        <a:lnTo>
                          <a:pt x="57" y="953"/>
                        </a:lnTo>
                        <a:lnTo>
                          <a:pt x="113" y="1065"/>
                        </a:lnTo>
                        <a:lnTo>
                          <a:pt x="197" y="1149"/>
                        </a:lnTo>
                        <a:lnTo>
                          <a:pt x="281" y="1233"/>
                        </a:lnTo>
                        <a:lnTo>
                          <a:pt x="393" y="1289"/>
                        </a:lnTo>
                        <a:lnTo>
                          <a:pt x="533" y="1345"/>
                        </a:lnTo>
                        <a:lnTo>
                          <a:pt x="673" y="1345"/>
                        </a:lnTo>
                        <a:lnTo>
                          <a:pt x="18292" y="1345"/>
                        </a:lnTo>
                        <a:lnTo>
                          <a:pt x="18292" y="1345"/>
                        </a:lnTo>
                        <a:lnTo>
                          <a:pt x="18404" y="1345"/>
                        </a:lnTo>
                        <a:lnTo>
                          <a:pt x="18544" y="1289"/>
                        </a:lnTo>
                        <a:lnTo>
                          <a:pt x="18656" y="1233"/>
                        </a:lnTo>
                        <a:lnTo>
                          <a:pt x="18768" y="1149"/>
                        </a:lnTo>
                        <a:lnTo>
                          <a:pt x="18824" y="1065"/>
                        </a:lnTo>
                        <a:lnTo>
                          <a:pt x="18908" y="953"/>
                        </a:lnTo>
                        <a:lnTo>
                          <a:pt x="18936" y="813"/>
                        </a:lnTo>
                        <a:lnTo>
                          <a:pt x="18964" y="673"/>
                        </a:lnTo>
                        <a:lnTo>
                          <a:pt x="18964" y="673"/>
                        </a:lnTo>
                        <a:lnTo>
                          <a:pt x="18936" y="561"/>
                        </a:lnTo>
                        <a:lnTo>
                          <a:pt x="18908" y="421"/>
                        </a:lnTo>
                        <a:lnTo>
                          <a:pt x="18852" y="309"/>
                        </a:lnTo>
                        <a:lnTo>
                          <a:pt x="18768" y="197"/>
                        </a:lnTo>
                        <a:lnTo>
                          <a:pt x="18656" y="113"/>
                        </a:lnTo>
                        <a:lnTo>
                          <a:pt x="18544" y="57"/>
                        </a:lnTo>
                        <a:lnTo>
                          <a:pt x="18432" y="29"/>
                        </a:lnTo>
                        <a:lnTo>
                          <a:pt x="18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1480;p57">
                    <a:extLst>
                      <a:ext uri="{FF2B5EF4-FFF2-40B4-BE49-F238E27FC236}">
                        <a16:creationId xmlns:a16="http://schemas.microsoft.com/office/drawing/2014/main" id="{8C6E6EE6-764A-BDE6-AB20-A7BDA9F2BC9C}"/>
                      </a:ext>
                    </a:extLst>
                  </p:cNvPr>
                  <p:cNvSpPr/>
                  <p:nvPr/>
                </p:nvSpPr>
                <p:spPr>
                  <a:xfrm>
                    <a:off x="1906444" y="3023221"/>
                    <a:ext cx="174978" cy="21290"/>
                  </a:xfrm>
                  <a:custGeom>
                    <a:avLst/>
                    <a:gdLst/>
                    <a:ahLst/>
                    <a:cxnLst/>
                    <a:rect l="l" t="t" r="r" b="b"/>
                    <a:pathLst>
                      <a:path w="11066" h="1346" fill="none" extrusionOk="0">
                        <a:moveTo>
                          <a:pt x="10421" y="1"/>
                        </a:moveTo>
                        <a:lnTo>
                          <a:pt x="673" y="1"/>
                        </a:lnTo>
                        <a:lnTo>
                          <a:pt x="673" y="1"/>
                        </a:lnTo>
                        <a:lnTo>
                          <a:pt x="533" y="1"/>
                        </a:lnTo>
                        <a:lnTo>
                          <a:pt x="393" y="57"/>
                        </a:lnTo>
                        <a:lnTo>
                          <a:pt x="281" y="113"/>
                        </a:lnTo>
                        <a:lnTo>
                          <a:pt x="197" y="197"/>
                        </a:lnTo>
                        <a:lnTo>
                          <a:pt x="113" y="281"/>
                        </a:lnTo>
                        <a:lnTo>
                          <a:pt x="57" y="393"/>
                        </a:lnTo>
                        <a:lnTo>
                          <a:pt x="1" y="533"/>
                        </a:lnTo>
                        <a:lnTo>
                          <a:pt x="1" y="673"/>
                        </a:lnTo>
                        <a:lnTo>
                          <a:pt x="1" y="673"/>
                        </a:lnTo>
                        <a:lnTo>
                          <a:pt x="1" y="673"/>
                        </a:lnTo>
                        <a:lnTo>
                          <a:pt x="1" y="813"/>
                        </a:lnTo>
                        <a:lnTo>
                          <a:pt x="57" y="925"/>
                        </a:lnTo>
                        <a:lnTo>
                          <a:pt x="113" y="1037"/>
                        </a:lnTo>
                        <a:lnTo>
                          <a:pt x="197" y="1149"/>
                        </a:lnTo>
                        <a:lnTo>
                          <a:pt x="281" y="1233"/>
                        </a:lnTo>
                        <a:lnTo>
                          <a:pt x="393" y="1289"/>
                        </a:lnTo>
                        <a:lnTo>
                          <a:pt x="533" y="1317"/>
                        </a:lnTo>
                        <a:lnTo>
                          <a:pt x="673" y="1345"/>
                        </a:lnTo>
                        <a:lnTo>
                          <a:pt x="10421" y="1345"/>
                        </a:lnTo>
                        <a:lnTo>
                          <a:pt x="10421" y="1345"/>
                        </a:lnTo>
                        <a:lnTo>
                          <a:pt x="10533" y="1317"/>
                        </a:lnTo>
                        <a:lnTo>
                          <a:pt x="10673" y="1289"/>
                        </a:lnTo>
                        <a:lnTo>
                          <a:pt x="10785" y="1233"/>
                        </a:lnTo>
                        <a:lnTo>
                          <a:pt x="10869" y="1149"/>
                        </a:lnTo>
                        <a:lnTo>
                          <a:pt x="10953" y="1037"/>
                        </a:lnTo>
                        <a:lnTo>
                          <a:pt x="11037" y="925"/>
                        </a:lnTo>
                        <a:lnTo>
                          <a:pt x="11065" y="785"/>
                        </a:lnTo>
                        <a:lnTo>
                          <a:pt x="11065" y="673"/>
                        </a:lnTo>
                        <a:lnTo>
                          <a:pt x="11065" y="673"/>
                        </a:lnTo>
                        <a:lnTo>
                          <a:pt x="11065" y="533"/>
                        </a:lnTo>
                        <a:lnTo>
                          <a:pt x="11037" y="393"/>
                        </a:lnTo>
                        <a:lnTo>
                          <a:pt x="10953" y="281"/>
                        </a:lnTo>
                        <a:lnTo>
                          <a:pt x="10869" y="197"/>
                        </a:lnTo>
                        <a:lnTo>
                          <a:pt x="10785" y="113"/>
                        </a:lnTo>
                        <a:lnTo>
                          <a:pt x="10673" y="57"/>
                        </a:lnTo>
                        <a:lnTo>
                          <a:pt x="10533" y="1"/>
                        </a:lnTo>
                        <a:lnTo>
                          <a:pt x="1042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1482;p57">
                    <a:extLst>
                      <a:ext uri="{FF2B5EF4-FFF2-40B4-BE49-F238E27FC236}">
                        <a16:creationId xmlns:a16="http://schemas.microsoft.com/office/drawing/2014/main" id="{069DF84F-B228-90A6-3B97-D165CE95EB95}"/>
                      </a:ext>
                    </a:extLst>
                  </p:cNvPr>
                  <p:cNvSpPr/>
                  <p:nvPr/>
                </p:nvSpPr>
                <p:spPr>
                  <a:xfrm>
                    <a:off x="1830704" y="3172095"/>
                    <a:ext cx="1196337" cy="189209"/>
                  </a:xfrm>
                  <a:custGeom>
                    <a:avLst/>
                    <a:gdLst/>
                    <a:ahLst/>
                    <a:cxnLst/>
                    <a:rect l="l" t="t" r="r" b="b"/>
                    <a:pathLst>
                      <a:path w="75659" h="11962" fill="none" extrusionOk="0">
                        <a:moveTo>
                          <a:pt x="1654" y="1"/>
                        </a:moveTo>
                        <a:lnTo>
                          <a:pt x="73978" y="1"/>
                        </a:lnTo>
                        <a:lnTo>
                          <a:pt x="73978" y="1"/>
                        </a:lnTo>
                        <a:lnTo>
                          <a:pt x="74146" y="1"/>
                        </a:lnTo>
                        <a:lnTo>
                          <a:pt x="74314" y="29"/>
                        </a:lnTo>
                        <a:lnTo>
                          <a:pt x="74622" y="141"/>
                        </a:lnTo>
                        <a:lnTo>
                          <a:pt x="74902" y="281"/>
                        </a:lnTo>
                        <a:lnTo>
                          <a:pt x="75154" y="477"/>
                        </a:lnTo>
                        <a:lnTo>
                          <a:pt x="75350" y="729"/>
                        </a:lnTo>
                        <a:lnTo>
                          <a:pt x="75519" y="1009"/>
                        </a:lnTo>
                        <a:lnTo>
                          <a:pt x="75603" y="1345"/>
                        </a:lnTo>
                        <a:lnTo>
                          <a:pt x="75631" y="1513"/>
                        </a:lnTo>
                        <a:lnTo>
                          <a:pt x="75659" y="1681"/>
                        </a:lnTo>
                        <a:lnTo>
                          <a:pt x="75659" y="10309"/>
                        </a:lnTo>
                        <a:lnTo>
                          <a:pt x="75659" y="10309"/>
                        </a:lnTo>
                        <a:lnTo>
                          <a:pt x="75631" y="10477"/>
                        </a:lnTo>
                        <a:lnTo>
                          <a:pt x="75603" y="10645"/>
                        </a:lnTo>
                        <a:lnTo>
                          <a:pt x="75519" y="10953"/>
                        </a:lnTo>
                        <a:lnTo>
                          <a:pt x="75350" y="11233"/>
                        </a:lnTo>
                        <a:lnTo>
                          <a:pt x="75154" y="11485"/>
                        </a:lnTo>
                        <a:lnTo>
                          <a:pt x="74902" y="11681"/>
                        </a:lnTo>
                        <a:lnTo>
                          <a:pt x="74622" y="11849"/>
                        </a:lnTo>
                        <a:lnTo>
                          <a:pt x="74314" y="11933"/>
                        </a:lnTo>
                        <a:lnTo>
                          <a:pt x="74146" y="11961"/>
                        </a:lnTo>
                        <a:lnTo>
                          <a:pt x="73978" y="11961"/>
                        </a:lnTo>
                        <a:lnTo>
                          <a:pt x="1654" y="11961"/>
                        </a:lnTo>
                        <a:lnTo>
                          <a:pt x="1654" y="11961"/>
                        </a:lnTo>
                        <a:lnTo>
                          <a:pt x="1486" y="11961"/>
                        </a:lnTo>
                        <a:lnTo>
                          <a:pt x="1317" y="11933"/>
                        </a:lnTo>
                        <a:lnTo>
                          <a:pt x="1009" y="11849"/>
                        </a:lnTo>
                        <a:lnTo>
                          <a:pt x="729" y="11681"/>
                        </a:lnTo>
                        <a:lnTo>
                          <a:pt x="477" y="11485"/>
                        </a:lnTo>
                        <a:lnTo>
                          <a:pt x="281" y="11233"/>
                        </a:lnTo>
                        <a:lnTo>
                          <a:pt x="113" y="10953"/>
                        </a:lnTo>
                        <a:lnTo>
                          <a:pt x="29" y="10645"/>
                        </a:lnTo>
                        <a:lnTo>
                          <a:pt x="1" y="10477"/>
                        </a:lnTo>
                        <a:lnTo>
                          <a:pt x="1" y="10309"/>
                        </a:lnTo>
                        <a:lnTo>
                          <a:pt x="1" y="1681"/>
                        </a:lnTo>
                        <a:lnTo>
                          <a:pt x="1" y="1681"/>
                        </a:lnTo>
                        <a:lnTo>
                          <a:pt x="1" y="1513"/>
                        </a:lnTo>
                        <a:lnTo>
                          <a:pt x="29" y="1345"/>
                        </a:lnTo>
                        <a:lnTo>
                          <a:pt x="113" y="1009"/>
                        </a:lnTo>
                        <a:lnTo>
                          <a:pt x="281" y="729"/>
                        </a:lnTo>
                        <a:lnTo>
                          <a:pt x="477" y="477"/>
                        </a:lnTo>
                        <a:lnTo>
                          <a:pt x="729" y="281"/>
                        </a:lnTo>
                        <a:lnTo>
                          <a:pt x="1009" y="141"/>
                        </a:lnTo>
                        <a:lnTo>
                          <a:pt x="1317" y="29"/>
                        </a:lnTo>
                        <a:lnTo>
                          <a:pt x="1486" y="1"/>
                        </a:lnTo>
                        <a:lnTo>
                          <a:pt x="16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1484;p57">
                    <a:extLst>
                      <a:ext uri="{FF2B5EF4-FFF2-40B4-BE49-F238E27FC236}">
                        <a16:creationId xmlns:a16="http://schemas.microsoft.com/office/drawing/2014/main" id="{AEE1CD17-F547-176C-21D6-1393CA43EE63}"/>
                      </a:ext>
                    </a:extLst>
                  </p:cNvPr>
                  <p:cNvSpPr/>
                  <p:nvPr/>
                </p:nvSpPr>
                <p:spPr>
                  <a:xfrm>
                    <a:off x="2708567" y="3264691"/>
                    <a:ext cx="15970" cy="6216"/>
                  </a:xfrm>
                  <a:custGeom>
                    <a:avLst/>
                    <a:gdLst/>
                    <a:ahLst/>
                    <a:cxnLst/>
                    <a:rect l="l" t="t" r="r" b="b"/>
                    <a:pathLst>
                      <a:path w="1010" h="393" fill="none" extrusionOk="0">
                        <a:moveTo>
                          <a:pt x="1009" y="1"/>
                        </a:moveTo>
                        <a:lnTo>
                          <a:pt x="1" y="1"/>
                        </a:lnTo>
                        <a:lnTo>
                          <a:pt x="1" y="393"/>
                        </a:lnTo>
                        <a:lnTo>
                          <a:pt x="1009" y="393"/>
                        </a:lnTo>
                        <a:lnTo>
                          <a:pt x="10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1486;p57">
                    <a:extLst>
                      <a:ext uri="{FF2B5EF4-FFF2-40B4-BE49-F238E27FC236}">
                        <a16:creationId xmlns:a16="http://schemas.microsoft.com/office/drawing/2014/main" id="{77CF9EBA-39D9-D996-FBDE-15C7A84442B4}"/>
                      </a:ext>
                    </a:extLst>
                  </p:cNvPr>
                  <p:cNvSpPr/>
                  <p:nvPr/>
                </p:nvSpPr>
                <p:spPr>
                  <a:xfrm>
                    <a:off x="2765712" y="3267791"/>
                    <a:ext cx="6214" cy="10218"/>
                  </a:xfrm>
                  <a:custGeom>
                    <a:avLst/>
                    <a:gdLst/>
                    <a:ahLst/>
                    <a:cxnLst/>
                    <a:rect l="l" t="t" r="r" b="b"/>
                    <a:pathLst>
                      <a:path w="393" h="646" fill="none" extrusionOk="0">
                        <a:moveTo>
                          <a:pt x="0" y="645"/>
                        </a:moveTo>
                        <a:lnTo>
                          <a:pt x="0" y="1"/>
                        </a:lnTo>
                        <a:lnTo>
                          <a:pt x="0" y="1"/>
                        </a:lnTo>
                        <a:lnTo>
                          <a:pt x="168" y="29"/>
                        </a:lnTo>
                        <a:lnTo>
                          <a:pt x="280" y="113"/>
                        </a:lnTo>
                        <a:lnTo>
                          <a:pt x="364" y="197"/>
                        </a:lnTo>
                        <a:lnTo>
                          <a:pt x="392" y="309"/>
                        </a:lnTo>
                        <a:lnTo>
                          <a:pt x="392" y="309"/>
                        </a:lnTo>
                        <a:lnTo>
                          <a:pt x="364" y="421"/>
                        </a:lnTo>
                        <a:lnTo>
                          <a:pt x="308" y="533"/>
                        </a:lnTo>
                        <a:lnTo>
                          <a:pt x="168" y="617"/>
                        </a:lnTo>
                        <a:lnTo>
                          <a:pt x="0" y="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1487;p57">
                    <a:extLst>
                      <a:ext uri="{FF2B5EF4-FFF2-40B4-BE49-F238E27FC236}">
                        <a16:creationId xmlns:a16="http://schemas.microsoft.com/office/drawing/2014/main" id="{F72B8C98-AD31-03F2-B34B-7D44F1A2FDFD}"/>
                      </a:ext>
                    </a:extLst>
                  </p:cNvPr>
                  <p:cNvSpPr/>
                  <p:nvPr/>
                </p:nvSpPr>
                <p:spPr>
                  <a:xfrm>
                    <a:off x="2755071" y="3248747"/>
                    <a:ext cx="5771" cy="10202"/>
                  </a:xfrm>
                  <a:custGeom>
                    <a:avLst/>
                    <a:gdLst/>
                    <a:ahLst/>
                    <a:cxnLst/>
                    <a:rect l="l" t="t" r="r" b="b"/>
                    <a:pathLst>
                      <a:path w="365" h="645" fill="none" extrusionOk="0">
                        <a:moveTo>
                          <a:pt x="365" y="645"/>
                        </a:moveTo>
                        <a:lnTo>
                          <a:pt x="365" y="645"/>
                        </a:lnTo>
                        <a:lnTo>
                          <a:pt x="225" y="617"/>
                        </a:lnTo>
                        <a:lnTo>
                          <a:pt x="85" y="533"/>
                        </a:lnTo>
                        <a:lnTo>
                          <a:pt x="29" y="449"/>
                        </a:lnTo>
                        <a:lnTo>
                          <a:pt x="1" y="337"/>
                        </a:lnTo>
                        <a:lnTo>
                          <a:pt x="1" y="337"/>
                        </a:lnTo>
                        <a:lnTo>
                          <a:pt x="1" y="225"/>
                        </a:lnTo>
                        <a:lnTo>
                          <a:pt x="85" y="112"/>
                        </a:lnTo>
                        <a:lnTo>
                          <a:pt x="197" y="28"/>
                        </a:lnTo>
                        <a:lnTo>
                          <a:pt x="365" y="0"/>
                        </a:lnTo>
                        <a:lnTo>
                          <a:pt x="365" y="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1488;p57">
                    <a:extLst>
                      <a:ext uri="{FF2B5EF4-FFF2-40B4-BE49-F238E27FC236}">
                        <a16:creationId xmlns:a16="http://schemas.microsoft.com/office/drawing/2014/main" id="{4D31F373-7D8A-C420-6108-E170D25B6924}"/>
                      </a:ext>
                    </a:extLst>
                  </p:cNvPr>
                  <p:cNvSpPr/>
                  <p:nvPr/>
                </p:nvSpPr>
                <p:spPr>
                  <a:xfrm>
                    <a:off x="2746216" y="3235460"/>
                    <a:ext cx="33680" cy="55836"/>
                  </a:xfrm>
                  <a:custGeom>
                    <a:avLst/>
                    <a:gdLst/>
                    <a:ahLst/>
                    <a:cxnLst/>
                    <a:rect l="l" t="t" r="r" b="b"/>
                    <a:pathLst>
                      <a:path w="2130" h="3530" fill="none" extrusionOk="0">
                        <a:moveTo>
                          <a:pt x="1233" y="0"/>
                        </a:moveTo>
                        <a:lnTo>
                          <a:pt x="925" y="0"/>
                        </a:lnTo>
                        <a:lnTo>
                          <a:pt x="925" y="420"/>
                        </a:lnTo>
                        <a:lnTo>
                          <a:pt x="925" y="420"/>
                        </a:lnTo>
                        <a:lnTo>
                          <a:pt x="729" y="476"/>
                        </a:lnTo>
                        <a:lnTo>
                          <a:pt x="533" y="532"/>
                        </a:lnTo>
                        <a:lnTo>
                          <a:pt x="393" y="588"/>
                        </a:lnTo>
                        <a:lnTo>
                          <a:pt x="281" y="700"/>
                        </a:lnTo>
                        <a:lnTo>
                          <a:pt x="197" y="812"/>
                        </a:lnTo>
                        <a:lnTo>
                          <a:pt x="113" y="924"/>
                        </a:lnTo>
                        <a:lnTo>
                          <a:pt x="85" y="1065"/>
                        </a:lnTo>
                        <a:lnTo>
                          <a:pt x="57" y="1205"/>
                        </a:lnTo>
                        <a:lnTo>
                          <a:pt x="57" y="1205"/>
                        </a:lnTo>
                        <a:lnTo>
                          <a:pt x="85" y="1373"/>
                        </a:lnTo>
                        <a:lnTo>
                          <a:pt x="141" y="1513"/>
                        </a:lnTo>
                        <a:lnTo>
                          <a:pt x="225" y="1653"/>
                        </a:lnTo>
                        <a:lnTo>
                          <a:pt x="337" y="1737"/>
                        </a:lnTo>
                        <a:lnTo>
                          <a:pt x="477" y="1821"/>
                        </a:lnTo>
                        <a:lnTo>
                          <a:pt x="617" y="1877"/>
                        </a:lnTo>
                        <a:lnTo>
                          <a:pt x="925" y="1961"/>
                        </a:lnTo>
                        <a:lnTo>
                          <a:pt x="925" y="2689"/>
                        </a:lnTo>
                        <a:lnTo>
                          <a:pt x="925" y="2689"/>
                        </a:lnTo>
                        <a:lnTo>
                          <a:pt x="729" y="2661"/>
                        </a:lnTo>
                        <a:lnTo>
                          <a:pt x="533" y="2605"/>
                        </a:lnTo>
                        <a:lnTo>
                          <a:pt x="337" y="2521"/>
                        </a:lnTo>
                        <a:lnTo>
                          <a:pt x="169" y="2409"/>
                        </a:lnTo>
                        <a:lnTo>
                          <a:pt x="1" y="2801"/>
                        </a:lnTo>
                        <a:lnTo>
                          <a:pt x="1" y="2801"/>
                        </a:lnTo>
                        <a:lnTo>
                          <a:pt x="225" y="2913"/>
                        </a:lnTo>
                        <a:lnTo>
                          <a:pt x="449" y="3025"/>
                        </a:lnTo>
                        <a:lnTo>
                          <a:pt x="673" y="3081"/>
                        </a:lnTo>
                        <a:lnTo>
                          <a:pt x="925" y="3109"/>
                        </a:lnTo>
                        <a:lnTo>
                          <a:pt x="925" y="3529"/>
                        </a:lnTo>
                        <a:lnTo>
                          <a:pt x="1233" y="3529"/>
                        </a:lnTo>
                        <a:lnTo>
                          <a:pt x="1233" y="3109"/>
                        </a:lnTo>
                        <a:lnTo>
                          <a:pt x="1233" y="3109"/>
                        </a:lnTo>
                        <a:lnTo>
                          <a:pt x="1429" y="3081"/>
                        </a:lnTo>
                        <a:lnTo>
                          <a:pt x="1625" y="3025"/>
                        </a:lnTo>
                        <a:lnTo>
                          <a:pt x="1765" y="2941"/>
                        </a:lnTo>
                        <a:lnTo>
                          <a:pt x="1877" y="2857"/>
                        </a:lnTo>
                        <a:lnTo>
                          <a:pt x="1989" y="2745"/>
                        </a:lnTo>
                        <a:lnTo>
                          <a:pt x="2045" y="2633"/>
                        </a:lnTo>
                        <a:lnTo>
                          <a:pt x="2101" y="2493"/>
                        </a:lnTo>
                        <a:lnTo>
                          <a:pt x="2129" y="2353"/>
                        </a:lnTo>
                        <a:lnTo>
                          <a:pt x="2129" y="2353"/>
                        </a:lnTo>
                        <a:lnTo>
                          <a:pt x="2101" y="2185"/>
                        </a:lnTo>
                        <a:lnTo>
                          <a:pt x="2045" y="2045"/>
                        </a:lnTo>
                        <a:lnTo>
                          <a:pt x="1961" y="1933"/>
                        </a:lnTo>
                        <a:lnTo>
                          <a:pt x="1849" y="1821"/>
                        </a:lnTo>
                        <a:lnTo>
                          <a:pt x="1709" y="1765"/>
                        </a:lnTo>
                        <a:lnTo>
                          <a:pt x="1569" y="1709"/>
                        </a:lnTo>
                        <a:lnTo>
                          <a:pt x="1261" y="1625"/>
                        </a:lnTo>
                        <a:lnTo>
                          <a:pt x="1261" y="840"/>
                        </a:lnTo>
                        <a:lnTo>
                          <a:pt x="1261" y="840"/>
                        </a:lnTo>
                        <a:lnTo>
                          <a:pt x="1569" y="924"/>
                        </a:lnTo>
                        <a:lnTo>
                          <a:pt x="1877" y="1065"/>
                        </a:lnTo>
                        <a:lnTo>
                          <a:pt x="1989" y="644"/>
                        </a:lnTo>
                        <a:lnTo>
                          <a:pt x="1989" y="644"/>
                        </a:lnTo>
                        <a:lnTo>
                          <a:pt x="1821" y="560"/>
                        </a:lnTo>
                        <a:lnTo>
                          <a:pt x="1625" y="476"/>
                        </a:lnTo>
                        <a:lnTo>
                          <a:pt x="1429" y="448"/>
                        </a:lnTo>
                        <a:lnTo>
                          <a:pt x="1233" y="420"/>
                        </a:lnTo>
                        <a:lnTo>
                          <a:pt x="12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1490;p57">
                    <a:extLst>
                      <a:ext uri="{FF2B5EF4-FFF2-40B4-BE49-F238E27FC236}">
                        <a16:creationId xmlns:a16="http://schemas.microsoft.com/office/drawing/2014/main" id="{4F254F4D-C279-A18A-453F-8006CAA2376E}"/>
                      </a:ext>
                    </a:extLst>
                  </p:cNvPr>
                  <p:cNvSpPr/>
                  <p:nvPr/>
                </p:nvSpPr>
                <p:spPr>
                  <a:xfrm>
                    <a:off x="2798475" y="3242546"/>
                    <a:ext cx="31909" cy="42106"/>
                  </a:xfrm>
                  <a:custGeom>
                    <a:avLst/>
                    <a:gdLst/>
                    <a:ahLst/>
                    <a:cxnLst/>
                    <a:rect l="l" t="t" r="r" b="b"/>
                    <a:pathLst>
                      <a:path w="2018" h="2662" fill="none" extrusionOk="0">
                        <a:moveTo>
                          <a:pt x="1878" y="0"/>
                        </a:moveTo>
                        <a:lnTo>
                          <a:pt x="337" y="0"/>
                        </a:lnTo>
                        <a:lnTo>
                          <a:pt x="197" y="1429"/>
                        </a:lnTo>
                        <a:lnTo>
                          <a:pt x="841" y="1429"/>
                        </a:lnTo>
                        <a:lnTo>
                          <a:pt x="841" y="1429"/>
                        </a:lnTo>
                        <a:lnTo>
                          <a:pt x="1037" y="1429"/>
                        </a:lnTo>
                        <a:lnTo>
                          <a:pt x="1177" y="1457"/>
                        </a:lnTo>
                        <a:lnTo>
                          <a:pt x="1289" y="1485"/>
                        </a:lnTo>
                        <a:lnTo>
                          <a:pt x="1401" y="1541"/>
                        </a:lnTo>
                        <a:lnTo>
                          <a:pt x="1457" y="1597"/>
                        </a:lnTo>
                        <a:lnTo>
                          <a:pt x="1514" y="1681"/>
                        </a:lnTo>
                        <a:lnTo>
                          <a:pt x="1542" y="1737"/>
                        </a:lnTo>
                        <a:lnTo>
                          <a:pt x="1542" y="1849"/>
                        </a:lnTo>
                        <a:lnTo>
                          <a:pt x="1542" y="1849"/>
                        </a:lnTo>
                        <a:lnTo>
                          <a:pt x="1542" y="1933"/>
                        </a:lnTo>
                        <a:lnTo>
                          <a:pt x="1514" y="2017"/>
                        </a:lnTo>
                        <a:lnTo>
                          <a:pt x="1457" y="2073"/>
                        </a:lnTo>
                        <a:lnTo>
                          <a:pt x="1401" y="2129"/>
                        </a:lnTo>
                        <a:lnTo>
                          <a:pt x="1317" y="2185"/>
                        </a:lnTo>
                        <a:lnTo>
                          <a:pt x="1205" y="2213"/>
                        </a:lnTo>
                        <a:lnTo>
                          <a:pt x="981" y="2241"/>
                        </a:lnTo>
                        <a:lnTo>
                          <a:pt x="981" y="2241"/>
                        </a:lnTo>
                        <a:lnTo>
                          <a:pt x="981" y="2241"/>
                        </a:lnTo>
                        <a:lnTo>
                          <a:pt x="981" y="2241"/>
                        </a:lnTo>
                        <a:lnTo>
                          <a:pt x="785" y="2213"/>
                        </a:lnTo>
                        <a:lnTo>
                          <a:pt x="561" y="2185"/>
                        </a:lnTo>
                        <a:lnTo>
                          <a:pt x="393" y="2101"/>
                        </a:lnTo>
                        <a:lnTo>
                          <a:pt x="225" y="1989"/>
                        </a:lnTo>
                        <a:lnTo>
                          <a:pt x="1" y="2353"/>
                        </a:lnTo>
                        <a:lnTo>
                          <a:pt x="1" y="2353"/>
                        </a:lnTo>
                        <a:lnTo>
                          <a:pt x="225" y="2493"/>
                        </a:lnTo>
                        <a:lnTo>
                          <a:pt x="449" y="2577"/>
                        </a:lnTo>
                        <a:lnTo>
                          <a:pt x="701" y="2633"/>
                        </a:lnTo>
                        <a:lnTo>
                          <a:pt x="953" y="2661"/>
                        </a:lnTo>
                        <a:lnTo>
                          <a:pt x="953" y="2661"/>
                        </a:lnTo>
                        <a:lnTo>
                          <a:pt x="981" y="2661"/>
                        </a:lnTo>
                        <a:lnTo>
                          <a:pt x="981" y="2661"/>
                        </a:lnTo>
                        <a:lnTo>
                          <a:pt x="1233" y="2661"/>
                        </a:lnTo>
                        <a:lnTo>
                          <a:pt x="1457" y="2605"/>
                        </a:lnTo>
                        <a:lnTo>
                          <a:pt x="1626" y="2521"/>
                        </a:lnTo>
                        <a:lnTo>
                          <a:pt x="1766" y="2409"/>
                        </a:lnTo>
                        <a:lnTo>
                          <a:pt x="1878" y="2297"/>
                        </a:lnTo>
                        <a:lnTo>
                          <a:pt x="1962" y="2157"/>
                        </a:lnTo>
                        <a:lnTo>
                          <a:pt x="2018" y="1989"/>
                        </a:lnTo>
                        <a:lnTo>
                          <a:pt x="2018" y="1821"/>
                        </a:lnTo>
                        <a:lnTo>
                          <a:pt x="2018" y="1821"/>
                        </a:lnTo>
                        <a:lnTo>
                          <a:pt x="2018" y="1653"/>
                        </a:lnTo>
                        <a:lnTo>
                          <a:pt x="1962" y="1513"/>
                        </a:lnTo>
                        <a:lnTo>
                          <a:pt x="1878" y="1373"/>
                        </a:lnTo>
                        <a:lnTo>
                          <a:pt x="1766" y="1233"/>
                        </a:lnTo>
                        <a:lnTo>
                          <a:pt x="1626" y="1149"/>
                        </a:lnTo>
                        <a:lnTo>
                          <a:pt x="1429" y="1093"/>
                        </a:lnTo>
                        <a:lnTo>
                          <a:pt x="1205" y="1037"/>
                        </a:lnTo>
                        <a:lnTo>
                          <a:pt x="953" y="1009"/>
                        </a:lnTo>
                        <a:lnTo>
                          <a:pt x="701" y="1009"/>
                        </a:lnTo>
                        <a:lnTo>
                          <a:pt x="757" y="420"/>
                        </a:lnTo>
                        <a:lnTo>
                          <a:pt x="1878" y="420"/>
                        </a:lnTo>
                        <a:lnTo>
                          <a:pt x="18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1492;p57">
                    <a:extLst>
                      <a:ext uri="{FF2B5EF4-FFF2-40B4-BE49-F238E27FC236}">
                        <a16:creationId xmlns:a16="http://schemas.microsoft.com/office/drawing/2014/main" id="{93787864-779B-BD17-43A8-30DA99EC0A7E}"/>
                      </a:ext>
                    </a:extLst>
                  </p:cNvPr>
                  <p:cNvSpPr/>
                  <p:nvPr/>
                </p:nvSpPr>
                <p:spPr>
                  <a:xfrm>
                    <a:off x="2832582" y="3242546"/>
                    <a:ext cx="32352" cy="42106"/>
                  </a:xfrm>
                  <a:custGeom>
                    <a:avLst/>
                    <a:gdLst/>
                    <a:ahLst/>
                    <a:cxnLst/>
                    <a:rect l="l" t="t" r="r" b="b"/>
                    <a:pathLst>
                      <a:path w="2046" h="2662" fill="none" extrusionOk="0">
                        <a:moveTo>
                          <a:pt x="1878" y="0"/>
                        </a:moveTo>
                        <a:lnTo>
                          <a:pt x="337" y="0"/>
                        </a:lnTo>
                        <a:lnTo>
                          <a:pt x="197" y="1429"/>
                        </a:lnTo>
                        <a:lnTo>
                          <a:pt x="841" y="1429"/>
                        </a:lnTo>
                        <a:lnTo>
                          <a:pt x="841" y="1429"/>
                        </a:lnTo>
                        <a:lnTo>
                          <a:pt x="1037" y="1429"/>
                        </a:lnTo>
                        <a:lnTo>
                          <a:pt x="1177" y="1457"/>
                        </a:lnTo>
                        <a:lnTo>
                          <a:pt x="1317" y="1485"/>
                        </a:lnTo>
                        <a:lnTo>
                          <a:pt x="1401" y="1541"/>
                        </a:lnTo>
                        <a:lnTo>
                          <a:pt x="1457" y="1597"/>
                        </a:lnTo>
                        <a:lnTo>
                          <a:pt x="1513" y="1681"/>
                        </a:lnTo>
                        <a:lnTo>
                          <a:pt x="1541" y="1737"/>
                        </a:lnTo>
                        <a:lnTo>
                          <a:pt x="1541" y="1849"/>
                        </a:lnTo>
                        <a:lnTo>
                          <a:pt x="1541" y="1849"/>
                        </a:lnTo>
                        <a:lnTo>
                          <a:pt x="1541" y="1933"/>
                        </a:lnTo>
                        <a:lnTo>
                          <a:pt x="1513" y="2017"/>
                        </a:lnTo>
                        <a:lnTo>
                          <a:pt x="1457" y="2073"/>
                        </a:lnTo>
                        <a:lnTo>
                          <a:pt x="1401" y="2129"/>
                        </a:lnTo>
                        <a:lnTo>
                          <a:pt x="1317" y="2185"/>
                        </a:lnTo>
                        <a:lnTo>
                          <a:pt x="1233" y="2213"/>
                        </a:lnTo>
                        <a:lnTo>
                          <a:pt x="981" y="2241"/>
                        </a:lnTo>
                        <a:lnTo>
                          <a:pt x="981" y="2241"/>
                        </a:lnTo>
                        <a:lnTo>
                          <a:pt x="981" y="2241"/>
                        </a:lnTo>
                        <a:lnTo>
                          <a:pt x="981" y="2241"/>
                        </a:lnTo>
                        <a:lnTo>
                          <a:pt x="785" y="2213"/>
                        </a:lnTo>
                        <a:lnTo>
                          <a:pt x="589" y="2185"/>
                        </a:lnTo>
                        <a:lnTo>
                          <a:pt x="393" y="2101"/>
                        </a:lnTo>
                        <a:lnTo>
                          <a:pt x="225" y="1989"/>
                        </a:lnTo>
                        <a:lnTo>
                          <a:pt x="1" y="2353"/>
                        </a:lnTo>
                        <a:lnTo>
                          <a:pt x="1" y="2353"/>
                        </a:lnTo>
                        <a:lnTo>
                          <a:pt x="225" y="2493"/>
                        </a:lnTo>
                        <a:lnTo>
                          <a:pt x="449" y="2577"/>
                        </a:lnTo>
                        <a:lnTo>
                          <a:pt x="701" y="2633"/>
                        </a:lnTo>
                        <a:lnTo>
                          <a:pt x="953" y="2661"/>
                        </a:lnTo>
                        <a:lnTo>
                          <a:pt x="953" y="2661"/>
                        </a:lnTo>
                        <a:lnTo>
                          <a:pt x="981" y="2661"/>
                        </a:lnTo>
                        <a:lnTo>
                          <a:pt x="981" y="2661"/>
                        </a:lnTo>
                        <a:lnTo>
                          <a:pt x="1233" y="2661"/>
                        </a:lnTo>
                        <a:lnTo>
                          <a:pt x="1457" y="2605"/>
                        </a:lnTo>
                        <a:lnTo>
                          <a:pt x="1625" y="2521"/>
                        </a:lnTo>
                        <a:lnTo>
                          <a:pt x="1765" y="2409"/>
                        </a:lnTo>
                        <a:lnTo>
                          <a:pt x="1878" y="2297"/>
                        </a:lnTo>
                        <a:lnTo>
                          <a:pt x="1962" y="2157"/>
                        </a:lnTo>
                        <a:lnTo>
                          <a:pt x="2018" y="1989"/>
                        </a:lnTo>
                        <a:lnTo>
                          <a:pt x="2046" y="1821"/>
                        </a:lnTo>
                        <a:lnTo>
                          <a:pt x="2046" y="1821"/>
                        </a:lnTo>
                        <a:lnTo>
                          <a:pt x="2018" y="1653"/>
                        </a:lnTo>
                        <a:lnTo>
                          <a:pt x="1962" y="1513"/>
                        </a:lnTo>
                        <a:lnTo>
                          <a:pt x="1906" y="1373"/>
                        </a:lnTo>
                        <a:lnTo>
                          <a:pt x="1793" y="1233"/>
                        </a:lnTo>
                        <a:lnTo>
                          <a:pt x="1625" y="1149"/>
                        </a:lnTo>
                        <a:lnTo>
                          <a:pt x="1457" y="1093"/>
                        </a:lnTo>
                        <a:lnTo>
                          <a:pt x="1233" y="1037"/>
                        </a:lnTo>
                        <a:lnTo>
                          <a:pt x="953" y="1009"/>
                        </a:lnTo>
                        <a:lnTo>
                          <a:pt x="701" y="1009"/>
                        </a:lnTo>
                        <a:lnTo>
                          <a:pt x="757" y="420"/>
                        </a:lnTo>
                        <a:lnTo>
                          <a:pt x="1878" y="420"/>
                        </a:lnTo>
                        <a:lnTo>
                          <a:pt x="18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1494;p57">
                    <a:extLst>
                      <a:ext uri="{FF2B5EF4-FFF2-40B4-BE49-F238E27FC236}">
                        <a16:creationId xmlns:a16="http://schemas.microsoft.com/office/drawing/2014/main" id="{2B126C82-33A0-6F80-E953-C464ACA837AE}"/>
                      </a:ext>
                    </a:extLst>
                  </p:cNvPr>
                  <p:cNvSpPr/>
                  <p:nvPr/>
                </p:nvSpPr>
                <p:spPr>
                  <a:xfrm>
                    <a:off x="2868903" y="3274893"/>
                    <a:ext cx="9756" cy="18174"/>
                  </a:xfrm>
                  <a:custGeom>
                    <a:avLst/>
                    <a:gdLst/>
                    <a:ahLst/>
                    <a:cxnLst/>
                    <a:rect l="l" t="t" r="r" b="b"/>
                    <a:pathLst>
                      <a:path w="617" h="1149" fill="none" extrusionOk="0">
                        <a:moveTo>
                          <a:pt x="309" y="0"/>
                        </a:moveTo>
                        <a:lnTo>
                          <a:pt x="309" y="0"/>
                        </a:lnTo>
                        <a:lnTo>
                          <a:pt x="309" y="0"/>
                        </a:lnTo>
                        <a:lnTo>
                          <a:pt x="281" y="0"/>
                        </a:lnTo>
                        <a:lnTo>
                          <a:pt x="281" y="0"/>
                        </a:lnTo>
                        <a:lnTo>
                          <a:pt x="169" y="28"/>
                        </a:lnTo>
                        <a:lnTo>
                          <a:pt x="85" y="84"/>
                        </a:lnTo>
                        <a:lnTo>
                          <a:pt x="29" y="196"/>
                        </a:lnTo>
                        <a:lnTo>
                          <a:pt x="1" y="308"/>
                        </a:lnTo>
                        <a:lnTo>
                          <a:pt x="1" y="308"/>
                        </a:lnTo>
                        <a:lnTo>
                          <a:pt x="29" y="392"/>
                        </a:lnTo>
                        <a:lnTo>
                          <a:pt x="57" y="476"/>
                        </a:lnTo>
                        <a:lnTo>
                          <a:pt x="113" y="532"/>
                        </a:lnTo>
                        <a:lnTo>
                          <a:pt x="197" y="588"/>
                        </a:lnTo>
                        <a:lnTo>
                          <a:pt x="29" y="1149"/>
                        </a:lnTo>
                        <a:lnTo>
                          <a:pt x="337" y="1149"/>
                        </a:lnTo>
                        <a:lnTo>
                          <a:pt x="533" y="616"/>
                        </a:lnTo>
                        <a:lnTo>
                          <a:pt x="533" y="616"/>
                        </a:lnTo>
                        <a:lnTo>
                          <a:pt x="589" y="448"/>
                        </a:lnTo>
                        <a:lnTo>
                          <a:pt x="617" y="280"/>
                        </a:lnTo>
                        <a:lnTo>
                          <a:pt x="617" y="280"/>
                        </a:lnTo>
                        <a:lnTo>
                          <a:pt x="617" y="280"/>
                        </a:lnTo>
                        <a:lnTo>
                          <a:pt x="589" y="168"/>
                        </a:lnTo>
                        <a:lnTo>
                          <a:pt x="533" y="84"/>
                        </a:lnTo>
                        <a:lnTo>
                          <a:pt x="449" y="0"/>
                        </a:lnTo>
                        <a:lnTo>
                          <a:pt x="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1496;p57">
                    <a:extLst>
                      <a:ext uri="{FF2B5EF4-FFF2-40B4-BE49-F238E27FC236}">
                        <a16:creationId xmlns:a16="http://schemas.microsoft.com/office/drawing/2014/main" id="{635C1AE8-A511-CC28-A202-D218C2736421}"/>
                      </a:ext>
                    </a:extLst>
                  </p:cNvPr>
                  <p:cNvSpPr/>
                  <p:nvPr/>
                </p:nvSpPr>
                <p:spPr>
                  <a:xfrm>
                    <a:off x="2882644" y="3242546"/>
                    <a:ext cx="37649" cy="41663"/>
                  </a:xfrm>
                  <a:custGeom>
                    <a:avLst/>
                    <a:gdLst/>
                    <a:ahLst/>
                    <a:cxnLst/>
                    <a:rect l="l" t="t" r="r" b="b"/>
                    <a:pathLst>
                      <a:path w="2381" h="2634" fill="none" extrusionOk="0">
                        <a:moveTo>
                          <a:pt x="1793" y="0"/>
                        </a:moveTo>
                        <a:lnTo>
                          <a:pt x="1289" y="0"/>
                        </a:lnTo>
                        <a:lnTo>
                          <a:pt x="0" y="1681"/>
                        </a:lnTo>
                        <a:lnTo>
                          <a:pt x="0" y="2017"/>
                        </a:lnTo>
                        <a:lnTo>
                          <a:pt x="1429" y="2017"/>
                        </a:lnTo>
                        <a:lnTo>
                          <a:pt x="1429" y="2633"/>
                        </a:lnTo>
                        <a:lnTo>
                          <a:pt x="1905" y="2633"/>
                        </a:lnTo>
                        <a:lnTo>
                          <a:pt x="1905" y="2017"/>
                        </a:lnTo>
                        <a:lnTo>
                          <a:pt x="2381" y="2017"/>
                        </a:lnTo>
                        <a:lnTo>
                          <a:pt x="2353" y="1625"/>
                        </a:lnTo>
                        <a:lnTo>
                          <a:pt x="1905" y="1625"/>
                        </a:lnTo>
                        <a:lnTo>
                          <a:pt x="1905" y="1093"/>
                        </a:lnTo>
                        <a:lnTo>
                          <a:pt x="1429" y="1093"/>
                        </a:lnTo>
                        <a:lnTo>
                          <a:pt x="1429" y="1625"/>
                        </a:lnTo>
                        <a:lnTo>
                          <a:pt x="588" y="1625"/>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1498;p57">
                    <a:extLst>
                      <a:ext uri="{FF2B5EF4-FFF2-40B4-BE49-F238E27FC236}">
                        <a16:creationId xmlns:a16="http://schemas.microsoft.com/office/drawing/2014/main" id="{30FE70FC-DB26-C96B-4276-AEAE8ABDE01C}"/>
                      </a:ext>
                    </a:extLst>
                  </p:cNvPr>
                  <p:cNvSpPr/>
                  <p:nvPr/>
                </p:nvSpPr>
                <p:spPr>
                  <a:xfrm>
                    <a:off x="2932247" y="3265577"/>
                    <a:ext cx="17726" cy="13318"/>
                  </a:xfrm>
                  <a:custGeom>
                    <a:avLst/>
                    <a:gdLst/>
                    <a:ahLst/>
                    <a:cxnLst/>
                    <a:rect l="l" t="t" r="r" b="b"/>
                    <a:pathLst>
                      <a:path w="1121" h="842" fill="none" extrusionOk="0">
                        <a:moveTo>
                          <a:pt x="560" y="841"/>
                        </a:moveTo>
                        <a:lnTo>
                          <a:pt x="560" y="841"/>
                        </a:lnTo>
                        <a:lnTo>
                          <a:pt x="336" y="813"/>
                        </a:lnTo>
                        <a:lnTo>
                          <a:pt x="224" y="785"/>
                        </a:lnTo>
                        <a:lnTo>
                          <a:pt x="140" y="729"/>
                        </a:lnTo>
                        <a:lnTo>
                          <a:pt x="84" y="673"/>
                        </a:lnTo>
                        <a:lnTo>
                          <a:pt x="28" y="589"/>
                        </a:lnTo>
                        <a:lnTo>
                          <a:pt x="0" y="505"/>
                        </a:lnTo>
                        <a:lnTo>
                          <a:pt x="0" y="421"/>
                        </a:lnTo>
                        <a:lnTo>
                          <a:pt x="0" y="421"/>
                        </a:lnTo>
                        <a:lnTo>
                          <a:pt x="0" y="337"/>
                        </a:lnTo>
                        <a:lnTo>
                          <a:pt x="28" y="253"/>
                        </a:lnTo>
                        <a:lnTo>
                          <a:pt x="84" y="169"/>
                        </a:lnTo>
                        <a:lnTo>
                          <a:pt x="140" y="113"/>
                        </a:lnTo>
                        <a:lnTo>
                          <a:pt x="224" y="57"/>
                        </a:lnTo>
                        <a:lnTo>
                          <a:pt x="336" y="29"/>
                        </a:lnTo>
                        <a:lnTo>
                          <a:pt x="560" y="1"/>
                        </a:lnTo>
                        <a:lnTo>
                          <a:pt x="560" y="1"/>
                        </a:lnTo>
                        <a:lnTo>
                          <a:pt x="785" y="29"/>
                        </a:lnTo>
                        <a:lnTo>
                          <a:pt x="869" y="57"/>
                        </a:lnTo>
                        <a:lnTo>
                          <a:pt x="953" y="113"/>
                        </a:lnTo>
                        <a:lnTo>
                          <a:pt x="1037" y="169"/>
                        </a:lnTo>
                        <a:lnTo>
                          <a:pt x="1065" y="225"/>
                        </a:lnTo>
                        <a:lnTo>
                          <a:pt x="1093" y="309"/>
                        </a:lnTo>
                        <a:lnTo>
                          <a:pt x="1121" y="421"/>
                        </a:lnTo>
                        <a:lnTo>
                          <a:pt x="1121" y="421"/>
                        </a:lnTo>
                        <a:lnTo>
                          <a:pt x="1093" y="505"/>
                        </a:lnTo>
                        <a:lnTo>
                          <a:pt x="1065" y="589"/>
                        </a:lnTo>
                        <a:lnTo>
                          <a:pt x="1037" y="673"/>
                        </a:lnTo>
                        <a:lnTo>
                          <a:pt x="953" y="729"/>
                        </a:lnTo>
                        <a:lnTo>
                          <a:pt x="869" y="785"/>
                        </a:lnTo>
                        <a:lnTo>
                          <a:pt x="785" y="813"/>
                        </a:lnTo>
                        <a:lnTo>
                          <a:pt x="560" y="8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1499;p57">
                    <a:extLst>
                      <a:ext uri="{FF2B5EF4-FFF2-40B4-BE49-F238E27FC236}">
                        <a16:creationId xmlns:a16="http://schemas.microsoft.com/office/drawing/2014/main" id="{0336F63E-97D7-C37B-1404-781C85417C96}"/>
                      </a:ext>
                    </a:extLst>
                  </p:cNvPr>
                  <p:cNvSpPr/>
                  <p:nvPr/>
                </p:nvSpPr>
                <p:spPr>
                  <a:xfrm>
                    <a:off x="2933132" y="3248304"/>
                    <a:ext cx="15512" cy="11974"/>
                  </a:xfrm>
                  <a:custGeom>
                    <a:avLst/>
                    <a:gdLst/>
                    <a:ahLst/>
                    <a:cxnLst/>
                    <a:rect l="l" t="t" r="r" b="b"/>
                    <a:pathLst>
                      <a:path w="981" h="757" fill="none" extrusionOk="0">
                        <a:moveTo>
                          <a:pt x="476" y="757"/>
                        </a:moveTo>
                        <a:lnTo>
                          <a:pt x="476" y="757"/>
                        </a:lnTo>
                        <a:lnTo>
                          <a:pt x="280" y="729"/>
                        </a:lnTo>
                        <a:lnTo>
                          <a:pt x="112" y="645"/>
                        </a:lnTo>
                        <a:lnTo>
                          <a:pt x="56" y="589"/>
                        </a:lnTo>
                        <a:lnTo>
                          <a:pt x="28" y="533"/>
                        </a:lnTo>
                        <a:lnTo>
                          <a:pt x="0" y="477"/>
                        </a:lnTo>
                        <a:lnTo>
                          <a:pt x="0" y="393"/>
                        </a:lnTo>
                        <a:lnTo>
                          <a:pt x="0" y="365"/>
                        </a:lnTo>
                        <a:lnTo>
                          <a:pt x="0" y="365"/>
                        </a:lnTo>
                        <a:lnTo>
                          <a:pt x="0" y="281"/>
                        </a:lnTo>
                        <a:lnTo>
                          <a:pt x="28" y="196"/>
                        </a:lnTo>
                        <a:lnTo>
                          <a:pt x="56" y="140"/>
                        </a:lnTo>
                        <a:lnTo>
                          <a:pt x="112" y="84"/>
                        </a:lnTo>
                        <a:lnTo>
                          <a:pt x="280" y="28"/>
                        </a:lnTo>
                        <a:lnTo>
                          <a:pt x="476" y="0"/>
                        </a:lnTo>
                        <a:lnTo>
                          <a:pt x="476" y="0"/>
                        </a:lnTo>
                        <a:lnTo>
                          <a:pt x="673" y="28"/>
                        </a:lnTo>
                        <a:lnTo>
                          <a:pt x="841" y="112"/>
                        </a:lnTo>
                        <a:lnTo>
                          <a:pt x="897" y="168"/>
                        </a:lnTo>
                        <a:lnTo>
                          <a:pt x="953" y="225"/>
                        </a:lnTo>
                        <a:lnTo>
                          <a:pt x="981" y="309"/>
                        </a:lnTo>
                        <a:lnTo>
                          <a:pt x="981" y="393"/>
                        </a:lnTo>
                        <a:lnTo>
                          <a:pt x="981" y="393"/>
                        </a:lnTo>
                        <a:lnTo>
                          <a:pt x="981" y="477"/>
                        </a:lnTo>
                        <a:lnTo>
                          <a:pt x="953" y="533"/>
                        </a:lnTo>
                        <a:lnTo>
                          <a:pt x="897" y="589"/>
                        </a:lnTo>
                        <a:lnTo>
                          <a:pt x="841" y="645"/>
                        </a:lnTo>
                        <a:lnTo>
                          <a:pt x="673" y="729"/>
                        </a:lnTo>
                        <a:lnTo>
                          <a:pt x="476" y="7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1500;p57">
                    <a:extLst>
                      <a:ext uri="{FF2B5EF4-FFF2-40B4-BE49-F238E27FC236}">
                        <a16:creationId xmlns:a16="http://schemas.microsoft.com/office/drawing/2014/main" id="{B99A593B-CC61-D72B-3AB6-AD16019D1766}"/>
                      </a:ext>
                    </a:extLst>
                  </p:cNvPr>
                  <p:cNvSpPr/>
                  <p:nvPr/>
                </p:nvSpPr>
                <p:spPr>
                  <a:xfrm>
                    <a:off x="2923835" y="3242104"/>
                    <a:ext cx="33664" cy="42549"/>
                  </a:xfrm>
                  <a:custGeom>
                    <a:avLst/>
                    <a:gdLst/>
                    <a:ahLst/>
                    <a:cxnLst/>
                    <a:rect l="l" t="t" r="r" b="b"/>
                    <a:pathLst>
                      <a:path w="2129" h="2690" fill="none" extrusionOk="0">
                        <a:moveTo>
                          <a:pt x="1064" y="0"/>
                        </a:moveTo>
                        <a:lnTo>
                          <a:pt x="1064" y="0"/>
                        </a:lnTo>
                        <a:lnTo>
                          <a:pt x="868" y="0"/>
                        </a:lnTo>
                        <a:lnTo>
                          <a:pt x="672" y="28"/>
                        </a:lnTo>
                        <a:lnTo>
                          <a:pt x="504" y="112"/>
                        </a:lnTo>
                        <a:lnTo>
                          <a:pt x="364" y="196"/>
                        </a:lnTo>
                        <a:lnTo>
                          <a:pt x="252" y="280"/>
                        </a:lnTo>
                        <a:lnTo>
                          <a:pt x="168" y="420"/>
                        </a:lnTo>
                        <a:lnTo>
                          <a:pt x="112" y="560"/>
                        </a:lnTo>
                        <a:lnTo>
                          <a:pt x="84" y="701"/>
                        </a:lnTo>
                        <a:lnTo>
                          <a:pt x="84" y="701"/>
                        </a:lnTo>
                        <a:lnTo>
                          <a:pt x="112" y="897"/>
                        </a:lnTo>
                        <a:lnTo>
                          <a:pt x="168" y="1037"/>
                        </a:lnTo>
                        <a:lnTo>
                          <a:pt x="280" y="1177"/>
                        </a:lnTo>
                        <a:lnTo>
                          <a:pt x="420" y="1289"/>
                        </a:lnTo>
                        <a:lnTo>
                          <a:pt x="420" y="1289"/>
                        </a:lnTo>
                        <a:lnTo>
                          <a:pt x="252" y="1373"/>
                        </a:lnTo>
                        <a:lnTo>
                          <a:pt x="112" y="1513"/>
                        </a:lnTo>
                        <a:lnTo>
                          <a:pt x="28" y="1709"/>
                        </a:lnTo>
                        <a:lnTo>
                          <a:pt x="0" y="1905"/>
                        </a:lnTo>
                        <a:lnTo>
                          <a:pt x="0" y="1905"/>
                        </a:lnTo>
                        <a:lnTo>
                          <a:pt x="28" y="2073"/>
                        </a:lnTo>
                        <a:lnTo>
                          <a:pt x="84" y="2241"/>
                        </a:lnTo>
                        <a:lnTo>
                          <a:pt x="168" y="2353"/>
                        </a:lnTo>
                        <a:lnTo>
                          <a:pt x="280" y="2493"/>
                        </a:lnTo>
                        <a:lnTo>
                          <a:pt x="448" y="2577"/>
                        </a:lnTo>
                        <a:lnTo>
                          <a:pt x="616" y="2633"/>
                        </a:lnTo>
                        <a:lnTo>
                          <a:pt x="840" y="2689"/>
                        </a:lnTo>
                        <a:lnTo>
                          <a:pt x="1064" y="2689"/>
                        </a:lnTo>
                        <a:lnTo>
                          <a:pt x="1064" y="2689"/>
                        </a:lnTo>
                        <a:lnTo>
                          <a:pt x="1289" y="2689"/>
                        </a:lnTo>
                        <a:lnTo>
                          <a:pt x="1513" y="2633"/>
                        </a:lnTo>
                        <a:lnTo>
                          <a:pt x="1681" y="2577"/>
                        </a:lnTo>
                        <a:lnTo>
                          <a:pt x="1849" y="2493"/>
                        </a:lnTo>
                        <a:lnTo>
                          <a:pt x="1961" y="2353"/>
                        </a:lnTo>
                        <a:lnTo>
                          <a:pt x="2073" y="2241"/>
                        </a:lnTo>
                        <a:lnTo>
                          <a:pt x="2129" y="2073"/>
                        </a:lnTo>
                        <a:lnTo>
                          <a:pt x="2129" y="1905"/>
                        </a:lnTo>
                        <a:lnTo>
                          <a:pt x="2129" y="1905"/>
                        </a:lnTo>
                        <a:lnTo>
                          <a:pt x="2101" y="1709"/>
                        </a:lnTo>
                        <a:lnTo>
                          <a:pt x="2017" y="1513"/>
                        </a:lnTo>
                        <a:lnTo>
                          <a:pt x="1877" y="1373"/>
                        </a:lnTo>
                        <a:lnTo>
                          <a:pt x="1709" y="1289"/>
                        </a:lnTo>
                        <a:lnTo>
                          <a:pt x="1709" y="1289"/>
                        </a:lnTo>
                        <a:lnTo>
                          <a:pt x="1849" y="1177"/>
                        </a:lnTo>
                        <a:lnTo>
                          <a:pt x="1961" y="1037"/>
                        </a:lnTo>
                        <a:lnTo>
                          <a:pt x="2017" y="897"/>
                        </a:lnTo>
                        <a:lnTo>
                          <a:pt x="2045" y="701"/>
                        </a:lnTo>
                        <a:lnTo>
                          <a:pt x="2045" y="701"/>
                        </a:lnTo>
                        <a:lnTo>
                          <a:pt x="2017" y="560"/>
                        </a:lnTo>
                        <a:lnTo>
                          <a:pt x="1989" y="420"/>
                        </a:lnTo>
                        <a:lnTo>
                          <a:pt x="1877" y="280"/>
                        </a:lnTo>
                        <a:lnTo>
                          <a:pt x="1765" y="196"/>
                        </a:lnTo>
                        <a:lnTo>
                          <a:pt x="1625" y="112"/>
                        </a:lnTo>
                        <a:lnTo>
                          <a:pt x="1457" y="28"/>
                        </a:lnTo>
                        <a:lnTo>
                          <a:pt x="1261" y="0"/>
                        </a:lnTo>
                        <a:lnTo>
                          <a:pt x="10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1502;p57">
                    <a:extLst>
                      <a:ext uri="{FF2B5EF4-FFF2-40B4-BE49-F238E27FC236}">
                        <a16:creationId xmlns:a16="http://schemas.microsoft.com/office/drawing/2014/main" id="{AE05F499-3643-FFC2-BD84-66B8283CB430}"/>
                      </a:ext>
                    </a:extLst>
                  </p:cNvPr>
                  <p:cNvSpPr/>
                  <p:nvPr/>
                </p:nvSpPr>
                <p:spPr>
                  <a:xfrm>
                    <a:off x="1906444" y="3231015"/>
                    <a:ext cx="299879" cy="21290"/>
                  </a:xfrm>
                  <a:custGeom>
                    <a:avLst/>
                    <a:gdLst/>
                    <a:ahLst/>
                    <a:cxnLst/>
                    <a:rect l="l" t="t" r="r" b="b"/>
                    <a:pathLst>
                      <a:path w="18965" h="1346" fill="none" extrusionOk="0">
                        <a:moveTo>
                          <a:pt x="18292" y="1"/>
                        </a:moveTo>
                        <a:lnTo>
                          <a:pt x="673" y="1"/>
                        </a:lnTo>
                        <a:lnTo>
                          <a:pt x="673" y="1"/>
                        </a:lnTo>
                        <a:lnTo>
                          <a:pt x="673" y="1"/>
                        </a:lnTo>
                        <a:lnTo>
                          <a:pt x="533" y="1"/>
                        </a:lnTo>
                        <a:lnTo>
                          <a:pt x="393" y="57"/>
                        </a:lnTo>
                        <a:lnTo>
                          <a:pt x="281" y="113"/>
                        </a:lnTo>
                        <a:lnTo>
                          <a:pt x="197" y="197"/>
                        </a:lnTo>
                        <a:lnTo>
                          <a:pt x="113" y="281"/>
                        </a:lnTo>
                        <a:lnTo>
                          <a:pt x="57" y="393"/>
                        </a:lnTo>
                        <a:lnTo>
                          <a:pt x="1" y="533"/>
                        </a:lnTo>
                        <a:lnTo>
                          <a:pt x="1" y="673"/>
                        </a:lnTo>
                        <a:lnTo>
                          <a:pt x="1" y="673"/>
                        </a:lnTo>
                        <a:lnTo>
                          <a:pt x="1" y="813"/>
                        </a:lnTo>
                        <a:lnTo>
                          <a:pt x="57" y="925"/>
                        </a:lnTo>
                        <a:lnTo>
                          <a:pt x="113" y="1037"/>
                        </a:lnTo>
                        <a:lnTo>
                          <a:pt x="197" y="1149"/>
                        </a:lnTo>
                        <a:lnTo>
                          <a:pt x="281" y="1233"/>
                        </a:lnTo>
                        <a:lnTo>
                          <a:pt x="393" y="1289"/>
                        </a:lnTo>
                        <a:lnTo>
                          <a:pt x="533" y="1318"/>
                        </a:lnTo>
                        <a:lnTo>
                          <a:pt x="673" y="1346"/>
                        </a:lnTo>
                        <a:lnTo>
                          <a:pt x="18292" y="1346"/>
                        </a:lnTo>
                        <a:lnTo>
                          <a:pt x="18292" y="1346"/>
                        </a:lnTo>
                        <a:lnTo>
                          <a:pt x="18404" y="1318"/>
                        </a:lnTo>
                        <a:lnTo>
                          <a:pt x="18544" y="1289"/>
                        </a:lnTo>
                        <a:lnTo>
                          <a:pt x="18656" y="1205"/>
                        </a:lnTo>
                        <a:lnTo>
                          <a:pt x="18768" y="1149"/>
                        </a:lnTo>
                        <a:lnTo>
                          <a:pt x="18824" y="1037"/>
                        </a:lnTo>
                        <a:lnTo>
                          <a:pt x="18908" y="925"/>
                        </a:lnTo>
                        <a:lnTo>
                          <a:pt x="18936" y="813"/>
                        </a:lnTo>
                        <a:lnTo>
                          <a:pt x="18964" y="673"/>
                        </a:lnTo>
                        <a:lnTo>
                          <a:pt x="18964" y="673"/>
                        </a:lnTo>
                        <a:lnTo>
                          <a:pt x="18936" y="533"/>
                        </a:lnTo>
                        <a:lnTo>
                          <a:pt x="18908" y="393"/>
                        </a:lnTo>
                        <a:lnTo>
                          <a:pt x="18852" y="281"/>
                        </a:lnTo>
                        <a:lnTo>
                          <a:pt x="18768" y="197"/>
                        </a:lnTo>
                        <a:lnTo>
                          <a:pt x="18656" y="113"/>
                        </a:lnTo>
                        <a:lnTo>
                          <a:pt x="18544" y="57"/>
                        </a:lnTo>
                        <a:lnTo>
                          <a:pt x="18432" y="1"/>
                        </a:lnTo>
                        <a:lnTo>
                          <a:pt x="18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1504;p57">
                    <a:extLst>
                      <a:ext uri="{FF2B5EF4-FFF2-40B4-BE49-F238E27FC236}">
                        <a16:creationId xmlns:a16="http://schemas.microsoft.com/office/drawing/2014/main" id="{0B100275-9D60-053B-CD0B-8DD1E930BE3E}"/>
                      </a:ext>
                    </a:extLst>
                  </p:cNvPr>
                  <p:cNvSpPr/>
                  <p:nvPr/>
                </p:nvSpPr>
                <p:spPr>
                  <a:xfrm>
                    <a:off x="1906444" y="3281094"/>
                    <a:ext cx="174978" cy="21275"/>
                  </a:xfrm>
                  <a:custGeom>
                    <a:avLst/>
                    <a:gdLst/>
                    <a:ahLst/>
                    <a:cxnLst/>
                    <a:rect l="l" t="t" r="r" b="b"/>
                    <a:pathLst>
                      <a:path w="11066" h="1345" fill="none" extrusionOk="0">
                        <a:moveTo>
                          <a:pt x="10421" y="0"/>
                        </a:moveTo>
                        <a:lnTo>
                          <a:pt x="673" y="0"/>
                        </a:lnTo>
                        <a:lnTo>
                          <a:pt x="673" y="0"/>
                        </a:lnTo>
                        <a:lnTo>
                          <a:pt x="533" y="28"/>
                        </a:lnTo>
                        <a:lnTo>
                          <a:pt x="393" y="56"/>
                        </a:lnTo>
                        <a:lnTo>
                          <a:pt x="281" y="112"/>
                        </a:lnTo>
                        <a:lnTo>
                          <a:pt x="197" y="196"/>
                        </a:lnTo>
                        <a:lnTo>
                          <a:pt x="113" y="308"/>
                        </a:lnTo>
                        <a:lnTo>
                          <a:pt x="57" y="420"/>
                        </a:lnTo>
                        <a:lnTo>
                          <a:pt x="1" y="532"/>
                        </a:lnTo>
                        <a:lnTo>
                          <a:pt x="1" y="672"/>
                        </a:lnTo>
                        <a:lnTo>
                          <a:pt x="1" y="672"/>
                        </a:lnTo>
                        <a:lnTo>
                          <a:pt x="1" y="672"/>
                        </a:lnTo>
                        <a:lnTo>
                          <a:pt x="1" y="813"/>
                        </a:lnTo>
                        <a:lnTo>
                          <a:pt x="57" y="925"/>
                        </a:lnTo>
                        <a:lnTo>
                          <a:pt x="113" y="1065"/>
                        </a:lnTo>
                        <a:lnTo>
                          <a:pt x="197" y="1149"/>
                        </a:lnTo>
                        <a:lnTo>
                          <a:pt x="281" y="1233"/>
                        </a:lnTo>
                        <a:lnTo>
                          <a:pt x="393" y="1289"/>
                        </a:lnTo>
                        <a:lnTo>
                          <a:pt x="533" y="1345"/>
                        </a:lnTo>
                        <a:lnTo>
                          <a:pt x="673" y="1345"/>
                        </a:lnTo>
                        <a:lnTo>
                          <a:pt x="10421" y="1345"/>
                        </a:lnTo>
                        <a:lnTo>
                          <a:pt x="10421" y="1345"/>
                        </a:lnTo>
                        <a:lnTo>
                          <a:pt x="10533" y="1345"/>
                        </a:lnTo>
                        <a:lnTo>
                          <a:pt x="10673" y="1289"/>
                        </a:lnTo>
                        <a:lnTo>
                          <a:pt x="10785" y="1233"/>
                        </a:lnTo>
                        <a:lnTo>
                          <a:pt x="10869" y="1149"/>
                        </a:lnTo>
                        <a:lnTo>
                          <a:pt x="10953" y="1037"/>
                        </a:lnTo>
                        <a:lnTo>
                          <a:pt x="11037" y="925"/>
                        </a:lnTo>
                        <a:lnTo>
                          <a:pt x="11065" y="813"/>
                        </a:lnTo>
                        <a:lnTo>
                          <a:pt x="11065" y="672"/>
                        </a:lnTo>
                        <a:lnTo>
                          <a:pt x="11065" y="672"/>
                        </a:lnTo>
                        <a:lnTo>
                          <a:pt x="11065" y="532"/>
                        </a:lnTo>
                        <a:lnTo>
                          <a:pt x="11037" y="420"/>
                        </a:lnTo>
                        <a:lnTo>
                          <a:pt x="10953" y="308"/>
                        </a:lnTo>
                        <a:lnTo>
                          <a:pt x="10869" y="196"/>
                        </a:lnTo>
                        <a:lnTo>
                          <a:pt x="10785" y="112"/>
                        </a:lnTo>
                        <a:lnTo>
                          <a:pt x="10673" y="56"/>
                        </a:lnTo>
                        <a:lnTo>
                          <a:pt x="10533" y="28"/>
                        </a:lnTo>
                        <a:lnTo>
                          <a:pt x="1042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1506;p57">
                    <a:extLst>
                      <a:ext uri="{FF2B5EF4-FFF2-40B4-BE49-F238E27FC236}">
                        <a16:creationId xmlns:a16="http://schemas.microsoft.com/office/drawing/2014/main" id="{F6C14925-07A1-B716-45B8-EEC57F518D73}"/>
                      </a:ext>
                    </a:extLst>
                  </p:cNvPr>
                  <p:cNvSpPr/>
                  <p:nvPr/>
                </p:nvSpPr>
                <p:spPr>
                  <a:xfrm>
                    <a:off x="1830704" y="3429952"/>
                    <a:ext cx="1196337" cy="189652"/>
                  </a:xfrm>
                  <a:custGeom>
                    <a:avLst/>
                    <a:gdLst/>
                    <a:ahLst/>
                    <a:cxnLst/>
                    <a:rect l="l" t="t" r="r" b="b"/>
                    <a:pathLst>
                      <a:path w="75659" h="11990" fill="none" extrusionOk="0">
                        <a:moveTo>
                          <a:pt x="1654" y="1"/>
                        </a:moveTo>
                        <a:lnTo>
                          <a:pt x="73978" y="1"/>
                        </a:lnTo>
                        <a:lnTo>
                          <a:pt x="73978" y="1"/>
                        </a:lnTo>
                        <a:lnTo>
                          <a:pt x="74146" y="29"/>
                        </a:lnTo>
                        <a:lnTo>
                          <a:pt x="74314" y="29"/>
                        </a:lnTo>
                        <a:lnTo>
                          <a:pt x="74622" y="141"/>
                        </a:lnTo>
                        <a:lnTo>
                          <a:pt x="74902" y="281"/>
                        </a:lnTo>
                        <a:lnTo>
                          <a:pt x="75154" y="505"/>
                        </a:lnTo>
                        <a:lnTo>
                          <a:pt x="75350" y="757"/>
                        </a:lnTo>
                        <a:lnTo>
                          <a:pt x="75519" y="1037"/>
                        </a:lnTo>
                        <a:lnTo>
                          <a:pt x="75603" y="1345"/>
                        </a:lnTo>
                        <a:lnTo>
                          <a:pt x="75631" y="1514"/>
                        </a:lnTo>
                        <a:lnTo>
                          <a:pt x="75659" y="1682"/>
                        </a:lnTo>
                        <a:lnTo>
                          <a:pt x="75659" y="10309"/>
                        </a:lnTo>
                        <a:lnTo>
                          <a:pt x="75659" y="10309"/>
                        </a:lnTo>
                        <a:lnTo>
                          <a:pt x="75631" y="10477"/>
                        </a:lnTo>
                        <a:lnTo>
                          <a:pt x="75603" y="10645"/>
                        </a:lnTo>
                        <a:lnTo>
                          <a:pt x="75519" y="10953"/>
                        </a:lnTo>
                        <a:lnTo>
                          <a:pt x="75350" y="11233"/>
                        </a:lnTo>
                        <a:lnTo>
                          <a:pt x="75154" y="11485"/>
                        </a:lnTo>
                        <a:lnTo>
                          <a:pt x="74902" y="11709"/>
                        </a:lnTo>
                        <a:lnTo>
                          <a:pt x="74622" y="11850"/>
                        </a:lnTo>
                        <a:lnTo>
                          <a:pt x="74314" y="11962"/>
                        </a:lnTo>
                        <a:lnTo>
                          <a:pt x="74146" y="11962"/>
                        </a:lnTo>
                        <a:lnTo>
                          <a:pt x="73978" y="11990"/>
                        </a:lnTo>
                        <a:lnTo>
                          <a:pt x="1654" y="11990"/>
                        </a:lnTo>
                        <a:lnTo>
                          <a:pt x="1654" y="11990"/>
                        </a:lnTo>
                        <a:lnTo>
                          <a:pt x="1486" y="11962"/>
                        </a:lnTo>
                        <a:lnTo>
                          <a:pt x="1317" y="11962"/>
                        </a:lnTo>
                        <a:lnTo>
                          <a:pt x="1009" y="11850"/>
                        </a:lnTo>
                        <a:lnTo>
                          <a:pt x="729" y="11709"/>
                        </a:lnTo>
                        <a:lnTo>
                          <a:pt x="477" y="11485"/>
                        </a:lnTo>
                        <a:lnTo>
                          <a:pt x="281" y="11233"/>
                        </a:lnTo>
                        <a:lnTo>
                          <a:pt x="113" y="10953"/>
                        </a:lnTo>
                        <a:lnTo>
                          <a:pt x="29" y="10645"/>
                        </a:lnTo>
                        <a:lnTo>
                          <a:pt x="1" y="10477"/>
                        </a:lnTo>
                        <a:lnTo>
                          <a:pt x="1" y="10309"/>
                        </a:lnTo>
                        <a:lnTo>
                          <a:pt x="1" y="1682"/>
                        </a:lnTo>
                        <a:lnTo>
                          <a:pt x="1" y="1682"/>
                        </a:lnTo>
                        <a:lnTo>
                          <a:pt x="1" y="1514"/>
                        </a:lnTo>
                        <a:lnTo>
                          <a:pt x="29" y="1345"/>
                        </a:lnTo>
                        <a:lnTo>
                          <a:pt x="113" y="1037"/>
                        </a:lnTo>
                        <a:lnTo>
                          <a:pt x="281" y="757"/>
                        </a:lnTo>
                        <a:lnTo>
                          <a:pt x="477" y="505"/>
                        </a:lnTo>
                        <a:lnTo>
                          <a:pt x="729" y="281"/>
                        </a:lnTo>
                        <a:lnTo>
                          <a:pt x="1009" y="141"/>
                        </a:lnTo>
                        <a:lnTo>
                          <a:pt x="1317" y="29"/>
                        </a:lnTo>
                        <a:lnTo>
                          <a:pt x="1486" y="29"/>
                        </a:lnTo>
                        <a:lnTo>
                          <a:pt x="16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1508;p57">
                    <a:extLst>
                      <a:ext uri="{FF2B5EF4-FFF2-40B4-BE49-F238E27FC236}">
                        <a16:creationId xmlns:a16="http://schemas.microsoft.com/office/drawing/2014/main" id="{0CDCEBDE-959C-001E-E11A-DA37CAFF1818}"/>
                      </a:ext>
                    </a:extLst>
                  </p:cNvPr>
                  <p:cNvSpPr/>
                  <p:nvPr/>
                </p:nvSpPr>
                <p:spPr>
                  <a:xfrm>
                    <a:off x="2708567" y="3507932"/>
                    <a:ext cx="27039" cy="26605"/>
                  </a:xfrm>
                  <a:custGeom>
                    <a:avLst/>
                    <a:gdLst/>
                    <a:ahLst/>
                    <a:cxnLst/>
                    <a:rect l="l" t="t" r="r" b="b"/>
                    <a:pathLst>
                      <a:path w="1710" h="1682" fill="none" extrusionOk="0">
                        <a:moveTo>
                          <a:pt x="1037" y="1"/>
                        </a:moveTo>
                        <a:lnTo>
                          <a:pt x="645" y="1"/>
                        </a:lnTo>
                        <a:lnTo>
                          <a:pt x="645" y="673"/>
                        </a:lnTo>
                        <a:lnTo>
                          <a:pt x="1" y="673"/>
                        </a:lnTo>
                        <a:lnTo>
                          <a:pt x="1" y="1037"/>
                        </a:lnTo>
                        <a:lnTo>
                          <a:pt x="645" y="1037"/>
                        </a:lnTo>
                        <a:lnTo>
                          <a:pt x="645" y="1682"/>
                        </a:lnTo>
                        <a:lnTo>
                          <a:pt x="1037" y="1682"/>
                        </a:lnTo>
                        <a:lnTo>
                          <a:pt x="1037" y="1037"/>
                        </a:lnTo>
                        <a:lnTo>
                          <a:pt x="1709" y="1037"/>
                        </a:lnTo>
                        <a:lnTo>
                          <a:pt x="1709" y="673"/>
                        </a:lnTo>
                        <a:lnTo>
                          <a:pt x="1037" y="673"/>
                        </a:lnTo>
                        <a:lnTo>
                          <a:pt x="10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1510;p57">
                    <a:extLst>
                      <a:ext uri="{FF2B5EF4-FFF2-40B4-BE49-F238E27FC236}">
                        <a16:creationId xmlns:a16="http://schemas.microsoft.com/office/drawing/2014/main" id="{44993206-C524-135C-1918-30FBC6AEC7D9}"/>
                      </a:ext>
                    </a:extLst>
                  </p:cNvPr>
                  <p:cNvSpPr/>
                  <p:nvPr/>
                </p:nvSpPr>
                <p:spPr>
                  <a:xfrm>
                    <a:off x="2777224" y="3525664"/>
                    <a:ext cx="6214" cy="10645"/>
                  </a:xfrm>
                  <a:custGeom>
                    <a:avLst/>
                    <a:gdLst/>
                    <a:ahLst/>
                    <a:cxnLst/>
                    <a:rect l="l" t="t" r="r" b="b"/>
                    <a:pathLst>
                      <a:path w="393" h="673" fill="none" extrusionOk="0">
                        <a:moveTo>
                          <a:pt x="0" y="673"/>
                        </a:moveTo>
                        <a:lnTo>
                          <a:pt x="0" y="0"/>
                        </a:lnTo>
                        <a:lnTo>
                          <a:pt x="0" y="0"/>
                        </a:lnTo>
                        <a:lnTo>
                          <a:pt x="140" y="56"/>
                        </a:lnTo>
                        <a:lnTo>
                          <a:pt x="281" y="112"/>
                        </a:lnTo>
                        <a:lnTo>
                          <a:pt x="365" y="196"/>
                        </a:lnTo>
                        <a:lnTo>
                          <a:pt x="393" y="336"/>
                        </a:lnTo>
                        <a:lnTo>
                          <a:pt x="393" y="336"/>
                        </a:lnTo>
                        <a:lnTo>
                          <a:pt x="365" y="448"/>
                        </a:lnTo>
                        <a:lnTo>
                          <a:pt x="309" y="532"/>
                        </a:lnTo>
                        <a:lnTo>
                          <a:pt x="168" y="617"/>
                        </a:lnTo>
                        <a:lnTo>
                          <a:pt x="0"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1511;p57">
                    <a:extLst>
                      <a:ext uri="{FF2B5EF4-FFF2-40B4-BE49-F238E27FC236}">
                        <a16:creationId xmlns:a16="http://schemas.microsoft.com/office/drawing/2014/main" id="{E02440BF-ED06-9E9C-943A-A5784C9AFBB4}"/>
                      </a:ext>
                    </a:extLst>
                  </p:cNvPr>
                  <p:cNvSpPr/>
                  <p:nvPr/>
                </p:nvSpPr>
                <p:spPr>
                  <a:xfrm>
                    <a:off x="2766155" y="3506604"/>
                    <a:ext cx="6214" cy="10661"/>
                  </a:xfrm>
                  <a:custGeom>
                    <a:avLst/>
                    <a:gdLst/>
                    <a:ahLst/>
                    <a:cxnLst/>
                    <a:rect l="l" t="t" r="r" b="b"/>
                    <a:pathLst>
                      <a:path w="393" h="674" fill="none" extrusionOk="0">
                        <a:moveTo>
                          <a:pt x="392" y="673"/>
                        </a:moveTo>
                        <a:lnTo>
                          <a:pt x="392" y="673"/>
                        </a:lnTo>
                        <a:lnTo>
                          <a:pt x="252" y="617"/>
                        </a:lnTo>
                        <a:lnTo>
                          <a:pt x="112" y="561"/>
                        </a:lnTo>
                        <a:lnTo>
                          <a:pt x="28" y="449"/>
                        </a:lnTo>
                        <a:lnTo>
                          <a:pt x="0" y="337"/>
                        </a:lnTo>
                        <a:lnTo>
                          <a:pt x="0" y="337"/>
                        </a:lnTo>
                        <a:lnTo>
                          <a:pt x="28" y="225"/>
                        </a:lnTo>
                        <a:lnTo>
                          <a:pt x="112" y="141"/>
                        </a:lnTo>
                        <a:lnTo>
                          <a:pt x="224" y="57"/>
                        </a:lnTo>
                        <a:lnTo>
                          <a:pt x="392" y="1"/>
                        </a:lnTo>
                        <a:lnTo>
                          <a:pt x="392" y="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1512;p57">
                    <a:extLst>
                      <a:ext uri="{FF2B5EF4-FFF2-40B4-BE49-F238E27FC236}">
                        <a16:creationId xmlns:a16="http://schemas.microsoft.com/office/drawing/2014/main" id="{AA939953-7262-2826-2D48-3A8A20FC82EE}"/>
                      </a:ext>
                    </a:extLst>
                  </p:cNvPr>
                  <p:cNvSpPr/>
                  <p:nvPr/>
                </p:nvSpPr>
                <p:spPr>
                  <a:xfrm>
                    <a:off x="2757727" y="3493317"/>
                    <a:ext cx="33237" cy="55836"/>
                  </a:xfrm>
                  <a:custGeom>
                    <a:avLst/>
                    <a:gdLst/>
                    <a:ahLst/>
                    <a:cxnLst/>
                    <a:rect l="l" t="t" r="r" b="b"/>
                    <a:pathLst>
                      <a:path w="2102" h="3530" fill="none" extrusionOk="0">
                        <a:moveTo>
                          <a:pt x="1233" y="0"/>
                        </a:moveTo>
                        <a:lnTo>
                          <a:pt x="925" y="0"/>
                        </a:lnTo>
                        <a:lnTo>
                          <a:pt x="925" y="449"/>
                        </a:lnTo>
                        <a:lnTo>
                          <a:pt x="925" y="449"/>
                        </a:lnTo>
                        <a:lnTo>
                          <a:pt x="729" y="477"/>
                        </a:lnTo>
                        <a:lnTo>
                          <a:pt x="533" y="533"/>
                        </a:lnTo>
                        <a:lnTo>
                          <a:pt x="393" y="617"/>
                        </a:lnTo>
                        <a:lnTo>
                          <a:pt x="281" y="701"/>
                        </a:lnTo>
                        <a:lnTo>
                          <a:pt x="169" y="813"/>
                        </a:lnTo>
                        <a:lnTo>
                          <a:pt x="113" y="925"/>
                        </a:lnTo>
                        <a:lnTo>
                          <a:pt x="85" y="1065"/>
                        </a:lnTo>
                        <a:lnTo>
                          <a:pt x="57" y="1205"/>
                        </a:lnTo>
                        <a:lnTo>
                          <a:pt x="57" y="1205"/>
                        </a:lnTo>
                        <a:lnTo>
                          <a:pt x="85" y="1373"/>
                        </a:lnTo>
                        <a:lnTo>
                          <a:pt x="141" y="1541"/>
                        </a:lnTo>
                        <a:lnTo>
                          <a:pt x="225" y="1653"/>
                        </a:lnTo>
                        <a:lnTo>
                          <a:pt x="337" y="1737"/>
                        </a:lnTo>
                        <a:lnTo>
                          <a:pt x="477" y="1821"/>
                        </a:lnTo>
                        <a:lnTo>
                          <a:pt x="617" y="1877"/>
                        </a:lnTo>
                        <a:lnTo>
                          <a:pt x="925" y="1961"/>
                        </a:lnTo>
                        <a:lnTo>
                          <a:pt x="925" y="2718"/>
                        </a:lnTo>
                        <a:lnTo>
                          <a:pt x="925" y="2718"/>
                        </a:lnTo>
                        <a:lnTo>
                          <a:pt x="729" y="2690"/>
                        </a:lnTo>
                        <a:lnTo>
                          <a:pt x="533" y="2634"/>
                        </a:lnTo>
                        <a:lnTo>
                          <a:pt x="337" y="2549"/>
                        </a:lnTo>
                        <a:lnTo>
                          <a:pt x="169" y="2437"/>
                        </a:lnTo>
                        <a:lnTo>
                          <a:pt x="1" y="2802"/>
                        </a:lnTo>
                        <a:lnTo>
                          <a:pt x="1" y="2802"/>
                        </a:lnTo>
                        <a:lnTo>
                          <a:pt x="225" y="2942"/>
                        </a:lnTo>
                        <a:lnTo>
                          <a:pt x="449" y="3026"/>
                        </a:lnTo>
                        <a:lnTo>
                          <a:pt x="673" y="3082"/>
                        </a:lnTo>
                        <a:lnTo>
                          <a:pt x="925" y="3110"/>
                        </a:lnTo>
                        <a:lnTo>
                          <a:pt x="925" y="3530"/>
                        </a:lnTo>
                        <a:lnTo>
                          <a:pt x="1233" y="3530"/>
                        </a:lnTo>
                        <a:lnTo>
                          <a:pt x="1233" y="3110"/>
                        </a:lnTo>
                        <a:lnTo>
                          <a:pt x="1233" y="3110"/>
                        </a:lnTo>
                        <a:lnTo>
                          <a:pt x="1429" y="3082"/>
                        </a:lnTo>
                        <a:lnTo>
                          <a:pt x="1626" y="3026"/>
                        </a:lnTo>
                        <a:lnTo>
                          <a:pt x="1766" y="2942"/>
                        </a:lnTo>
                        <a:lnTo>
                          <a:pt x="1878" y="2858"/>
                        </a:lnTo>
                        <a:lnTo>
                          <a:pt x="1990" y="2746"/>
                        </a:lnTo>
                        <a:lnTo>
                          <a:pt x="2046" y="2634"/>
                        </a:lnTo>
                        <a:lnTo>
                          <a:pt x="2074" y="2493"/>
                        </a:lnTo>
                        <a:lnTo>
                          <a:pt x="2102" y="2353"/>
                        </a:lnTo>
                        <a:lnTo>
                          <a:pt x="2102" y="2353"/>
                        </a:lnTo>
                        <a:lnTo>
                          <a:pt x="2074" y="2157"/>
                        </a:lnTo>
                        <a:lnTo>
                          <a:pt x="2018" y="2017"/>
                        </a:lnTo>
                        <a:lnTo>
                          <a:pt x="1934" y="1905"/>
                        </a:lnTo>
                        <a:lnTo>
                          <a:pt x="1822" y="1821"/>
                        </a:lnTo>
                        <a:lnTo>
                          <a:pt x="1682" y="1737"/>
                        </a:lnTo>
                        <a:lnTo>
                          <a:pt x="1542" y="1681"/>
                        </a:lnTo>
                        <a:lnTo>
                          <a:pt x="1233" y="1597"/>
                        </a:lnTo>
                        <a:lnTo>
                          <a:pt x="1233" y="841"/>
                        </a:lnTo>
                        <a:lnTo>
                          <a:pt x="1233" y="841"/>
                        </a:lnTo>
                        <a:lnTo>
                          <a:pt x="1542" y="897"/>
                        </a:lnTo>
                        <a:lnTo>
                          <a:pt x="1850" y="1037"/>
                        </a:lnTo>
                        <a:lnTo>
                          <a:pt x="1990" y="645"/>
                        </a:lnTo>
                        <a:lnTo>
                          <a:pt x="1990" y="645"/>
                        </a:lnTo>
                        <a:lnTo>
                          <a:pt x="1822" y="561"/>
                        </a:lnTo>
                        <a:lnTo>
                          <a:pt x="1626" y="505"/>
                        </a:lnTo>
                        <a:lnTo>
                          <a:pt x="1429" y="449"/>
                        </a:lnTo>
                        <a:lnTo>
                          <a:pt x="1233" y="421"/>
                        </a:lnTo>
                        <a:lnTo>
                          <a:pt x="12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1514;p57">
                    <a:extLst>
                      <a:ext uri="{FF2B5EF4-FFF2-40B4-BE49-F238E27FC236}">
                        <a16:creationId xmlns:a16="http://schemas.microsoft.com/office/drawing/2014/main" id="{D26E5FA1-D9B6-20C0-9BEB-D57FDC4E2502}"/>
                      </a:ext>
                    </a:extLst>
                  </p:cNvPr>
                  <p:cNvSpPr/>
                  <p:nvPr/>
                </p:nvSpPr>
                <p:spPr>
                  <a:xfrm>
                    <a:off x="2809560" y="3500403"/>
                    <a:ext cx="16840" cy="41663"/>
                  </a:xfrm>
                  <a:custGeom>
                    <a:avLst/>
                    <a:gdLst/>
                    <a:ahLst/>
                    <a:cxnLst/>
                    <a:rect l="l" t="t" r="r" b="b"/>
                    <a:pathLst>
                      <a:path w="1065" h="2634" fill="none" extrusionOk="0">
                        <a:moveTo>
                          <a:pt x="1065" y="1"/>
                        </a:moveTo>
                        <a:lnTo>
                          <a:pt x="0" y="1"/>
                        </a:lnTo>
                        <a:lnTo>
                          <a:pt x="0" y="421"/>
                        </a:lnTo>
                        <a:lnTo>
                          <a:pt x="560" y="421"/>
                        </a:lnTo>
                        <a:lnTo>
                          <a:pt x="560" y="2634"/>
                        </a:lnTo>
                        <a:lnTo>
                          <a:pt x="1065" y="2634"/>
                        </a:lnTo>
                        <a:lnTo>
                          <a:pt x="10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1516;p57">
                    <a:extLst>
                      <a:ext uri="{FF2B5EF4-FFF2-40B4-BE49-F238E27FC236}">
                        <a16:creationId xmlns:a16="http://schemas.microsoft.com/office/drawing/2014/main" id="{BAB0EC6E-C2FD-6BDD-B8CB-E97066A60403}"/>
                      </a:ext>
                    </a:extLst>
                  </p:cNvPr>
                  <p:cNvSpPr/>
                  <p:nvPr/>
                </p:nvSpPr>
                <p:spPr>
                  <a:xfrm>
                    <a:off x="2842339" y="3523449"/>
                    <a:ext cx="17726" cy="13303"/>
                  </a:xfrm>
                  <a:custGeom>
                    <a:avLst/>
                    <a:gdLst/>
                    <a:ahLst/>
                    <a:cxnLst/>
                    <a:rect l="l" t="t" r="r" b="b"/>
                    <a:pathLst>
                      <a:path w="1121" h="841" fill="none" extrusionOk="0">
                        <a:moveTo>
                          <a:pt x="560" y="841"/>
                        </a:moveTo>
                        <a:lnTo>
                          <a:pt x="560" y="841"/>
                        </a:lnTo>
                        <a:lnTo>
                          <a:pt x="336" y="813"/>
                        </a:lnTo>
                        <a:lnTo>
                          <a:pt x="252" y="785"/>
                        </a:lnTo>
                        <a:lnTo>
                          <a:pt x="168" y="729"/>
                        </a:lnTo>
                        <a:lnTo>
                          <a:pt x="84" y="672"/>
                        </a:lnTo>
                        <a:lnTo>
                          <a:pt x="56" y="588"/>
                        </a:lnTo>
                        <a:lnTo>
                          <a:pt x="28" y="504"/>
                        </a:lnTo>
                        <a:lnTo>
                          <a:pt x="0" y="420"/>
                        </a:lnTo>
                        <a:lnTo>
                          <a:pt x="0" y="420"/>
                        </a:lnTo>
                        <a:lnTo>
                          <a:pt x="28" y="336"/>
                        </a:lnTo>
                        <a:lnTo>
                          <a:pt x="56" y="252"/>
                        </a:lnTo>
                        <a:lnTo>
                          <a:pt x="112" y="168"/>
                        </a:lnTo>
                        <a:lnTo>
                          <a:pt x="168" y="112"/>
                        </a:lnTo>
                        <a:lnTo>
                          <a:pt x="252" y="56"/>
                        </a:lnTo>
                        <a:lnTo>
                          <a:pt x="336" y="28"/>
                        </a:lnTo>
                        <a:lnTo>
                          <a:pt x="560" y="0"/>
                        </a:lnTo>
                        <a:lnTo>
                          <a:pt x="560" y="0"/>
                        </a:lnTo>
                        <a:lnTo>
                          <a:pt x="812" y="28"/>
                        </a:lnTo>
                        <a:lnTo>
                          <a:pt x="896" y="56"/>
                        </a:lnTo>
                        <a:lnTo>
                          <a:pt x="980" y="112"/>
                        </a:lnTo>
                        <a:lnTo>
                          <a:pt x="1036" y="168"/>
                        </a:lnTo>
                        <a:lnTo>
                          <a:pt x="1092" y="252"/>
                        </a:lnTo>
                        <a:lnTo>
                          <a:pt x="1120" y="336"/>
                        </a:lnTo>
                        <a:lnTo>
                          <a:pt x="1120" y="420"/>
                        </a:lnTo>
                        <a:lnTo>
                          <a:pt x="1120" y="420"/>
                        </a:lnTo>
                        <a:lnTo>
                          <a:pt x="1120" y="504"/>
                        </a:lnTo>
                        <a:lnTo>
                          <a:pt x="1092" y="588"/>
                        </a:lnTo>
                        <a:lnTo>
                          <a:pt x="1036" y="672"/>
                        </a:lnTo>
                        <a:lnTo>
                          <a:pt x="980" y="729"/>
                        </a:lnTo>
                        <a:lnTo>
                          <a:pt x="896" y="785"/>
                        </a:lnTo>
                        <a:lnTo>
                          <a:pt x="812" y="813"/>
                        </a:lnTo>
                        <a:lnTo>
                          <a:pt x="560" y="8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1517;p57">
                    <a:extLst>
                      <a:ext uri="{FF2B5EF4-FFF2-40B4-BE49-F238E27FC236}">
                        <a16:creationId xmlns:a16="http://schemas.microsoft.com/office/drawing/2014/main" id="{4CF28EDF-4ED5-0FF1-8A1F-563FB2E922F3}"/>
                      </a:ext>
                    </a:extLst>
                  </p:cNvPr>
                  <p:cNvSpPr/>
                  <p:nvPr/>
                </p:nvSpPr>
                <p:spPr>
                  <a:xfrm>
                    <a:off x="2843224" y="3506604"/>
                    <a:ext cx="15955" cy="11547"/>
                  </a:xfrm>
                  <a:custGeom>
                    <a:avLst/>
                    <a:gdLst/>
                    <a:ahLst/>
                    <a:cxnLst/>
                    <a:rect l="l" t="t" r="r" b="b"/>
                    <a:pathLst>
                      <a:path w="1009" h="730" fill="none" extrusionOk="0">
                        <a:moveTo>
                          <a:pt x="504" y="729"/>
                        </a:moveTo>
                        <a:lnTo>
                          <a:pt x="504" y="729"/>
                        </a:lnTo>
                        <a:lnTo>
                          <a:pt x="280" y="701"/>
                        </a:lnTo>
                        <a:lnTo>
                          <a:pt x="140" y="645"/>
                        </a:lnTo>
                        <a:lnTo>
                          <a:pt x="84" y="589"/>
                        </a:lnTo>
                        <a:lnTo>
                          <a:pt x="28" y="505"/>
                        </a:lnTo>
                        <a:lnTo>
                          <a:pt x="0" y="449"/>
                        </a:lnTo>
                        <a:lnTo>
                          <a:pt x="0" y="365"/>
                        </a:lnTo>
                        <a:lnTo>
                          <a:pt x="0" y="337"/>
                        </a:lnTo>
                        <a:lnTo>
                          <a:pt x="0" y="337"/>
                        </a:lnTo>
                        <a:lnTo>
                          <a:pt x="0" y="253"/>
                        </a:lnTo>
                        <a:lnTo>
                          <a:pt x="28" y="197"/>
                        </a:lnTo>
                        <a:lnTo>
                          <a:pt x="84" y="113"/>
                        </a:lnTo>
                        <a:lnTo>
                          <a:pt x="140" y="85"/>
                        </a:lnTo>
                        <a:lnTo>
                          <a:pt x="280" y="1"/>
                        </a:lnTo>
                        <a:lnTo>
                          <a:pt x="504" y="1"/>
                        </a:lnTo>
                        <a:lnTo>
                          <a:pt x="504" y="1"/>
                        </a:lnTo>
                        <a:lnTo>
                          <a:pt x="700" y="29"/>
                        </a:lnTo>
                        <a:lnTo>
                          <a:pt x="868" y="85"/>
                        </a:lnTo>
                        <a:lnTo>
                          <a:pt x="924" y="141"/>
                        </a:lnTo>
                        <a:lnTo>
                          <a:pt x="952" y="225"/>
                        </a:lnTo>
                        <a:lnTo>
                          <a:pt x="980" y="281"/>
                        </a:lnTo>
                        <a:lnTo>
                          <a:pt x="1008" y="365"/>
                        </a:lnTo>
                        <a:lnTo>
                          <a:pt x="1008" y="365"/>
                        </a:lnTo>
                        <a:lnTo>
                          <a:pt x="980" y="449"/>
                        </a:lnTo>
                        <a:lnTo>
                          <a:pt x="952" y="505"/>
                        </a:lnTo>
                        <a:lnTo>
                          <a:pt x="924" y="589"/>
                        </a:lnTo>
                        <a:lnTo>
                          <a:pt x="868" y="645"/>
                        </a:lnTo>
                        <a:lnTo>
                          <a:pt x="700" y="701"/>
                        </a:lnTo>
                        <a:lnTo>
                          <a:pt x="504" y="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1518;p57">
                    <a:extLst>
                      <a:ext uri="{FF2B5EF4-FFF2-40B4-BE49-F238E27FC236}">
                        <a16:creationId xmlns:a16="http://schemas.microsoft.com/office/drawing/2014/main" id="{BBCE2CCF-1BD4-0AA2-0919-4B58D3A3F25D}"/>
                      </a:ext>
                    </a:extLst>
                  </p:cNvPr>
                  <p:cNvSpPr/>
                  <p:nvPr/>
                </p:nvSpPr>
                <p:spPr>
                  <a:xfrm>
                    <a:off x="2834353" y="3499960"/>
                    <a:ext cx="33680" cy="42549"/>
                  </a:xfrm>
                  <a:custGeom>
                    <a:avLst/>
                    <a:gdLst/>
                    <a:ahLst/>
                    <a:cxnLst/>
                    <a:rect l="l" t="t" r="r" b="b"/>
                    <a:pathLst>
                      <a:path w="2130" h="2690" fill="none" extrusionOk="0">
                        <a:moveTo>
                          <a:pt x="1065" y="1"/>
                        </a:moveTo>
                        <a:lnTo>
                          <a:pt x="1065" y="1"/>
                        </a:lnTo>
                        <a:lnTo>
                          <a:pt x="841" y="1"/>
                        </a:lnTo>
                        <a:lnTo>
                          <a:pt x="645" y="57"/>
                        </a:lnTo>
                        <a:lnTo>
                          <a:pt x="505" y="113"/>
                        </a:lnTo>
                        <a:lnTo>
                          <a:pt x="337" y="197"/>
                        </a:lnTo>
                        <a:lnTo>
                          <a:pt x="225" y="309"/>
                        </a:lnTo>
                        <a:lnTo>
                          <a:pt x="141" y="421"/>
                        </a:lnTo>
                        <a:lnTo>
                          <a:pt x="113" y="561"/>
                        </a:lnTo>
                        <a:lnTo>
                          <a:pt x="85" y="729"/>
                        </a:lnTo>
                        <a:lnTo>
                          <a:pt x="85" y="729"/>
                        </a:lnTo>
                        <a:lnTo>
                          <a:pt x="85" y="897"/>
                        </a:lnTo>
                        <a:lnTo>
                          <a:pt x="169" y="1065"/>
                        </a:lnTo>
                        <a:lnTo>
                          <a:pt x="253" y="1177"/>
                        </a:lnTo>
                        <a:lnTo>
                          <a:pt x="421" y="1289"/>
                        </a:lnTo>
                        <a:lnTo>
                          <a:pt x="421" y="1289"/>
                        </a:lnTo>
                        <a:lnTo>
                          <a:pt x="225" y="1373"/>
                        </a:lnTo>
                        <a:lnTo>
                          <a:pt x="113" y="1541"/>
                        </a:lnTo>
                        <a:lnTo>
                          <a:pt x="29" y="1709"/>
                        </a:lnTo>
                        <a:lnTo>
                          <a:pt x="1" y="1905"/>
                        </a:lnTo>
                        <a:lnTo>
                          <a:pt x="1" y="1905"/>
                        </a:lnTo>
                        <a:lnTo>
                          <a:pt x="1" y="2073"/>
                        </a:lnTo>
                        <a:lnTo>
                          <a:pt x="57" y="2242"/>
                        </a:lnTo>
                        <a:lnTo>
                          <a:pt x="169" y="2382"/>
                        </a:lnTo>
                        <a:lnTo>
                          <a:pt x="281" y="2494"/>
                        </a:lnTo>
                        <a:lnTo>
                          <a:pt x="421" y="2578"/>
                        </a:lnTo>
                        <a:lnTo>
                          <a:pt x="617" y="2634"/>
                        </a:lnTo>
                        <a:lnTo>
                          <a:pt x="813" y="2690"/>
                        </a:lnTo>
                        <a:lnTo>
                          <a:pt x="1065" y="2690"/>
                        </a:lnTo>
                        <a:lnTo>
                          <a:pt x="1065" y="2690"/>
                        </a:lnTo>
                        <a:lnTo>
                          <a:pt x="1289" y="2690"/>
                        </a:lnTo>
                        <a:lnTo>
                          <a:pt x="1485" y="2634"/>
                        </a:lnTo>
                        <a:lnTo>
                          <a:pt x="1681" y="2578"/>
                        </a:lnTo>
                        <a:lnTo>
                          <a:pt x="1850" y="2494"/>
                        </a:lnTo>
                        <a:lnTo>
                          <a:pt x="1962" y="2382"/>
                        </a:lnTo>
                        <a:lnTo>
                          <a:pt x="2046" y="2242"/>
                        </a:lnTo>
                        <a:lnTo>
                          <a:pt x="2102" y="2073"/>
                        </a:lnTo>
                        <a:lnTo>
                          <a:pt x="2130" y="1905"/>
                        </a:lnTo>
                        <a:lnTo>
                          <a:pt x="2130" y="1905"/>
                        </a:lnTo>
                        <a:lnTo>
                          <a:pt x="2102" y="1709"/>
                        </a:lnTo>
                        <a:lnTo>
                          <a:pt x="2018" y="1541"/>
                        </a:lnTo>
                        <a:lnTo>
                          <a:pt x="1878" y="1373"/>
                        </a:lnTo>
                        <a:lnTo>
                          <a:pt x="1709" y="1289"/>
                        </a:lnTo>
                        <a:lnTo>
                          <a:pt x="1709" y="1289"/>
                        </a:lnTo>
                        <a:lnTo>
                          <a:pt x="1850" y="1177"/>
                        </a:lnTo>
                        <a:lnTo>
                          <a:pt x="1962" y="1065"/>
                        </a:lnTo>
                        <a:lnTo>
                          <a:pt x="2018" y="897"/>
                        </a:lnTo>
                        <a:lnTo>
                          <a:pt x="2046" y="729"/>
                        </a:lnTo>
                        <a:lnTo>
                          <a:pt x="2046" y="729"/>
                        </a:lnTo>
                        <a:lnTo>
                          <a:pt x="2018" y="561"/>
                        </a:lnTo>
                        <a:lnTo>
                          <a:pt x="1962" y="421"/>
                        </a:lnTo>
                        <a:lnTo>
                          <a:pt x="1878" y="309"/>
                        </a:lnTo>
                        <a:lnTo>
                          <a:pt x="1766" y="197"/>
                        </a:lnTo>
                        <a:lnTo>
                          <a:pt x="1625" y="113"/>
                        </a:lnTo>
                        <a:lnTo>
                          <a:pt x="1457" y="57"/>
                        </a:lnTo>
                        <a:lnTo>
                          <a:pt x="1261" y="1"/>
                        </a:lnTo>
                        <a:lnTo>
                          <a:pt x="10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1520;p57">
                    <a:extLst>
                      <a:ext uri="{FF2B5EF4-FFF2-40B4-BE49-F238E27FC236}">
                        <a16:creationId xmlns:a16="http://schemas.microsoft.com/office/drawing/2014/main" id="{A27A2648-723F-4C57-026E-48FB1AFF139E}"/>
                      </a:ext>
                    </a:extLst>
                  </p:cNvPr>
                  <p:cNvSpPr/>
                  <p:nvPr/>
                </p:nvSpPr>
                <p:spPr>
                  <a:xfrm>
                    <a:off x="2873330" y="3532750"/>
                    <a:ext cx="9772" cy="18174"/>
                  </a:xfrm>
                  <a:custGeom>
                    <a:avLst/>
                    <a:gdLst/>
                    <a:ahLst/>
                    <a:cxnLst/>
                    <a:rect l="l" t="t" r="r" b="b"/>
                    <a:pathLst>
                      <a:path w="618" h="1149" fill="none" extrusionOk="0">
                        <a:moveTo>
                          <a:pt x="281" y="0"/>
                        </a:moveTo>
                        <a:lnTo>
                          <a:pt x="281" y="0"/>
                        </a:lnTo>
                        <a:lnTo>
                          <a:pt x="281" y="0"/>
                        </a:lnTo>
                        <a:lnTo>
                          <a:pt x="281" y="0"/>
                        </a:lnTo>
                        <a:lnTo>
                          <a:pt x="169" y="28"/>
                        </a:lnTo>
                        <a:lnTo>
                          <a:pt x="85" y="84"/>
                        </a:lnTo>
                        <a:lnTo>
                          <a:pt x="1" y="197"/>
                        </a:lnTo>
                        <a:lnTo>
                          <a:pt x="1" y="309"/>
                        </a:lnTo>
                        <a:lnTo>
                          <a:pt x="1" y="309"/>
                        </a:lnTo>
                        <a:lnTo>
                          <a:pt x="1" y="393"/>
                        </a:lnTo>
                        <a:lnTo>
                          <a:pt x="29" y="477"/>
                        </a:lnTo>
                        <a:lnTo>
                          <a:pt x="85" y="533"/>
                        </a:lnTo>
                        <a:lnTo>
                          <a:pt x="169" y="589"/>
                        </a:lnTo>
                        <a:lnTo>
                          <a:pt x="29" y="1149"/>
                        </a:lnTo>
                        <a:lnTo>
                          <a:pt x="337" y="1149"/>
                        </a:lnTo>
                        <a:lnTo>
                          <a:pt x="533" y="617"/>
                        </a:lnTo>
                        <a:lnTo>
                          <a:pt x="533" y="617"/>
                        </a:lnTo>
                        <a:lnTo>
                          <a:pt x="589" y="477"/>
                        </a:lnTo>
                        <a:lnTo>
                          <a:pt x="617" y="309"/>
                        </a:lnTo>
                        <a:lnTo>
                          <a:pt x="589" y="309"/>
                        </a:lnTo>
                        <a:lnTo>
                          <a:pt x="589" y="309"/>
                        </a:lnTo>
                        <a:lnTo>
                          <a:pt x="589" y="309"/>
                        </a:lnTo>
                        <a:lnTo>
                          <a:pt x="561" y="197"/>
                        </a:lnTo>
                        <a:lnTo>
                          <a:pt x="505" y="84"/>
                        </a:lnTo>
                        <a:lnTo>
                          <a:pt x="421" y="28"/>
                        </a:lnTo>
                        <a:lnTo>
                          <a:pt x="2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1522;p57">
                    <a:extLst>
                      <a:ext uri="{FF2B5EF4-FFF2-40B4-BE49-F238E27FC236}">
                        <a16:creationId xmlns:a16="http://schemas.microsoft.com/office/drawing/2014/main" id="{C382B03D-189F-2F23-C224-FB0AF2362792}"/>
                      </a:ext>
                    </a:extLst>
                  </p:cNvPr>
                  <p:cNvSpPr/>
                  <p:nvPr/>
                </p:nvSpPr>
                <p:spPr>
                  <a:xfrm>
                    <a:off x="2886629" y="3499518"/>
                    <a:ext cx="31893" cy="42549"/>
                  </a:xfrm>
                  <a:custGeom>
                    <a:avLst/>
                    <a:gdLst/>
                    <a:ahLst/>
                    <a:cxnLst/>
                    <a:rect l="l" t="t" r="r" b="b"/>
                    <a:pathLst>
                      <a:path w="2017" h="2690" fill="none" extrusionOk="0">
                        <a:moveTo>
                          <a:pt x="924" y="1"/>
                        </a:moveTo>
                        <a:lnTo>
                          <a:pt x="924" y="1"/>
                        </a:lnTo>
                        <a:lnTo>
                          <a:pt x="644" y="29"/>
                        </a:lnTo>
                        <a:lnTo>
                          <a:pt x="420" y="113"/>
                        </a:lnTo>
                        <a:lnTo>
                          <a:pt x="196" y="253"/>
                        </a:lnTo>
                        <a:lnTo>
                          <a:pt x="0" y="449"/>
                        </a:lnTo>
                        <a:lnTo>
                          <a:pt x="336" y="701"/>
                        </a:lnTo>
                        <a:lnTo>
                          <a:pt x="336" y="701"/>
                        </a:lnTo>
                        <a:lnTo>
                          <a:pt x="448" y="589"/>
                        </a:lnTo>
                        <a:lnTo>
                          <a:pt x="588" y="505"/>
                        </a:lnTo>
                        <a:lnTo>
                          <a:pt x="728" y="449"/>
                        </a:lnTo>
                        <a:lnTo>
                          <a:pt x="896" y="421"/>
                        </a:lnTo>
                        <a:lnTo>
                          <a:pt x="896" y="421"/>
                        </a:lnTo>
                        <a:lnTo>
                          <a:pt x="952" y="421"/>
                        </a:lnTo>
                        <a:lnTo>
                          <a:pt x="952" y="421"/>
                        </a:lnTo>
                        <a:lnTo>
                          <a:pt x="1149" y="449"/>
                        </a:lnTo>
                        <a:lnTo>
                          <a:pt x="1233" y="477"/>
                        </a:lnTo>
                        <a:lnTo>
                          <a:pt x="1317" y="533"/>
                        </a:lnTo>
                        <a:lnTo>
                          <a:pt x="1373" y="589"/>
                        </a:lnTo>
                        <a:lnTo>
                          <a:pt x="1401" y="645"/>
                        </a:lnTo>
                        <a:lnTo>
                          <a:pt x="1429" y="729"/>
                        </a:lnTo>
                        <a:lnTo>
                          <a:pt x="1429" y="813"/>
                        </a:lnTo>
                        <a:lnTo>
                          <a:pt x="1429" y="813"/>
                        </a:lnTo>
                        <a:lnTo>
                          <a:pt x="1429" y="925"/>
                        </a:lnTo>
                        <a:lnTo>
                          <a:pt x="1373" y="1065"/>
                        </a:lnTo>
                        <a:lnTo>
                          <a:pt x="1289" y="1205"/>
                        </a:lnTo>
                        <a:lnTo>
                          <a:pt x="1121" y="1373"/>
                        </a:lnTo>
                        <a:lnTo>
                          <a:pt x="84" y="2354"/>
                        </a:lnTo>
                        <a:lnTo>
                          <a:pt x="84" y="2690"/>
                        </a:lnTo>
                        <a:lnTo>
                          <a:pt x="2017" y="2690"/>
                        </a:lnTo>
                        <a:lnTo>
                          <a:pt x="2017" y="2270"/>
                        </a:lnTo>
                        <a:lnTo>
                          <a:pt x="784" y="2242"/>
                        </a:lnTo>
                        <a:lnTo>
                          <a:pt x="1485" y="1569"/>
                        </a:lnTo>
                        <a:lnTo>
                          <a:pt x="1485" y="1569"/>
                        </a:lnTo>
                        <a:lnTo>
                          <a:pt x="1681" y="1429"/>
                        </a:lnTo>
                        <a:lnTo>
                          <a:pt x="1793" y="1233"/>
                        </a:lnTo>
                        <a:lnTo>
                          <a:pt x="1877" y="1009"/>
                        </a:lnTo>
                        <a:lnTo>
                          <a:pt x="1933" y="757"/>
                        </a:lnTo>
                        <a:lnTo>
                          <a:pt x="1933" y="757"/>
                        </a:lnTo>
                        <a:lnTo>
                          <a:pt x="1905" y="589"/>
                        </a:lnTo>
                        <a:lnTo>
                          <a:pt x="1849" y="449"/>
                        </a:lnTo>
                        <a:lnTo>
                          <a:pt x="1765" y="309"/>
                        </a:lnTo>
                        <a:lnTo>
                          <a:pt x="1653" y="197"/>
                        </a:lnTo>
                        <a:lnTo>
                          <a:pt x="1541" y="113"/>
                        </a:lnTo>
                        <a:lnTo>
                          <a:pt x="1373" y="57"/>
                        </a:lnTo>
                        <a:lnTo>
                          <a:pt x="1177" y="29"/>
                        </a:lnTo>
                        <a:lnTo>
                          <a:pt x="980" y="1"/>
                        </a:lnTo>
                        <a:lnTo>
                          <a:pt x="980" y="1"/>
                        </a:lnTo>
                        <a:lnTo>
                          <a:pt x="9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1524;p57">
                    <a:extLst>
                      <a:ext uri="{FF2B5EF4-FFF2-40B4-BE49-F238E27FC236}">
                        <a16:creationId xmlns:a16="http://schemas.microsoft.com/office/drawing/2014/main" id="{3E34ABD3-2EC3-AF19-86A0-694C919C0890}"/>
                      </a:ext>
                    </a:extLst>
                  </p:cNvPr>
                  <p:cNvSpPr/>
                  <p:nvPr/>
                </p:nvSpPr>
                <p:spPr>
                  <a:xfrm>
                    <a:off x="2930476" y="3506604"/>
                    <a:ext cx="19054" cy="29262"/>
                  </a:xfrm>
                  <a:custGeom>
                    <a:avLst/>
                    <a:gdLst/>
                    <a:ahLst/>
                    <a:cxnLst/>
                    <a:rect l="l" t="t" r="r" b="b"/>
                    <a:pathLst>
                      <a:path w="1205" h="1850" fill="none" extrusionOk="0">
                        <a:moveTo>
                          <a:pt x="588" y="1850"/>
                        </a:moveTo>
                        <a:lnTo>
                          <a:pt x="588" y="1850"/>
                        </a:lnTo>
                        <a:lnTo>
                          <a:pt x="476" y="1850"/>
                        </a:lnTo>
                        <a:lnTo>
                          <a:pt x="364" y="1794"/>
                        </a:lnTo>
                        <a:lnTo>
                          <a:pt x="252" y="1737"/>
                        </a:lnTo>
                        <a:lnTo>
                          <a:pt x="168" y="1625"/>
                        </a:lnTo>
                        <a:lnTo>
                          <a:pt x="84" y="1513"/>
                        </a:lnTo>
                        <a:lnTo>
                          <a:pt x="28" y="1345"/>
                        </a:lnTo>
                        <a:lnTo>
                          <a:pt x="0" y="1149"/>
                        </a:lnTo>
                        <a:lnTo>
                          <a:pt x="0" y="925"/>
                        </a:lnTo>
                        <a:lnTo>
                          <a:pt x="0" y="925"/>
                        </a:lnTo>
                        <a:lnTo>
                          <a:pt x="0" y="701"/>
                        </a:lnTo>
                        <a:lnTo>
                          <a:pt x="28" y="533"/>
                        </a:lnTo>
                        <a:lnTo>
                          <a:pt x="84" y="365"/>
                        </a:lnTo>
                        <a:lnTo>
                          <a:pt x="168" y="225"/>
                        </a:lnTo>
                        <a:lnTo>
                          <a:pt x="252" y="141"/>
                        </a:lnTo>
                        <a:lnTo>
                          <a:pt x="364" y="57"/>
                        </a:lnTo>
                        <a:lnTo>
                          <a:pt x="476" y="29"/>
                        </a:lnTo>
                        <a:lnTo>
                          <a:pt x="588" y="1"/>
                        </a:lnTo>
                        <a:lnTo>
                          <a:pt x="588" y="1"/>
                        </a:lnTo>
                        <a:lnTo>
                          <a:pt x="728" y="29"/>
                        </a:lnTo>
                        <a:lnTo>
                          <a:pt x="841" y="57"/>
                        </a:lnTo>
                        <a:lnTo>
                          <a:pt x="953" y="141"/>
                        </a:lnTo>
                        <a:lnTo>
                          <a:pt x="1037" y="225"/>
                        </a:lnTo>
                        <a:lnTo>
                          <a:pt x="1121" y="365"/>
                        </a:lnTo>
                        <a:lnTo>
                          <a:pt x="1177" y="533"/>
                        </a:lnTo>
                        <a:lnTo>
                          <a:pt x="1205" y="701"/>
                        </a:lnTo>
                        <a:lnTo>
                          <a:pt x="1205" y="925"/>
                        </a:lnTo>
                        <a:lnTo>
                          <a:pt x="1205" y="925"/>
                        </a:lnTo>
                        <a:lnTo>
                          <a:pt x="1205" y="925"/>
                        </a:lnTo>
                        <a:lnTo>
                          <a:pt x="1205" y="1149"/>
                        </a:lnTo>
                        <a:lnTo>
                          <a:pt x="1177" y="1345"/>
                        </a:lnTo>
                        <a:lnTo>
                          <a:pt x="1121" y="1513"/>
                        </a:lnTo>
                        <a:lnTo>
                          <a:pt x="1037" y="1625"/>
                        </a:lnTo>
                        <a:lnTo>
                          <a:pt x="953" y="1737"/>
                        </a:lnTo>
                        <a:lnTo>
                          <a:pt x="841" y="1794"/>
                        </a:lnTo>
                        <a:lnTo>
                          <a:pt x="728" y="1850"/>
                        </a:lnTo>
                        <a:lnTo>
                          <a:pt x="588" y="18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1525;p57">
                    <a:extLst>
                      <a:ext uri="{FF2B5EF4-FFF2-40B4-BE49-F238E27FC236}">
                        <a16:creationId xmlns:a16="http://schemas.microsoft.com/office/drawing/2014/main" id="{7DD67B33-F7FA-B528-DCB6-7C8571D70477}"/>
                      </a:ext>
                    </a:extLst>
                  </p:cNvPr>
                  <p:cNvSpPr/>
                  <p:nvPr/>
                </p:nvSpPr>
                <p:spPr>
                  <a:xfrm>
                    <a:off x="2922949" y="3499960"/>
                    <a:ext cx="34550" cy="42549"/>
                  </a:xfrm>
                  <a:custGeom>
                    <a:avLst/>
                    <a:gdLst/>
                    <a:ahLst/>
                    <a:cxnLst/>
                    <a:rect l="l" t="t" r="r" b="b"/>
                    <a:pathLst>
                      <a:path w="2185" h="2690" fill="none" extrusionOk="0">
                        <a:moveTo>
                          <a:pt x="1092" y="1"/>
                        </a:moveTo>
                        <a:lnTo>
                          <a:pt x="1092" y="1"/>
                        </a:lnTo>
                        <a:lnTo>
                          <a:pt x="868" y="29"/>
                        </a:lnTo>
                        <a:lnTo>
                          <a:pt x="644" y="85"/>
                        </a:lnTo>
                        <a:lnTo>
                          <a:pt x="476" y="197"/>
                        </a:lnTo>
                        <a:lnTo>
                          <a:pt x="308" y="365"/>
                        </a:lnTo>
                        <a:lnTo>
                          <a:pt x="168" y="561"/>
                        </a:lnTo>
                        <a:lnTo>
                          <a:pt x="84" y="785"/>
                        </a:lnTo>
                        <a:lnTo>
                          <a:pt x="28" y="1037"/>
                        </a:lnTo>
                        <a:lnTo>
                          <a:pt x="0" y="1345"/>
                        </a:lnTo>
                        <a:lnTo>
                          <a:pt x="0" y="1345"/>
                        </a:lnTo>
                        <a:lnTo>
                          <a:pt x="28" y="1653"/>
                        </a:lnTo>
                        <a:lnTo>
                          <a:pt x="84" y="1933"/>
                        </a:lnTo>
                        <a:lnTo>
                          <a:pt x="168" y="2157"/>
                        </a:lnTo>
                        <a:lnTo>
                          <a:pt x="308" y="2354"/>
                        </a:lnTo>
                        <a:lnTo>
                          <a:pt x="476" y="2494"/>
                        </a:lnTo>
                        <a:lnTo>
                          <a:pt x="644" y="2606"/>
                        </a:lnTo>
                        <a:lnTo>
                          <a:pt x="868" y="2690"/>
                        </a:lnTo>
                        <a:lnTo>
                          <a:pt x="1092" y="2690"/>
                        </a:lnTo>
                        <a:lnTo>
                          <a:pt x="1092" y="2690"/>
                        </a:lnTo>
                        <a:lnTo>
                          <a:pt x="1317" y="2690"/>
                        </a:lnTo>
                        <a:lnTo>
                          <a:pt x="1513" y="2606"/>
                        </a:lnTo>
                        <a:lnTo>
                          <a:pt x="1709" y="2494"/>
                        </a:lnTo>
                        <a:lnTo>
                          <a:pt x="1877" y="2354"/>
                        </a:lnTo>
                        <a:lnTo>
                          <a:pt x="1989" y="2157"/>
                        </a:lnTo>
                        <a:lnTo>
                          <a:pt x="2101" y="1933"/>
                        </a:lnTo>
                        <a:lnTo>
                          <a:pt x="2157" y="1653"/>
                        </a:lnTo>
                        <a:lnTo>
                          <a:pt x="2185" y="1345"/>
                        </a:lnTo>
                        <a:lnTo>
                          <a:pt x="2185" y="1345"/>
                        </a:lnTo>
                        <a:lnTo>
                          <a:pt x="2157" y="1037"/>
                        </a:lnTo>
                        <a:lnTo>
                          <a:pt x="2101" y="785"/>
                        </a:lnTo>
                        <a:lnTo>
                          <a:pt x="1989" y="561"/>
                        </a:lnTo>
                        <a:lnTo>
                          <a:pt x="1877" y="365"/>
                        </a:lnTo>
                        <a:lnTo>
                          <a:pt x="1709" y="197"/>
                        </a:lnTo>
                        <a:lnTo>
                          <a:pt x="1513" y="85"/>
                        </a:lnTo>
                        <a:lnTo>
                          <a:pt x="1317" y="29"/>
                        </a:lnTo>
                        <a:lnTo>
                          <a:pt x="10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1527;p57">
                    <a:extLst>
                      <a:ext uri="{FF2B5EF4-FFF2-40B4-BE49-F238E27FC236}">
                        <a16:creationId xmlns:a16="http://schemas.microsoft.com/office/drawing/2014/main" id="{0CEAAE82-B5D5-0F4C-F3D6-0109B13D999C}"/>
                      </a:ext>
                    </a:extLst>
                  </p:cNvPr>
                  <p:cNvSpPr/>
                  <p:nvPr/>
                </p:nvSpPr>
                <p:spPr>
                  <a:xfrm>
                    <a:off x="1906444" y="3488888"/>
                    <a:ext cx="299879" cy="21275"/>
                  </a:xfrm>
                  <a:custGeom>
                    <a:avLst/>
                    <a:gdLst/>
                    <a:ahLst/>
                    <a:cxnLst/>
                    <a:rect l="l" t="t" r="r" b="b"/>
                    <a:pathLst>
                      <a:path w="18965" h="1345" fill="none" extrusionOk="0">
                        <a:moveTo>
                          <a:pt x="18292" y="0"/>
                        </a:moveTo>
                        <a:lnTo>
                          <a:pt x="673" y="0"/>
                        </a:lnTo>
                        <a:lnTo>
                          <a:pt x="673" y="0"/>
                        </a:lnTo>
                        <a:lnTo>
                          <a:pt x="673" y="0"/>
                        </a:lnTo>
                        <a:lnTo>
                          <a:pt x="533" y="0"/>
                        </a:lnTo>
                        <a:lnTo>
                          <a:pt x="393" y="56"/>
                        </a:lnTo>
                        <a:lnTo>
                          <a:pt x="281" y="112"/>
                        </a:lnTo>
                        <a:lnTo>
                          <a:pt x="197" y="196"/>
                        </a:lnTo>
                        <a:lnTo>
                          <a:pt x="113" y="308"/>
                        </a:lnTo>
                        <a:lnTo>
                          <a:pt x="57" y="421"/>
                        </a:lnTo>
                        <a:lnTo>
                          <a:pt x="1" y="533"/>
                        </a:lnTo>
                        <a:lnTo>
                          <a:pt x="1" y="673"/>
                        </a:lnTo>
                        <a:lnTo>
                          <a:pt x="1" y="673"/>
                        </a:lnTo>
                        <a:lnTo>
                          <a:pt x="1" y="813"/>
                        </a:lnTo>
                        <a:lnTo>
                          <a:pt x="57" y="925"/>
                        </a:lnTo>
                        <a:lnTo>
                          <a:pt x="113" y="1037"/>
                        </a:lnTo>
                        <a:lnTo>
                          <a:pt x="197" y="1149"/>
                        </a:lnTo>
                        <a:lnTo>
                          <a:pt x="281" y="1233"/>
                        </a:lnTo>
                        <a:lnTo>
                          <a:pt x="393" y="1289"/>
                        </a:lnTo>
                        <a:lnTo>
                          <a:pt x="533" y="1317"/>
                        </a:lnTo>
                        <a:lnTo>
                          <a:pt x="673" y="1345"/>
                        </a:lnTo>
                        <a:lnTo>
                          <a:pt x="18292" y="1345"/>
                        </a:lnTo>
                        <a:lnTo>
                          <a:pt x="18292" y="1345"/>
                        </a:lnTo>
                        <a:lnTo>
                          <a:pt x="18404" y="1317"/>
                        </a:lnTo>
                        <a:lnTo>
                          <a:pt x="18544" y="1289"/>
                        </a:lnTo>
                        <a:lnTo>
                          <a:pt x="18656" y="1233"/>
                        </a:lnTo>
                        <a:lnTo>
                          <a:pt x="18768" y="1149"/>
                        </a:lnTo>
                        <a:lnTo>
                          <a:pt x="18824" y="1037"/>
                        </a:lnTo>
                        <a:lnTo>
                          <a:pt x="18908" y="925"/>
                        </a:lnTo>
                        <a:lnTo>
                          <a:pt x="18936" y="813"/>
                        </a:lnTo>
                        <a:lnTo>
                          <a:pt x="18964" y="673"/>
                        </a:lnTo>
                        <a:lnTo>
                          <a:pt x="18964" y="673"/>
                        </a:lnTo>
                        <a:lnTo>
                          <a:pt x="18936" y="533"/>
                        </a:lnTo>
                        <a:lnTo>
                          <a:pt x="18908" y="421"/>
                        </a:lnTo>
                        <a:lnTo>
                          <a:pt x="18852" y="308"/>
                        </a:lnTo>
                        <a:lnTo>
                          <a:pt x="18768" y="196"/>
                        </a:lnTo>
                        <a:lnTo>
                          <a:pt x="18656" y="112"/>
                        </a:lnTo>
                        <a:lnTo>
                          <a:pt x="18544" y="56"/>
                        </a:lnTo>
                        <a:lnTo>
                          <a:pt x="18432" y="0"/>
                        </a:lnTo>
                        <a:lnTo>
                          <a:pt x="18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1529;p57">
                    <a:extLst>
                      <a:ext uri="{FF2B5EF4-FFF2-40B4-BE49-F238E27FC236}">
                        <a16:creationId xmlns:a16="http://schemas.microsoft.com/office/drawing/2014/main" id="{08A8E309-0C88-B6AE-A681-E0652C54C7C3}"/>
                      </a:ext>
                    </a:extLst>
                  </p:cNvPr>
                  <p:cNvSpPr/>
                  <p:nvPr/>
                </p:nvSpPr>
                <p:spPr>
                  <a:xfrm>
                    <a:off x="1906444" y="3538951"/>
                    <a:ext cx="174978" cy="21290"/>
                  </a:xfrm>
                  <a:custGeom>
                    <a:avLst/>
                    <a:gdLst/>
                    <a:ahLst/>
                    <a:cxnLst/>
                    <a:rect l="l" t="t" r="r" b="b"/>
                    <a:pathLst>
                      <a:path w="11066" h="1346" fill="none" extrusionOk="0">
                        <a:moveTo>
                          <a:pt x="10421" y="1"/>
                        </a:moveTo>
                        <a:lnTo>
                          <a:pt x="673" y="1"/>
                        </a:lnTo>
                        <a:lnTo>
                          <a:pt x="673" y="1"/>
                        </a:lnTo>
                        <a:lnTo>
                          <a:pt x="533" y="29"/>
                        </a:lnTo>
                        <a:lnTo>
                          <a:pt x="393" y="57"/>
                        </a:lnTo>
                        <a:lnTo>
                          <a:pt x="281" y="113"/>
                        </a:lnTo>
                        <a:lnTo>
                          <a:pt x="197" y="197"/>
                        </a:lnTo>
                        <a:lnTo>
                          <a:pt x="113" y="309"/>
                        </a:lnTo>
                        <a:lnTo>
                          <a:pt x="57" y="421"/>
                        </a:lnTo>
                        <a:lnTo>
                          <a:pt x="1" y="533"/>
                        </a:lnTo>
                        <a:lnTo>
                          <a:pt x="1" y="673"/>
                        </a:lnTo>
                        <a:lnTo>
                          <a:pt x="1" y="701"/>
                        </a:lnTo>
                        <a:lnTo>
                          <a:pt x="1" y="701"/>
                        </a:lnTo>
                        <a:lnTo>
                          <a:pt x="1" y="813"/>
                        </a:lnTo>
                        <a:lnTo>
                          <a:pt x="57" y="953"/>
                        </a:lnTo>
                        <a:lnTo>
                          <a:pt x="113" y="1065"/>
                        </a:lnTo>
                        <a:lnTo>
                          <a:pt x="197" y="1149"/>
                        </a:lnTo>
                        <a:lnTo>
                          <a:pt x="281" y="1233"/>
                        </a:lnTo>
                        <a:lnTo>
                          <a:pt x="393" y="1317"/>
                        </a:lnTo>
                        <a:lnTo>
                          <a:pt x="533" y="1345"/>
                        </a:lnTo>
                        <a:lnTo>
                          <a:pt x="673" y="1345"/>
                        </a:lnTo>
                        <a:lnTo>
                          <a:pt x="10421" y="1345"/>
                        </a:lnTo>
                        <a:lnTo>
                          <a:pt x="10421" y="1345"/>
                        </a:lnTo>
                        <a:lnTo>
                          <a:pt x="10533" y="1345"/>
                        </a:lnTo>
                        <a:lnTo>
                          <a:pt x="10673" y="1289"/>
                        </a:lnTo>
                        <a:lnTo>
                          <a:pt x="10785" y="1233"/>
                        </a:lnTo>
                        <a:lnTo>
                          <a:pt x="10869" y="1149"/>
                        </a:lnTo>
                        <a:lnTo>
                          <a:pt x="10953" y="1065"/>
                        </a:lnTo>
                        <a:lnTo>
                          <a:pt x="11037" y="953"/>
                        </a:lnTo>
                        <a:lnTo>
                          <a:pt x="11065" y="813"/>
                        </a:lnTo>
                        <a:lnTo>
                          <a:pt x="11065" y="673"/>
                        </a:lnTo>
                        <a:lnTo>
                          <a:pt x="11065" y="673"/>
                        </a:lnTo>
                        <a:lnTo>
                          <a:pt x="11065" y="561"/>
                        </a:lnTo>
                        <a:lnTo>
                          <a:pt x="11037" y="421"/>
                        </a:lnTo>
                        <a:lnTo>
                          <a:pt x="10953" y="309"/>
                        </a:lnTo>
                        <a:lnTo>
                          <a:pt x="10869" y="197"/>
                        </a:lnTo>
                        <a:lnTo>
                          <a:pt x="10785" y="141"/>
                        </a:lnTo>
                        <a:lnTo>
                          <a:pt x="10673" y="57"/>
                        </a:lnTo>
                        <a:lnTo>
                          <a:pt x="10533" y="29"/>
                        </a:lnTo>
                        <a:lnTo>
                          <a:pt x="104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1532;p57">
                    <a:extLst>
                      <a:ext uri="{FF2B5EF4-FFF2-40B4-BE49-F238E27FC236}">
                        <a16:creationId xmlns:a16="http://schemas.microsoft.com/office/drawing/2014/main" id="{5BE09BE4-629D-68BC-B6F3-FC5AA2E5716D}"/>
                      </a:ext>
                    </a:extLst>
                  </p:cNvPr>
                  <p:cNvSpPr/>
                  <p:nvPr/>
                </p:nvSpPr>
                <p:spPr>
                  <a:xfrm>
                    <a:off x="1189818" y="1478262"/>
                    <a:ext cx="115160" cy="99714"/>
                  </a:xfrm>
                  <a:custGeom>
                    <a:avLst/>
                    <a:gdLst/>
                    <a:ahLst/>
                    <a:cxnLst/>
                    <a:rect l="l" t="t" r="r" b="b"/>
                    <a:pathLst>
                      <a:path w="7283" h="6304" fill="none" extrusionOk="0">
                        <a:moveTo>
                          <a:pt x="1737" y="1"/>
                        </a:moveTo>
                        <a:lnTo>
                          <a:pt x="1737" y="1"/>
                        </a:lnTo>
                        <a:lnTo>
                          <a:pt x="1541" y="1"/>
                        </a:lnTo>
                        <a:lnTo>
                          <a:pt x="1345" y="29"/>
                        </a:lnTo>
                        <a:lnTo>
                          <a:pt x="1177" y="113"/>
                        </a:lnTo>
                        <a:lnTo>
                          <a:pt x="981" y="197"/>
                        </a:lnTo>
                        <a:lnTo>
                          <a:pt x="812" y="309"/>
                        </a:lnTo>
                        <a:lnTo>
                          <a:pt x="672" y="449"/>
                        </a:lnTo>
                        <a:lnTo>
                          <a:pt x="504" y="617"/>
                        </a:lnTo>
                        <a:lnTo>
                          <a:pt x="364" y="813"/>
                        </a:lnTo>
                        <a:lnTo>
                          <a:pt x="364" y="813"/>
                        </a:lnTo>
                        <a:lnTo>
                          <a:pt x="252" y="1037"/>
                        </a:lnTo>
                        <a:lnTo>
                          <a:pt x="140" y="1233"/>
                        </a:lnTo>
                        <a:lnTo>
                          <a:pt x="84" y="1457"/>
                        </a:lnTo>
                        <a:lnTo>
                          <a:pt x="28" y="1653"/>
                        </a:lnTo>
                        <a:lnTo>
                          <a:pt x="0" y="1877"/>
                        </a:lnTo>
                        <a:lnTo>
                          <a:pt x="0" y="2073"/>
                        </a:lnTo>
                        <a:lnTo>
                          <a:pt x="0" y="2270"/>
                        </a:lnTo>
                        <a:lnTo>
                          <a:pt x="28" y="2494"/>
                        </a:lnTo>
                        <a:lnTo>
                          <a:pt x="140" y="2886"/>
                        </a:lnTo>
                        <a:lnTo>
                          <a:pt x="280" y="3250"/>
                        </a:lnTo>
                        <a:lnTo>
                          <a:pt x="504" y="3642"/>
                        </a:lnTo>
                        <a:lnTo>
                          <a:pt x="756" y="3978"/>
                        </a:lnTo>
                        <a:lnTo>
                          <a:pt x="1037" y="4314"/>
                        </a:lnTo>
                        <a:lnTo>
                          <a:pt x="1345" y="4650"/>
                        </a:lnTo>
                        <a:lnTo>
                          <a:pt x="1681" y="4931"/>
                        </a:lnTo>
                        <a:lnTo>
                          <a:pt x="2017" y="5211"/>
                        </a:lnTo>
                        <a:lnTo>
                          <a:pt x="2661" y="5687"/>
                        </a:lnTo>
                        <a:lnTo>
                          <a:pt x="3249" y="6079"/>
                        </a:lnTo>
                        <a:lnTo>
                          <a:pt x="3249" y="6079"/>
                        </a:lnTo>
                        <a:lnTo>
                          <a:pt x="3642" y="6303"/>
                        </a:lnTo>
                        <a:lnTo>
                          <a:pt x="4034" y="6079"/>
                        </a:lnTo>
                        <a:lnTo>
                          <a:pt x="4034" y="6079"/>
                        </a:lnTo>
                        <a:lnTo>
                          <a:pt x="4594" y="5687"/>
                        </a:lnTo>
                        <a:lnTo>
                          <a:pt x="5266" y="5211"/>
                        </a:lnTo>
                        <a:lnTo>
                          <a:pt x="5574" y="4931"/>
                        </a:lnTo>
                        <a:lnTo>
                          <a:pt x="5910" y="4650"/>
                        </a:lnTo>
                        <a:lnTo>
                          <a:pt x="6219" y="4342"/>
                        </a:lnTo>
                        <a:lnTo>
                          <a:pt x="6499" y="3978"/>
                        </a:lnTo>
                        <a:lnTo>
                          <a:pt x="6751" y="3642"/>
                        </a:lnTo>
                        <a:lnTo>
                          <a:pt x="6975" y="3278"/>
                        </a:lnTo>
                        <a:lnTo>
                          <a:pt x="7143" y="2886"/>
                        </a:lnTo>
                        <a:lnTo>
                          <a:pt x="7255" y="2494"/>
                        </a:lnTo>
                        <a:lnTo>
                          <a:pt x="7283" y="2298"/>
                        </a:lnTo>
                        <a:lnTo>
                          <a:pt x="7283" y="2073"/>
                        </a:lnTo>
                        <a:lnTo>
                          <a:pt x="7283" y="1877"/>
                        </a:lnTo>
                        <a:lnTo>
                          <a:pt x="7227" y="1681"/>
                        </a:lnTo>
                        <a:lnTo>
                          <a:pt x="7199" y="1457"/>
                        </a:lnTo>
                        <a:lnTo>
                          <a:pt x="7115" y="1233"/>
                        </a:lnTo>
                        <a:lnTo>
                          <a:pt x="7031" y="1037"/>
                        </a:lnTo>
                        <a:lnTo>
                          <a:pt x="6891" y="813"/>
                        </a:lnTo>
                        <a:lnTo>
                          <a:pt x="6891" y="813"/>
                        </a:lnTo>
                        <a:lnTo>
                          <a:pt x="6751" y="617"/>
                        </a:lnTo>
                        <a:lnTo>
                          <a:pt x="6611" y="449"/>
                        </a:lnTo>
                        <a:lnTo>
                          <a:pt x="6443" y="309"/>
                        </a:lnTo>
                        <a:lnTo>
                          <a:pt x="6275" y="197"/>
                        </a:lnTo>
                        <a:lnTo>
                          <a:pt x="6107" y="113"/>
                        </a:lnTo>
                        <a:lnTo>
                          <a:pt x="5910" y="57"/>
                        </a:lnTo>
                        <a:lnTo>
                          <a:pt x="5714" y="1"/>
                        </a:lnTo>
                        <a:lnTo>
                          <a:pt x="5518" y="1"/>
                        </a:lnTo>
                        <a:lnTo>
                          <a:pt x="5518" y="1"/>
                        </a:lnTo>
                        <a:lnTo>
                          <a:pt x="5266" y="29"/>
                        </a:lnTo>
                        <a:lnTo>
                          <a:pt x="5014" y="85"/>
                        </a:lnTo>
                        <a:lnTo>
                          <a:pt x="4762" y="169"/>
                        </a:lnTo>
                        <a:lnTo>
                          <a:pt x="4510" y="281"/>
                        </a:lnTo>
                        <a:lnTo>
                          <a:pt x="4258" y="449"/>
                        </a:lnTo>
                        <a:lnTo>
                          <a:pt x="4034" y="617"/>
                        </a:lnTo>
                        <a:lnTo>
                          <a:pt x="3810" y="813"/>
                        </a:lnTo>
                        <a:lnTo>
                          <a:pt x="3642" y="1037"/>
                        </a:lnTo>
                        <a:lnTo>
                          <a:pt x="3642" y="1037"/>
                        </a:lnTo>
                        <a:lnTo>
                          <a:pt x="3445" y="813"/>
                        </a:lnTo>
                        <a:lnTo>
                          <a:pt x="3249" y="617"/>
                        </a:lnTo>
                        <a:lnTo>
                          <a:pt x="2997" y="449"/>
                        </a:lnTo>
                        <a:lnTo>
                          <a:pt x="2773" y="281"/>
                        </a:lnTo>
                        <a:lnTo>
                          <a:pt x="2521" y="169"/>
                        </a:lnTo>
                        <a:lnTo>
                          <a:pt x="2269" y="57"/>
                        </a:lnTo>
                        <a:lnTo>
                          <a:pt x="1989" y="1"/>
                        </a:lnTo>
                        <a:lnTo>
                          <a:pt x="17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1535;p57">
                    <a:extLst>
                      <a:ext uri="{FF2B5EF4-FFF2-40B4-BE49-F238E27FC236}">
                        <a16:creationId xmlns:a16="http://schemas.microsoft.com/office/drawing/2014/main" id="{1B771949-1C7B-CDDC-9A2F-6F01CECB2725}"/>
                      </a:ext>
                    </a:extLst>
                  </p:cNvPr>
                  <p:cNvSpPr/>
                  <p:nvPr/>
                </p:nvSpPr>
                <p:spPr>
                  <a:xfrm>
                    <a:off x="1063131" y="1806128"/>
                    <a:ext cx="111634" cy="180351"/>
                  </a:xfrm>
                  <a:custGeom>
                    <a:avLst/>
                    <a:gdLst/>
                    <a:ahLst/>
                    <a:cxnLst/>
                    <a:rect l="l" t="t" r="r" b="b"/>
                    <a:pathLst>
                      <a:path w="7060" h="11402" fill="none" extrusionOk="0">
                        <a:moveTo>
                          <a:pt x="7060" y="10897"/>
                        </a:moveTo>
                        <a:lnTo>
                          <a:pt x="7060" y="10897"/>
                        </a:lnTo>
                        <a:lnTo>
                          <a:pt x="7060" y="10981"/>
                        </a:lnTo>
                        <a:lnTo>
                          <a:pt x="7060" y="11065"/>
                        </a:lnTo>
                        <a:lnTo>
                          <a:pt x="6976" y="11233"/>
                        </a:lnTo>
                        <a:lnTo>
                          <a:pt x="6864" y="11345"/>
                        </a:lnTo>
                        <a:lnTo>
                          <a:pt x="6780" y="11373"/>
                        </a:lnTo>
                        <a:lnTo>
                          <a:pt x="6696" y="11401"/>
                        </a:lnTo>
                        <a:lnTo>
                          <a:pt x="6696" y="11401"/>
                        </a:lnTo>
                        <a:lnTo>
                          <a:pt x="6584" y="11401"/>
                        </a:lnTo>
                        <a:lnTo>
                          <a:pt x="1430" y="11261"/>
                        </a:lnTo>
                        <a:lnTo>
                          <a:pt x="1430" y="11261"/>
                        </a:lnTo>
                        <a:lnTo>
                          <a:pt x="1346" y="11261"/>
                        </a:lnTo>
                        <a:lnTo>
                          <a:pt x="1233" y="11205"/>
                        </a:lnTo>
                        <a:lnTo>
                          <a:pt x="1149" y="11177"/>
                        </a:lnTo>
                        <a:lnTo>
                          <a:pt x="1065" y="11093"/>
                        </a:lnTo>
                        <a:lnTo>
                          <a:pt x="981" y="11037"/>
                        </a:lnTo>
                        <a:lnTo>
                          <a:pt x="953" y="10925"/>
                        </a:lnTo>
                        <a:lnTo>
                          <a:pt x="897" y="10841"/>
                        </a:lnTo>
                        <a:lnTo>
                          <a:pt x="869" y="10729"/>
                        </a:lnTo>
                        <a:lnTo>
                          <a:pt x="1" y="561"/>
                        </a:lnTo>
                        <a:lnTo>
                          <a:pt x="1" y="561"/>
                        </a:lnTo>
                        <a:lnTo>
                          <a:pt x="1" y="449"/>
                        </a:lnTo>
                        <a:lnTo>
                          <a:pt x="29" y="365"/>
                        </a:lnTo>
                        <a:lnTo>
                          <a:pt x="57" y="253"/>
                        </a:lnTo>
                        <a:lnTo>
                          <a:pt x="141" y="169"/>
                        </a:lnTo>
                        <a:lnTo>
                          <a:pt x="197" y="113"/>
                        </a:lnTo>
                        <a:lnTo>
                          <a:pt x="281" y="57"/>
                        </a:lnTo>
                        <a:lnTo>
                          <a:pt x="393" y="1"/>
                        </a:lnTo>
                        <a:lnTo>
                          <a:pt x="477" y="1"/>
                        </a:lnTo>
                        <a:lnTo>
                          <a:pt x="477" y="1"/>
                        </a:lnTo>
                        <a:lnTo>
                          <a:pt x="5631" y="141"/>
                        </a:lnTo>
                        <a:lnTo>
                          <a:pt x="5631" y="141"/>
                        </a:lnTo>
                        <a:lnTo>
                          <a:pt x="5743" y="169"/>
                        </a:lnTo>
                        <a:lnTo>
                          <a:pt x="5827" y="197"/>
                        </a:lnTo>
                        <a:lnTo>
                          <a:pt x="5939" y="253"/>
                        </a:lnTo>
                        <a:lnTo>
                          <a:pt x="6023" y="337"/>
                        </a:lnTo>
                        <a:lnTo>
                          <a:pt x="6079" y="421"/>
                        </a:lnTo>
                        <a:lnTo>
                          <a:pt x="6135" y="533"/>
                        </a:lnTo>
                        <a:lnTo>
                          <a:pt x="6163" y="617"/>
                        </a:lnTo>
                        <a:lnTo>
                          <a:pt x="6191" y="729"/>
                        </a:lnTo>
                        <a:lnTo>
                          <a:pt x="7060" y="108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1536;p57">
                    <a:extLst>
                      <a:ext uri="{FF2B5EF4-FFF2-40B4-BE49-F238E27FC236}">
                        <a16:creationId xmlns:a16="http://schemas.microsoft.com/office/drawing/2014/main" id="{3FA2AD3F-0FA1-9A17-E84E-810F306F2A9A}"/>
                      </a:ext>
                    </a:extLst>
                  </p:cNvPr>
                  <p:cNvSpPr/>
                  <p:nvPr/>
                </p:nvSpPr>
                <p:spPr>
                  <a:xfrm>
                    <a:off x="1063131" y="1806128"/>
                    <a:ext cx="97467" cy="180351"/>
                  </a:xfrm>
                  <a:custGeom>
                    <a:avLst/>
                    <a:gdLst/>
                    <a:ahLst/>
                    <a:cxnLst/>
                    <a:rect l="l" t="t" r="r" b="b"/>
                    <a:pathLst>
                      <a:path w="6164" h="11402" extrusionOk="0">
                        <a:moveTo>
                          <a:pt x="673" y="1"/>
                        </a:moveTo>
                        <a:lnTo>
                          <a:pt x="3266" y="65"/>
                        </a:lnTo>
                        <a:lnTo>
                          <a:pt x="3266" y="65"/>
                        </a:lnTo>
                        <a:lnTo>
                          <a:pt x="785" y="1"/>
                        </a:lnTo>
                        <a:close/>
                        <a:moveTo>
                          <a:pt x="3266" y="65"/>
                        </a:moveTo>
                        <a:lnTo>
                          <a:pt x="5127" y="113"/>
                        </a:lnTo>
                        <a:lnTo>
                          <a:pt x="5211" y="113"/>
                        </a:lnTo>
                        <a:lnTo>
                          <a:pt x="3266" y="65"/>
                        </a:lnTo>
                        <a:close/>
                        <a:moveTo>
                          <a:pt x="1" y="505"/>
                        </a:moveTo>
                        <a:lnTo>
                          <a:pt x="1" y="561"/>
                        </a:lnTo>
                        <a:lnTo>
                          <a:pt x="393" y="4987"/>
                        </a:lnTo>
                        <a:lnTo>
                          <a:pt x="1" y="505"/>
                        </a:lnTo>
                        <a:close/>
                        <a:moveTo>
                          <a:pt x="4007" y="11345"/>
                        </a:moveTo>
                        <a:lnTo>
                          <a:pt x="6079" y="11401"/>
                        </a:lnTo>
                        <a:lnTo>
                          <a:pt x="6163" y="11401"/>
                        </a:lnTo>
                        <a:lnTo>
                          <a:pt x="4007" y="1134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1537;p57">
                    <a:extLst>
                      <a:ext uri="{FF2B5EF4-FFF2-40B4-BE49-F238E27FC236}">
                        <a16:creationId xmlns:a16="http://schemas.microsoft.com/office/drawing/2014/main" id="{042A4D19-21D5-71B0-83F9-5B94887D83B8}"/>
                      </a:ext>
                    </a:extLst>
                  </p:cNvPr>
                  <p:cNvSpPr/>
                  <p:nvPr/>
                </p:nvSpPr>
                <p:spPr>
                  <a:xfrm>
                    <a:off x="1126475" y="1985577"/>
                    <a:ext cx="34123" cy="902"/>
                  </a:xfrm>
                  <a:custGeom>
                    <a:avLst/>
                    <a:gdLst/>
                    <a:ahLst/>
                    <a:cxnLst/>
                    <a:rect l="l" t="t" r="r" b="b"/>
                    <a:pathLst>
                      <a:path w="2158" h="57" fill="none" extrusionOk="0">
                        <a:moveTo>
                          <a:pt x="1" y="0"/>
                        </a:moveTo>
                        <a:lnTo>
                          <a:pt x="2073" y="56"/>
                        </a:lnTo>
                        <a:lnTo>
                          <a:pt x="2073" y="56"/>
                        </a:lnTo>
                        <a:lnTo>
                          <a:pt x="2129" y="56"/>
                        </a:lnTo>
                        <a:lnTo>
                          <a:pt x="2129" y="56"/>
                        </a:lnTo>
                        <a:lnTo>
                          <a:pt x="2157" y="5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1538;p57">
                    <a:extLst>
                      <a:ext uri="{FF2B5EF4-FFF2-40B4-BE49-F238E27FC236}">
                        <a16:creationId xmlns:a16="http://schemas.microsoft.com/office/drawing/2014/main" id="{A3B88CBF-BE6A-A591-B60D-97A7976ABA34}"/>
                      </a:ext>
                    </a:extLst>
                  </p:cNvPr>
                  <p:cNvSpPr/>
                  <p:nvPr/>
                </p:nvSpPr>
                <p:spPr>
                  <a:xfrm>
                    <a:off x="1063131" y="1812328"/>
                    <a:ext cx="6230" cy="72681"/>
                  </a:xfrm>
                  <a:custGeom>
                    <a:avLst/>
                    <a:gdLst/>
                    <a:ahLst/>
                    <a:cxnLst/>
                    <a:rect l="l" t="t" r="r" b="b"/>
                    <a:pathLst>
                      <a:path w="394" h="4595" fill="none" extrusionOk="0">
                        <a:moveTo>
                          <a:pt x="1" y="1"/>
                        </a:moveTo>
                        <a:lnTo>
                          <a:pt x="1" y="1"/>
                        </a:lnTo>
                        <a:lnTo>
                          <a:pt x="1" y="113"/>
                        </a:lnTo>
                        <a:lnTo>
                          <a:pt x="393" y="4595"/>
                        </a:lnTo>
                        <a:lnTo>
                          <a:pt x="393" y="4595"/>
                        </a:lnTo>
                        <a:lnTo>
                          <a:pt x="393" y="4595"/>
                        </a:lnTo>
                        <a:lnTo>
                          <a:pt x="1" y="169"/>
                        </a:lnTo>
                        <a:lnTo>
                          <a:pt x="1" y="16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1539;p57">
                    <a:extLst>
                      <a:ext uri="{FF2B5EF4-FFF2-40B4-BE49-F238E27FC236}">
                        <a16:creationId xmlns:a16="http://schemas.microsoft.com/office/drawing/2014/main" id="{90303EFB-EB7D-8F43-F11F-36597875DFEE}"/>
                      </a:ext>
                    </a:extLst>
                  </p:cNvPr>
                  <p:cNvSpPr/>
                  <p:nvPr/>
                </p:nvSpPr>
                <p:spPr>
                  <a:xfrm>
                    <a:off x="1073772" y="1806128"/>
                    <a:ext cx="71772" cy="1787"/>
                  </a:xfrm>
                  <a:custGeom>
                    <a:avLst/>
                    <a:gdLst/>
                    <a:ahLst/>
                    <a:cxnLst/>
                    <a:rect l="l" t="t" r="r" b="b"/>
                    <a:pathLst>
                      <a:path w="4539" h="113" fill="none" extrusionOk="0">
                        <a:moveTo>
                          <a:pt x="84" y="1"/>
                        </a:moveTo>
                        <a:lnTo>
                          <a:pt x="84" y="1"/>
                        </a:lnTo>
                        <a:lnTo>
                          <a:pt x="0" y="1"/>
                        </a:lnTo>
                        <a:lnTo>
                          <a:pt x="4538" y="113"/>
                        </a:lnTo>
                        <a:lnTo>
                          <a:pt x="4538" y="113"/>
                        </a:lnTo>
                        <a:lnTo>
                          <a:pt x="4454" y="113"/>
                        </a:lnTo>
                        <a:lnTo>
                          <a:pt x="112" y="1"/>
                        </a:lnTo>
                        <a:lnTo>
                          <a:pt x="112" y="1"/>
                        </a:lnTo>
                        <a:lnTo>
                          <a:pt x="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1542;p57">
                    <a:extLst>
                      <a:ext uri="{FF2B5EF4-FFF2-40B4-BE49-F238E27FC236}">
                        <a16:creationId xmlns:a16="http://schemas.microsoft.com/office/drawing/2014/main" id="{B6D9B2B8-5D7C-65BB-7058-E326C68E12F5}"/>
                      </a:ext>
                    </a:extLst>
                  </p:cNvPr>
                  <p:cNvSpPr/>
                  <p:nvPr/>
                </p:nvSpPr>
                <p:spPr>
                  <a:xfrm>
                    <a:off x="1041436" y="1863735"/>
                    <a:ext cx="82840" cy="163505"/>
                  </a:xfrm>
                  <a:custGeom>
                    <a:avLst/>
                    <a:gdLst/>
                    <a:ahLst/>
                    <a:cxnLst/>
                    <a:rect l="l" t="t" r="r" b="b"/>
                    <a:pathLst>
                      <a:path w="5239" h="10337" fill="none" extrusionOk="0">
                        <a:moveTo>
                          <a:pt x="5239" y="10056"/>
                        </a:moveTo>
                        <a:lnTo>
                          <a:pt x="4622" y="8067"/>
                        </a:lnTo>
                        <a:lnTo>
                          <a:pt x="4622" y="8067"/>
                        </a:lnTo>
                        <a:lnTo>
                          <a:pt x="4818" y="7535"/>
                        </a:lnTo>
                        <a:lnTo>
                          <a:pt x="4986" y="7003"/>
                        </a:lnTo>
                        <a:lnTo>
                          <a:pt x="5126" y="6443"/>
                        </a:lnTo>
                        <a:lnTo>
                          <a:pt x="5239" y="5882"/>
                        </a:lnTo>
                        <a:lnTo>
                          <a:pt x="5239" y="5882"/>
                        </a:lnTo>
                        <a:lnTo>
                          <a:pt x="5210" y="5714"/>
                        </a:lnTo>
                        <a:lnTo>
                          <a:pt x="5182" y="5434"/>
                        </a:lnTo>
                        <a:lnTo>
                          <a:pt x="4986" y="4678"/>
                        </a:lnTo>
                        <a:lnTo>
                          <a:pt x="4706" y="3726"/>
                        </a:lnTo>
                        <a:lnTo>
                          <a:pt x="4398" y="2689"/>
                        </a:lnTo>
                        <a:lnTo>
                          <a:pt x="3782" y="840"/>
                        </a:lnTo>
                        <a:lnTo>
                          <a:pt x="3502" y="0"/>
                        </a:lnTo>
                        <a:lnTo>
                          <a:pt x="3502" y="0"/>
                        </a:lnTo>
                        <a:lnTo>
                          <a:pt x="2381" y="869"/>
                        </a:lnTo>
                        <a:lnTo>
                          <a:pt x="1373" y="1625"/>
                        </a:lnTo>
                        <a:lnTo>
                          <a:pt x="393" y="2325"/>
                        </a:lnTo>
                        <a:lnTo>
                          <a:pt x="393" y="2325"/>
                        </a:lnTo>
                        <a:lnTo>
                          <a:pt x="281" y="2409"/>
                        </a:lnTo>
                        <a:lnTo>
                          <a:pt x="197" y="2521"/>
                        </a:lnTo>
                        <a:lnTo>
                          <a:pt x="141" y="2633"/>
                        </a:lnTo>
                        <a:lnTo>
                          <a:pt x="84" y="2801"/>
                        </a:lnTo>
                        <a:lnTo>
                          <a:pt x="28" y="3137"/>
                        </a:lnTo>
                        <a:lnTo>
                          <a:pt x="0" y="3558"/>
                        </a:lnTo>
                        <a:lnTo>
                          <a:pt x="28" y="4006"/>
                        </a:lnTo>
                        <a:lnTo>
                          <a:pt x="113" y="4510"/>
                        </a:lnTo>
                        <a:lnTo>
                          <a:pt x="225" y="5014"/>
                        </a:lnTo>
                        <a:lnTo>
                          <a:pt x="337" y="5518"/>
                        </a:lnTo>
                        <a:lnTo>
                          <a:pt x="617" y="6527"/>
                        </a:lnTo>
                        <a:lnTo>
                          <a:pt x="925" y="7395"/>
                        </a:lnTo>
                        <a:lnTo>
                          <a:pt x="1205" y="7983"/>
                        </a:lnTo>
                        <a:lnTo>
                          <a:pt x="1317" y="8179"/>
                        </a:lnTo>
                        <a:lnTo>
                          <a:pt x="1373" y="8263"/>
                        </a:lnTo>
                        <a:lnTo>
                          <a:pt x="1373" y="8263"/>
                        </a:lnTo>
                        <a:lnTo>
                          <a:pt x="1905" y="8544"/>
                        </a:lnTo>
                        <a:lnTo>
                          <a:pt x="2241" y="8712"/>
                        </a:lnTo>
                        <a:lnTo>
                          <a:pt x="2633" y="10336"/>
                        </a:lnTo>
                        <a:lnTo>
                          <a:pt x="5239" y="100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1544;p57">
                    <a:extLst>
                      <a:ext uri="{FF2B5EF4-FFF2-40B4-BE49-F238E27FC236}">
                        <a16:creationId xmlns:a16="http://schemas.microsoft.com/office/drawing/2014/main" id="{E2270DD5-5E05-8F63-B63D-AAE555F73A48}"/>
                      </a:ext>
                    </a:extLst>
                  </p:cNvPr>
                  <p:cNvSpPr/>
                  <p:nvPr/>
                </p:nvSpPr>
                <p:spPr>
                  <a:xfrm>
                    <a:off x="1073330" y="2022796"/>
                    <a:ext cx="258229" cy="237484"/>
                  </a:xfrm>
                  <a:custGeom>
                    <a:avLst/>
                    <a:gdLst/>
                    <a:ahLst/>
                    <a:cxnLst/>
                    <a:rect l="l" t="t" r="r" b="b"/>
                    <a:pathLst>
                      <a:path w="16331" h="15014" fill="none" extrusionOk="0">
                        <a:moveTo>
                          <a:pt x="0" y="1849"/>
                        </a:moveTo>
                        <a:lnTo>
                          <a:pt x="0" y="1849"/>
                        </a:lnTo>
                        <a:lnTo>
                          <a:pt x="308" y="3025"/>
                        </a:lnTo>
                        <a:lnTo>
                          <a:pt x="813" y="4678"/>
                        </a:lnTo>
                        <a:lnTo>
                          <a:pt x="1121" y="5630"/>
                        </a:lnTo>
                        <a:lnTo>
                          <a:pt x="1457" y="6639"/>
                        </a:lnTo>
                        <a:lnTo>
                          <a:pt x="1821" y="7675"/>
                        </a:lnTo>
                        <a:lnTo>
                          <a:pt x="2213" y="8740"/>
                        </a:lnTo>
                        <a:lnTo>
                          <a:pt x="2661" y="9776"/>
                        </a:lnTo>
                        <a:lnTo>
                          <a:pt x="3109" y="10784"/>
                        </a:lnTo>
                        <a:lnTo>
                          <a:pt x="3614" y="11737"/>
                        </a:lnTo>
                        <a:lnTo>
                          <a:pt x="4118" y="12605"/>
                        </a:lnTo>
                        <a:lnTo>
                          <a:pt x="4370" y="12997"/>
                        </a:lnTo>
                        <a:lnTo>
                          <a:pt x="4650" y="13389"/>
                        </a:lnTo>
                        <a:lnTo>
                          <a:pt x="4902" y="13725"/>
                        </a:lnTo>
                        <a:lnTo>
                          <a:pt x="5182" y="14034"/>
                        </a:lnTo>
                        <a:lnTo>
                          <a:pt x="5462" y="14286"/>
                        </a:lnTo>
                        <a:lnTo>
                          <a:pt x="5742" y="14510"/>
                        </a:lnTo>
                        <a:lnTo>
                          <a:pt x="6051" y="14706"/>
                        </a:lnTo>
                        <a:lnTo>
                          <a:pt x="6331" y="14846"/>
                        </a:lnTo>
                        <a:lnTo>
                          <a:pt x="6331" y="14846"/>
                        </a:lnTo>
                        <a:lnTo>
                          <a:pt x="6639" y="14958"/>
                        </a:lnTo>
                        <a:lnTo>
                          <a:pt x="6975" y="14986"/>
                        </a:lnTo>
                        <a:lnTo>
                          <a:pt x="7311" y="15014"/>
                        </a:lnTo>
                        <a:lnTo>
                          <a:pt x="7647" y="14958"/>
                        </a:lnTo>
                        <a:lnTo>
                          <a:pt x="8011" y="14902"/>
                        </a:lnTo>
                        <a:lnTo>
                          <a:pt x="8376" y="14790"/>
                        </a:lnTo>
                        <a:lnTo>
                          <a:pt x="8768" y="14622"/>
                        </a:lnTo>
                        <a:lnTo>
                          <a:pt x="9132" y="14454"/>
                        </a:lnTo>
                        <a:lnTo>
                          <a:pt x="9132" y="14454"/>
                        </a:lnTo>
                        <a:lnTo>
                          <a:pt x="9776" y="14090"/>
                        </a:lnTo>
                        <a:lnTo>
                          <a:pt x="10420" y="13641"/>
                        </a:lnTo>
                        <a:lnTo>
                          <a:pt x="11065" y="13137"/>
                        </a:lnTo>
                        <a:lnTo>
                          <a:pt x="11681" y="12605"/>
                        </a:lnTo>
                        <a:lnTo>
                          <a:pt x="12297" y="12045"/>
                        </a:lnTo>
                        <a:lnTo>
                          <a:pt x="12913" y="11457"/>
                        </a:lnTo>
                        <a:lnTo>
                          <a:pt x="13474" y="10868"/>
                        </a:lnTo>
                        <a:lnTo>
                          <a:pt x="14006" y="10280"/>
                        </a:lnTo>
                        <a:lnTo>
                          <a:pt x="14958" y="9188"/>
                        </a:lnTo>
                        <a:lnTo>
                          <a:pt x="15686" y="8263"/>
                        </a:lnTo>
                        <a:lnTo>
                          <a:pt x="16331" y="7423"/>
                        </a:lnTo>
                        <a:lnTo>
                          <a:pt x="15574" y="3586"/>
                        </a:lnTo>
                        <a:lnTo>
                          <a:pt x="14846" y="0"/>
                        </a:lnTo>
                        <a:lnTo>
                          <a:pt x="14846" y="0"/>
                        </a:lnTo>
                        <a:lnTo>
                          <a:pt x="14594" y="140"/>
                        </a:lnTo>
                        <a:lnTo>
                          <a:pt x="14314" y="308"/>
                        </a:lnTo>
                        <a:lnTo>
                          <a:pt x="14062" y="532"/>
                        </a:lnTo>
                        <a:lnTo>
                          <a:pt x="13782" y="756"/>
                        </a:lnTo>
                        <a:lnTo>
                          <a:pt x="13249" y="1261"/>
                        </a:lnTo>
                        <a:lnTo>
                          <a:pt x="12717" y="1849"/>
                        </a:lnTo>
                        <a:lnTo>
                          <a:pt x="12185" y="2493"/>
                        </a:lnTo>
                        <a:lnTo>
                          <a:pt x="11653" y="3193"/>
                        </a:lnTo>
                        <a:lnTo>
                          <a:pt x="11149" y="3894"/>
                        </a:lnTo>
                        <a:lnTo>
                          <a:pt x="10672" y="4594"/>
                        </a:lnTo>
                        <a:lnTo>
                          <a:pt x="9748" y="5938"/>
                        </a:lnTo>
                        <a:lnTo>
                          <a:pt x="8992" y="7059"/>
                        </a:lnTo>
                        <a:lnTo>
                          <a:pt x="8656" y="7507"/>
                        </a:lnTo>
                        <a:lnTo>
                          <a:pt x="8348" y="7843"/>
                        </a:lnTo>
                        <a:lnTo>
                          <a:pt x="8235" y="7955"/>
                        </a:lnTo>
                        <a:lnTo>
                          <a:pt x="8095" y="8039"/>
                        </a:lnTo>
                        <a:lnTo>
                          <a:pt x="8011" y="8095"/>
                        </a:lnTo>
                        <a:lnTo>
                          <a:pt x="7927" y="8123"/>
                        </a:lnTo>
                        <a:lnTo>
                          <a:pt x="7927" y="8123"/>
                        </a:lnTo>
                        <a:lnTo>
                          <a:pt x="7843" y="8095"/>
                        </a:lnTo>
                        <a:lnTo>
                          <a:pt x="7759" y="8039"/>
                        </a:lnTo>
                        <a:lnTo>
                          <a:pt x="7591" y="7843"/>
                        </a:lnTo>
                        <a:lnTo>
                          <a:pt x="7395" y="7535"/>
                        </a:lnTo>
                        <a:lnTo>
                          <a:pt x="7171" y="7143"/>
                        </a:lnTo>
                        <a:lnTo>
                          <a:pt x="6947" y="6695"/>
                        </a:lnTo>
                        <a:lnTo>
                          <a:pt x="6723" y="6163"/>
                        </a:lnTo>
                        <a:lnTo>
                          <a:pt x="6247" y="4958"/>
                        </a:lnTo>
                        <a:lnTo>
                          <a:pt x="5799" y="3670"/>
                        </a:lnTo>
                        <a:lnTo>
                          <a:pt x="5350" y="2437"/>
                        </a:lnTo>
                        <a:lnTo>
                          <a:pt x="4734" y="504"/>
                        </a:lnTo>
                        <a:lnTo>
                          <a:pt x="4734" y="504"/>
                        </a:lnTo>
                        <a:lnTo>
                          <a:pt x="4678" y="420"/>
                        </a:lnTo>
                        <a:lnTo>
                          <a:pt x="4622" y="308"/>
                        </a:lnTo>
                        <a:lnTo>
                          <a:pt x="4566" y="252"/>
                        </a:lnTo>
                        <a:lnTo>
                          <a:pt x="4482" y="196"/>
                        </a:lnTo>
                        <a:lnTo>
                          <a:pt x="4370" y="140"/>
                        </a:lnTo>
                        <a:lnTo>
                          <a:pt x="4286" y="140"/>
                        </a:lnTo>
                        <a:lnTo>
                          <a:pt x="4174" y="140"/>
                        </a:lnTo>
                        <a:lnTo>
                          <a:pt x="4062" y="140"/>
                        </a:lnTo>
                        <a:lnTo>
                          <a:pt x="420" y="1177"/>
                        </a:lnTo>
                        <a:lnTo>
                          <a:pt x="420" y="1177"/>
                        </a:lnTo>
                        <a:lnTo>
                          <a:pt x="308" y="1205"/>
                        </a:lnTo>
                        <a:lnTo>
                          <a:pt x="224" y="1261"/>
                        </a:lnTo>
                        <a:lnTo>
                          <a:pt x="140" y="1345"/>
                        </a:lnTo>
                        <a:lnTo>
                          <a:pt x="84" y="1429"/>
                        </a:lnTo>
                        <a:lnTo>
                          <a:pt x="28" y="1513"/>
                        </a:lnTo>
                        <a:lnTo>
                          <a:pt x="0" y="1625"/>
                        </a:lnTo>
                        <a:lnTo>
                          <a:pt x="0" y="1737"/>
                        </a:lnTo>
                        <a:lnTo>
                          <a:pt x="0" y="18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1546;p57">
                    <a:extLst>
                      <a:ext uri="{FF2B5EF4-FFF2-40B4-BE49-F238E27FC236}">
                        <a16:creationId xmlns:a16="http://schemas.microsoft.com/office/drawing/2014/main" id="{5541FFA5-0089-7397-E8F7-E3FDC0E0FB05}"/>
                      </a:ext>
                    </a:extLst>
                  </p:cNvPr>
                  <p:cNvSpPr/>
                  <p:nvPr/>
                </p:nvSpPr>
                <p:spPr>
                  <a:xfrm>
                    <a:off x="1073330" y="2005950"/>
                    <a:ext cx="59359" cy="35463"/>
                  </a:xfrm>
                  <a:custGeom>
                    <a:avLst/>
                    <a:gdLst/>
                    <a:ahLst/>
                    <a:cxnLst/>
                    <a:rect l="l" t="t" r="r" b="b"/>
                    <a:pathLst>
                      <a:path w="3754" h="2242" fill="none" extrusionOk="0">
                        <a:moveTo>
                          <a:pt x="3446" y="1"/>
                        </a:moveTo>
                        <a:lnTo>
                          <a:pt x="3754" y="1289"/>
                        </a:lnTo>
                        <a:lnTo>
                          <a:pt x="392" y="2242"/>
                        </a:lnTo>
                        <a:lnTo>
                          <a:pt x="0" y="841"/>
                        </a:lnTo>
                        <a:lnTo>
                          <a:pt x="3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1548;p57">
                    <a:extLst>
                      <a:ext uri="{FF2B5EF4-FFF2-40B4-BE49-F238E27FC236}">
                        <a16:creationId xmlns:a16="http://schemas.microsoft.com/office/drawing/2014/main" id="{6FEE042B-AA35-8D6F-D5BA-A65BF5AAB027}"/>
                      </a:ext>
                    </a:extLst>
                  </p:cNvPr>
                  <p:cNvSpPr/>
                  <p:nvPr/>
                </p:nvSpPr>
                <p:spPr>
                  <a:xfrm>
                    <a:off x="1073330" y="2005950"/>
                    <a:ext cx="59359" cy="35463"/>
                  </a:xfrm>
                  <a:custGeom>
                    <a:avLst/>
                    <a:gdLst/>
                    <a:ahLst/>
                    <a:cxnLst/>
                    <a:rect l="l" t="t" r="r" b="b"/>
                    <a:pathLst>
                      <a:path w="3754" h="2242" fill="none" extrusionOk="0">
                        <a:moveTo>
                          <a:pt x="3446" y="1"/>
                        </a:moveTo>
                        <a:lnTo>
                          <a:pt x="2941" y="113"/>
                        </a:lnTo>
                        <a:lnTo>
                          <a:pt x="448" y="729"/>
                        </a:lnTo>
                        <a:lnTo>
                          <a:pt x="0" y="841"/>
                        </a:lnTo>
                        <a:lnTo>
                          <a:pt x="392" y="2242"/>
                        </a:lnTo>
                        <a:lnTo>
                          <a:pt x="3754" y="1289"/>
                        </a:lnTo>
                        <a:lnTo>
                          <a:pt x="3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1550;p57">
                    <a:extLst>
                      <a:ext uri="{FF2B5EF4-FFF2-40B4-BE49-F238E27FC236}">
                        <a16:creationId xmlns:a16="http://schemas.microsoft.com/office/drawing/2014/main" id="{7C4EF551-90E5-8170-FCE7-BCA41AF40F3F}"/>
                      </a:ext>
                    </a:extLst>
                  </p:cNvPr>
                  <p:cNvSpPr/>
                  <p:nvPr/>
                </p:nvSpPr>
                <p:spPr>
                  <a:xfrm>
                    <a:off x="1217268" y="2110520"/>
                    <a:ext cx="71329" cy="140902"/>
                  </a:xfrm>
                  <a:custGeom>
                    <a:avLst/>
                    <a:gdLst/>
                    <a:ahLst/>
                    <a:cxnLst/>
                    <a:rect l="l" t="t" r="r" b="b"/>
                    <a:pathLst>
                      <a:path w="4511" h="8908" fill="none" extrusionOk="0">
                        <a:moveTo>
                          <a:pt x="4511" y="0"/>
                        </a:moveTo>
                        <a:lnTo>
                          <a:pt x="4511" y="0"/>
                        </a:lnTo>
                        <a:lnTo>
                          <a:pt x="3810" y="869"/>
                        </a:lnTo>
                        <a:lnTo>
                          <a:pt x="3082" y="1793"/>
                        </a:lnTo>
                        <a:lnTo>
                          <a:pt x="2718" y="2297"/>
                        </a:lnTo>
                        <a:lnTo>
                          <a:pt x="2382" y="2829"/>
                        </a:lnTo>
                        <a:lnTo>
                          <a:pt x="2046" y="3362"/>
                        </a:lnTo>
                        <a:lnTo>
                          <a:pt x="1709" y="3922"/>
                        </a:lnTo>
                        <a:lnTo>
                          <a:pt x="1401" y="4510"/>
                        </a:lnTo>
                        <a:lnTo>
                          <a:pt x="1121" y="5098"/>
                        </a:lnTo>
                        <a:lnTo>
                          <a:pt x="841" y="5715"/>
                        </a:lnTo>
                        <a:lnTo>
                          <a:pt x="617" y="6331"/>
                        </a:lnTo>
                        <a:lnTo>
                          <a:pt x="421" y="6947"/>
                        </a:lnTo>
                        <a:lnTo>
                          <a:pt x="225" y="7591"/>
                        </a:lnTo>
                        <a:lnTo>
                          <a:pt x="113" y="8235"/>
                        </a:lnTo>
                        <a:lnTo>
                          <a:pt x="1" y="8908"/>
                        </a:lnTo>
                        <a:lnTo>
                          <a:pt x="1" y="8908"/>
                        </a:lnTo>
                        <a:lnTo>
                          <a:pt x="505" y="8628"/>
                        </a:lnTo>
                        <a:lnTo>
                          <a:pt x="981" y="8320"/>
                        </a:lnTo>
                        <a:lnTo>
                          <a:pt x="1485" y="7955"/>
                        </a:lnTo>
                        <a:lnTo>
                          <a:pt x="1962" y="7563"/>
                        </a:lnTo>
                        <a:lnTo>
                          <a:pt x="2438" y="7171"/>
                        </a:lnTo>
                        <a:lnTo>
                          <a:pt x="2914" y="6723"/>
                        </a:lnTo>
                        <a:lnTo>
                          <a:pt x="3838" y="5855"/>
                        </a:lnTo>
                        <a:lnTo>
                          <a:pt x="3838" y="5855"/>
                        </a:lnTo>
                        <a:lnTo>
                          <a:pt x="3978" y="4342"/>
                        </a:lnTo>
                        <a:lnTo>
                          <a:pt x="4146" y="2857"/>
                        </a:lnTo>
                        <a:lnTo>
                          <a:pt x="4314" y="1429"/>
                        </a:lnTo>
                        <a:lnTo>
                          <a:pt x="4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1552;p57">
                    <a:extLst>
                      <a:ext uri="{FF2B5EF4-FFF2-40B4-BE49-F238E27FC236}">
                        <a16:creationId xmlns:a16="http://schemas.microsoft.com/office/drawing/2014/main" id="{CA418CAC-FE10-A751-5A31-79CBEBDE592E}"/>
                      </a:ext>
                    </a:extLst>
                  </p:cNvPr>
                  <p:cNvSpPr/>
                  <p:nvPr/>
                </p:nvSpPr>
                <p:spPr>
                  <a:xfrm>
                    <a:off x="1621208" y="3065754"/>
                    <a:ext cx="73100" cy="214469"/>
                  </a:xfrm>
                  <a:custGeom>
                    <a:avLst/>
                    <a:gdLst/>
                    <a:ahLst/>
                    <a:cxnLst/>
                    <a:rect l="l" t="t" r="r" b="b"/>
                    <a:pathLst>
                      <a:path w="4623" h="13559" fill="none" extrusionOk="0">
                        <a:moveTo>
                          <a:pt x="29" y="6079"/>
                        </a:moveTo>
                        <a:lnTo>
                          <a:pt x="1" y="1177"/>
                        </a:lnTo>
                        <a:lnTo>
                          <a:pt x="1" y="1177"/>
                        </a:lnTo>
                        <a:lnTo>
                          <a:pt x="1" y="1065"/>
                        </a:lnTo>
                        <a:lnTo>
                          <a:pt x="57" y="953"/>
                        </a:lnTo>
                        <a:lnTo>
                          <a:pt x="141" y="869"/>
                        </a:lnTo>
                        <a:lnTo>
                          <a:pt x="253" y="813"/>
                        </a:lnTo>
                        <a:lnTo>
                          <a:pt x="3866" y="1"/>
                        </a:lnTo>
                        <a:lnTo>
                          <a:pt x="3866" y="1"/>
                        </a:lnTo>
                        <a:lnTo>
                          <a:pt x="3978" y="1"/>
                        </a:lnTo>
                        <a:lnTo>
                          <a:pt x="4090" y="1"/>
                        </a:lnTo>
                        <a:lnTo>
                          <a:pt x="4202" y="29"/>
                        </a:lnTo>
                        <a:lnTo>
                          <a:pt x="4314" y="85"/>
                        </a:lnTo>
                        <a:lnTo>
                          <a:pt x="4399" y="169"/>
                        </a:lnTo>
                        <a:lnTo>
                          <a:pt x="4483" y="253"/>
                        </a:lnTo>
                        <a:lnTo>
                          <a:pt x="4539" y="365"/>
                        </a:lnTo>
                        <a:lnTo>
                          <a:pt x="4567" y="477"/>
                        </a:lnTo>
                        <a:lnTo>
                          <a:pt x="4567" y="477"/>
                        </a:lnTo>
                        <a:lnTo>
                          <a:pt x="4567" y="589"/>
                        </a:lnTo>
                        <a:lnTo>
                          <a:pt x="4567" y="589"/>
                        </a:lnTo>
                        <a:lnTo>
                          <a:pt x="4567" y="1738"/>
                        </a:lnTo>
                        <a:lnTo>
                          <a:pt x="4511" y="2830"/>
                        </a:lnTo>
                        <a:lnTo>
                          <a:pt x="4483" y="3978"/>
                        </a:lnTo>
                        <a:lnTo>
                          <a:pt x="4483" y="5351"/>
                        </a:lnTo>
                        <a:lnTo>
                          <a:pt x="4483" y="5351"/>
                        </a:lnTo>
                        <a:lnTo>
                          <a:pt x="4483" y="6668"/>
                        </a:lnTo>
                        <a:lnTo>
                          <a:pt x="4539" y="8488"/>
                        </a:lnTo>
                        <a:lnTo>
                          <a:pt x="4595" y="10393"/>
                        </a:lnTo>
                        <a:lnTo>
                          <a:pt x="4623" y="11962"/>
                        </a:lnTo>
                        <a:lnTo>
                          <a:pt x="4623" y="11962"/>
                        </a:lnTo>
                        <a:lnTo>
                          <a:pt x="4623" y="12270"/>
                        </a:lnTo>
                        <a:lnTo>
                          <a:pt x="4567" y="12550"/>
                        </a:lnTo>
                        <a:lnTo>
                          <a:pt x="4483" y="12774"/>
                        </a:lnTo>
                        <a:lnTo>
                          <a:pt x="4371" y="12970"/>
                        </a:lnTo>
                        <a:lnTo>
                          <a:pt x="4230" y="13166"/>
                        </a:lnTo>
                        <a:lnTo>
                          <a:pt x="4090" y="13306"/>
                        </a:lnTo>
                        <a:lnTo>
                          <a:pt x="3950" y="13418"/>
                        </a:lnTo>
                        <a:lnTo>
                          <a:pt x="3782" y="13474"/>
                        </a:lnTo>
                        <a:lnTo>
                          <a:pt x="3614" y="13530"/>
                        </a:lnTo>
                        <a:lnTo>
                          <a:pt x="3446" y="13558"/>
                        </a:lnTo>
                        <a:lnTo>
                          <a:pt x="3306" y="13558"/>
                        </a:lnTo>
                        <a:lnTo>
                          <a:pt x="3166" y="13558"/>
                        </a:lnTo>
                        <a:lnTo>
                          <a:pt x="3026" y="13502"/>
                        </a:lnTo>
                        <a:lnTo>
                          <a:pt x="2942" y="13418"/>
                        </a:lnTo>
                        <a:lnTo>
                          <a:pt x="2858" y="13334"/>
                        </a:lnTo>
                        <a:lnTo>
                          <a:pt x="2802" y="13194"/>
                        </a:lnTo>
                        <a:lnTo>
                          <a:pt x="2802" y="13194"/>
                        </a:lnTo>
                        <a:lnTo>
                          <a:pt x="2550" y="12074"/>
                        </a:lnTo>
                        <a:lnTo>
                          <a:pt x="2242" y="11037"/>
                        </a:lnTo>
                        <a:lnTo>
                          <a:pt x="1934" y="10057"/>
                        </a:lnTo>
                        <a:lnTo>
                          <a:pt x="1625" y="9188"/>
                        </a:lnTo>
                        <a:lnTo>
                          <a:pt x="1289" y="8404"/>
                        </a:lnTo>
                        <a:lnTo>
                          <a:pt x="953" y="7760"/>
                        </a:lnTo>
                        <a:lnTo>
                          <a:pt x="589" y="7200"/>
                        </a:lnTo>
                        <a:lnTo>
                          <a:pt x="421" y="6976"/>
                        </a:lnTo>
                        <a:lnTo>
                          <a:pt x="253" y="6752"/>
                        </a:lnTo>
                        <a:lnTo>
                          <a:pt x="253" y="6752"/>
                        </a:lnTo>
                        <a:lnTo>
                          <a:pt x="141" y="6611"/>
                        </a:lnTo>
                        <a:lnTo>
                          <a:pt x="85" y="6443"/>
                        </a:lnTo>
                        <a:lnTo>
                          <a:pt x="29" y="6275"/>
                        </a:lnTo>
                        <a:lnTo>
                          <a:pt x="29" y="60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1554;p57">
                    <a:extLst>
                      <a:ext uri="{FF2B5EF4-FFF2-40B4-BE49-F238E27FC236}">
                        <a16:creationId xmlns:a16="http://schemas.microsoft.com/office/drawing/2014/main" id="{A62E5DD9-2E52-E05B-F5EE-6D8D104C1A86}"/>
                      </a:ext>
                    </a:extLst>
                  </p:cNvPr>
                  <p:cNvSpPr/>
                  <p:nvPr/>
                </p:nvSpPr>
                <p:spPr>
                  <a:xfrm>
                    <a:off x="1051620" y="2446800"/>
                    <a:ext cx="577130" cy="768288"/>
                  </a:xfrm>
                  <a:custGeom>
                    <a:avLst/>
                    <a:gdLst/>
                    <a:ahLst/>
                    <a:cxnLst/>
                    <a:rect l="l" t="t" r="r" b="b"/>
                    <a:pathLst>
                      <a:path w="36499" h="48572" fill="none" extrusionOk="0">
                        <a:moveTo>
                          <a:pt x="14118" y="1"/>
                        </a:moveTo>
                        <a:lnTo>
                          <a:pt x="12522" y="8320"/>
                        </a:lnTo>
                        <a:lnTo>
                          <a:pt x="12522" y="8320"/>
                        </a:lnTo>
                        <a:lnTo>
                          <a:pt x="11989" y="9216"/>
                        </a:lnTo>
                        <a:lnTo>
                          <a:pt x="11373" y="10253"/>
                        </a:lnTo>
                        <a:lnTo>
                          <a:pt x="10561" y="11653"/>
                        </a:lnTo>
                        <a:lnTo>
                          <a:pt x="9608" y="13362"/>
                        </a:lnTo>
                        <a:lnTo>
                          <a:pt x="8544" y="15351"/>
                        </a:lnTo>
                        <a:lnTo>
                          <a:pt x="7424" y="17535"/>
                        </a:lnTo>
                        <a:lnTo>
                          <a:pt x="6247" y="19916"/>
                        </a:lnTo>
                        <a:lnTo>
                          <a:pt x="5659" y="21149"/>
                        </a:lnTo>
                        <a:lnTo>
                          <a:pt x="5071" y="22437"/>
                        </a:lnTo>
                        <a:lnTo>
                          <a:pt x="4510" y="23726"/>
                        </a:lnTo>
                        <a:lnTo>
                          <a:pt x="3950" y="25042"/>
                        </a:lnTo>
                        <a:lnTo>
                          <a:pt x="3418" y="26359"/>
                        </a:lnTo>
                        <a:lnTo>
                          <a:pt x="2886" y="27703"/>
                        </a:lnTo>
                        <a:lnTo>
                          <a:pt x="2410" y="29048"/>
                        </a:lnTo>
                        <a:lnTo>
                          <a:pt x="1933" y="30364"/>
                        </a:lnTo>
                        <a:lnTo>
                          <a:pt x="1513" y="31709"/>
                        </a:lnTo>
                        <a:lnTo>
                          <a:pt x="1149" y="33026"/>
                        </a:lnTo>
                        <a:lnTo>
                          <a:pt x="813" y="34314"/>
                        </a:lnTo>
                        <a:lnTo>
                          <a:pt x="533" y="35575"/>
                        </a:lnTo>
                        <a:lnTo>
                          <a:pt x="309" y="36807"/>
                        </a:lnTo>
                        <a:lnTo>
                          <a:pt x="141" y="38039"/>
                        </a:lnTo>
                        <a:lnTo>
                          <a:pt x="29" y="39188"/>
                        </a:lnTo>
                        <a:lnTo>
                          <a:pt x="1" y="39748"/>
                        </a:lnTo>
                        <a:lnTo>
                          <a:pt x="1" y="40308"/>
                        </a:lnTo>
                        <a:lnTo>
                          <a:pt x="1" y="40308"/>
                        </a:lnTo>
                        <a:lnTo>
                          <a:pt x="29" y="40953"/>
                        </a:lnTo>
                        <a:lnTo>
                          <a:pt x="85" y="41569"/>
                        </a:lnTo>
                        <a:lnTo>
                          <a:pt x="225" y="42157"/>
                        </a:lnTo>
                        <a:lnTo>
                          <a:pt x="393" y="42689"/>
                        </a:lnTo>
                        <a:lnTo>
                          <a:pt x="617" y="43222"/>
                        </a:lnTo>
                        <a:lnTo>
                          <a:pt x="897" y="43698"/>
                        </a:lnTo>
                        <a:lnTo>
                          <a:pt x="1205" y="44146"/>
                        </a:lnTo>
                        <a:lnTo>
                          <a:pt x="1569" y="44594"/>
                        </a:lnTo>
                        <a:lnTo>
                          <a:pt x="1961" y="44986"/>
                        </a:lnTo>
                        <a:lnTo>
                          <a:pt x="2382" y="45378"/>
                        </a:lnTo>
                        <a:lnTo>
                          <a:pt x="2858" y="45742"/>
                        </a:lnTo>
                        <a:lnTo>
                          <a:pt x="3362" y="46051"/>
                        </a:lnTo>
                        <a:lnTo>
                          <a:pt x="3894" y="46359"/>
                        </a:lnTo>
                        <a:lnTo>
                          <a:pt x="4454" y="46639"/>
                        </a:lnTo>
                        <a:lnTo>
                          <a:pt x="5071" y="46919"/>
                        </a:lnTo>
                        <a:lnTo>
                          <a:pt x="5687" y="47143"/>
                        </a:lnTo>
                        <a:lnTo>
                          <a:pt x="6359" y="47367"/>
                        </a:lnTo>
                        <a:lnTo>
                          <a:pt x="7031" y="47563"/>
                        </a:lnTo>
                        <a:lnTo>
                          <a:pt x="7732" y="47731"/>
                        </a:lnTo>
                        <a:lnTo>
                          <a:pt x="8460" y="47899"/>
                        </a:lnTo>
                        <a:lnTo>
                          <a:pt x="9216" y="48039"/>
                        </a:lnTo>
                        <a:lnTo>
                          <a:pt x="9973" y="48151"/>
                        </a:lnTo>
                        <a:lnTo>
                          <a:pt x="10757" y="48263"/>
                        </a:lnTo>
                        <a:lnTo>
                          <a:pt x="11541" y="48348"/>
                        </a:lnTo>
                        <a:lnTo>
                          <a:pt x="13166" y="48460"/>
                        </a:lnTo>
                        <a:lnTo>
                          <a:pt x="14847" y="48544"/>
                        </a:lnTo>
                        <a:lnTo>
                          <a:pt x="16527" y="48572"/>
                        </a:lnTo>
                        <a:lnTo>
                          <a:pt x="18236" y="48516"/>
                        </a:lnTo>
                        <a:lnTo>
                          <a:pt x="19973" y="48460"/>
                        </a:lnTo>
                        <a:lnTo>
                          <a:pt x="21653" y="48348"/>
                        </a:lnTo>
                        <a:lnTo>
                          <a:pt x="23334" y="48207"/>
                        </a:lnTo>
                        <a:lnTo>
                          <a:pt x="24958" y="48067"/>
                        </a:lnTo>
                        <a:lnTo>
                          <a:pt x="26527" y="47871"/>
                        </a:lnTo>
                        <a:lnTo>
                          <a:pt x="28040" y="47675"/>
                        </a:lnTo>
                        <a:lnTo>
                          <a:pt x="29468" y="47479"/>
                        </a:lnTo>
                        <a:lnTo>
                          <a:pt x="30813" y="47283"/>
                        </a:lnTo>
                        <a:lnTo>
                          <a:pt x="33138" y="46891"/>
                        </a:lnTo>
                        <a:lnTo>
                          <a:pt x="34930" y="46555"/>
                        </a:lnTo>
                        <a:lnTo>
                          <a:pt x="36499" y="46247"/>
                        </a:lnTo>
                        <a:lnTo>
                          <a:pt x="36499" y="39804"/>
                        </a:lnTo>
                        <a:lnTo>
                          <a:pt x="36499" y="39804"/>
                        </a:lnTo>
                        <a:lnTo>
                          <a:pt x="35575" y="39860"/>
                        </a:lnTo>
                        <a:lnTo>
                          <a:pt x="33082" y="40056"/>
                        </a:lnTo>
                        <a:lnTo>
                          <a:pt x="29496" y="40280"/>
                        </a:lnTo>
                        <a:lnTo>
                          <a:pt x="27479" y="40364"/>
                        </a:lnTo>
                        <a:lnTo>
                          <a:pt x="25351" y="40448"/>
                        </a:lnTo>
                        <a:lnTo>
                          <a:pt x="23222" y="40532"/>
                        </a:lnTo>
                        <a:lnTo>
                          <a:pt x="21121" y="40532"/>
                        </a:lnTo>
                        <a:lnTo>
                          <a:pt x="19104" y="40532"/>
                        </a:lnTo>
                        <a:lnTo>
                          <a:pt x="17255" y="40448"/>
                        </a:lnTo>
                        <a:lnTo>
                          <a:pt x="16415" y="40392"/>
                        </a:lnTo>
                        <a:lnTo>
                          <a:pt x="15631" y="40336"/>
                        </a:lnTo>
                        <a:lnTo>
                          <a:pt x="14931" y="40224"/>
                        </a:lnTo>
                        <a:lnTo>
                          <a:pt x="14314" y="40140"/>
                        </a:lnTo>
                        <a:lnTo>
                          <a:pt x="13754" y="40000"/>
                        </a:lnTo>
                        <a:lnTo>
                          <a:pt x="13306" y="39860"/>
                        </a:lnTo>
                        <a:lnTo>
                          <a:pt x="12970" y="39692"/>
                        </a:lnTo>
                        <a:lnTo>
                          <a:pt x="12830" y="39580"/>
                        </a:lnTo>
                        <a:lnTo>
                          <a:pt x="12718" y="39496"/>
                        </a:lnTo>
                        <a:lnTo>
                          <a:pt x="12718" y="39496"/>
                        </a:lnTo>
                        <a:lnTo>
                          <a:pt x="12606" y="39356"/>
                        </a:lnTo>
                        <a:lnTo>
                          <a:pt x="12550" y="39188"/>
                        </a:lnTo>
                        <a:lnTo>
                          <a:pt x="12494" y="38992"/>
                        </a:lnTo>
                        <a:lnTo>
                          <a:pt x="12466" y="38796"/>
                        </a:lnTo>
                        <a:lnTo>
                          <a:pt x="12466" y="38544"/>
                        </a:lnTo>
                        <a:lnTo>
                          <a:pt x="12466" y="38292"/>
                        </a:lnTo>
                        <a:lnTo>
                          <a:pt x="12550" y="37731"/>
                        </a:lnTo>
                        <a:lnTo>
                          <a:pt x="12718" y="37087"/>
                        </a:lnTo>
                        <a:lnTo>
                          <a:pt x="12970" y="36359"/>
                        </a:lnTo>
                        <a:lnTo>
                          <a:pt x="13278" y="35575"/>
                        </a:lnTo>
                        <a:lnTo>
                          <a:pt x="13642" y="34734"/>
                        </a:lnTo>
                        <a:lnTo>
                          <a:pt x="14062" y="33838"/>
                        </a:lnTo>
                        <a:lnTo>
                          <a:pt x="14510" y="32913"/>
                        </a:lnTo>
                        <a:lnTo>
                          <a:pt x="15015" y="31961"/>
                        </a:lnTo>
                        <a:lnTo>
                          <a:pt x="15575" y="30981"/>
                        </a:lnTo>
                        <a:lnTo>
                          <a:pt x="16751" y="28936"/>
                        </a:lnTo>
                        <a:lnTo>
                          <a:pt x="17984" y="26863"/>
                        </a:lnTo>
                        <a:lnTo>
                          <a:pt x="19272" y="24846"/>
                        </a:lnTo>
                        <a:lnTo>
                          <a:pt x="20505" y="22914"/>
                        </a:lnTo>
                        <a:lnTo>
                          <a:pt x="21709" y="21121"/>
                        </a:lnTo>
                        <a:lnTo>
                          <a:pt x="22774" y="19524"/>
                        </a:lnTo>
                        <a:lnTo>
                          <a:pt x="24426" y="17143"/>
                        </a:lnTo>
                        <a:lnTo>
                          <a:pt x="25043" y="16247"/>
                        </a:lnTo>
                        <a:lnTo>
                          <a:pt x="141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7" name="Google Shape;1555;p57">
                    <a:extLst>
                      <a:ext uri="{FF2B5EF4-FFF2-40B4-BE49-F238E27FC236}">
                        <a16:creationId xmlns:a16="http://schemas.microsoft.com/office/drawing/2014/main" id="{4A8637BE-7188-B67E-D99E-BBF3F2B7D6E6}"/>
                      </a:ext>
                    </a:extLst>
                  </p:cNvPr>
                  <p:cNvSpPr/>
                  <p:nvPr/>
                </p:nvSpPr>
                <p:spPr>
                  <a:xfrm>
                    <a:off x="1355467" y="2810998"/>
                    <a:ext cx="19496" cy="30148"/>
                  </a:xfrm>
                  <a:custGeom>
                    <a:avLst/>
                    <a:gdLst/>
                    <a:ahLst/>
                    <a:cxnLst/>
                    <a:rect l="l" t="t" r="r" b="b"/>
                    <a:pathLst>
                      <a:path w="1233" h="1906" extrusionOk="0">
                        <a:moveTo>
                          <a:pt x="1233" y="1"/>
                        </a:moveTo>
                        <a:lnTo>
                          <a:pt x="1233" y="1"/>
                        </a:lnTo>
                        <a:lnTo>
                          <a:pt x="0" y="1905"/>
                        </a:lnTo>
                        <a:lnTo>
                          <a:pt x="0" y="1905"/>
                        </a:lnTo>
                        <a:lnTo>
                          <a:pt x="1233" y="1"/>
                        </a:lnTo>
                        <a:lnTo>
                          <a:pt x="1233" y="1"/>
                        </a:lnTo>
                        <a:lnTo>
                          <a:pt x="12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1556;p57">
                    <a:extLst>
                      <a:ext uri="{FF2B5EF4-FFF2-40B4-BE49-F238E27FC236}">
                        <a16:creationId xmlns:a16="http://schemas.microsoft.com/office/drawing/2014/main" id="{977F5DEA-0A77-38B8-0BFA-26B0DC830826}"/>
                      </a:ext>
                    </a:extLst>
                  </p:cNvPr>
                  <p:cNvSpPr/>
                  <p:nvPr/>
                </p:nvSpPr>
                <p:spPr>
                  <a:xfrm>
                    <a:off x="1355467" y="2810998"/>
                    <a:ext cx="19496" cy="30148"/>
                  </a:xfrm>
                  <a:custGeom>
                    <a:avLst/>
                    <a:gdLst/>
                    <a:ahLst/>
                    <a:cxnLst/>
                    <a:rect l="l" t="t" r="r" b="b"/>
                    <a:pathLst>
                      <a:path w="1233" h="1906" fill="none" extrusionOk="0">
                        <a:moveTo>
                          <a:pt x="1233" y="1"/>
                        </a:moveTo>
                        <a:lnTo>
                          <a:pt x="1233" y="1"/>
                        </a:lnTo>
                        <a:lnTo>
                          <a:pt x="0" y="1905"/>
                        </a:lnTo>
                        <a:lnTo>
                          <a:pt x="0" y="1905"/>
                        </a:lnTo>
                        <a:lnTo>
                          <a:pt x="1233" y="1"/>
                        </a:lnTo>
                        <a:lnTo>
                          <a:pt x="1233" y="1"/>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1557;p57">
                    <a:extLst>
                      <a:ext uri="{FF2B5EF4-FFF2-40B4-BE49-F238E27FC236}">
                        <a16:creationId xmlns:a16="http://schemas.microsoft.com/office/drawing/2014/main" id="{CF9BE9C3-6506-2900-211A-A0D7495CC970}"/>
                      </a:ext>
                    </a:extLst>
                  </p:cNvPr>
                  <p:cNvSpPr/>
                  <p:nvPr/>
                </p:nvSpPr>
                <p:spPr>
                  <a:xfrm>
                    <a:off x="1374948" y="2752520"/>
                    <a:ext cx="38993" cy="58493"/>
                  </a:xfrm>
                  <a:custGeom>
                    <a:avLst/>
                    <a:gdLst/>
                    <a:ahLst/>
                    <a:cxnLst/>
                    <a:rect l="l" t="t" r="r" b="b"/>
                    <a:pathLst>
                      <a:path w="2466" h="3698" extrusionOk="0">
                        <a:moveTo>
                          <a:pt x="2466" y="0"/>
                        </a:moveTo>
                        <a:lnTo>
                          <a:pt x="2466" y="0"/>
                        </a:lnTo>
                        <a:lnTo>
                          <a:pt x="1289" y="1737"/>
                        </a:lnTo>
                        <a:lnTo>
                          <a:pt x="1" y="3698"/>
                        </a:lnTo>
                        <a:lnTo>
                          <a:pt x="1" y="3698"/>
                        </a:lnTo>
                        <a:lnTo>
                          <a:pt x="1" y="3698"/>
                        </a:lnTo>
                        <a:lnTo>
                          <a:pt x="1" y="3698"/>
                        </a:lnTo>
                        <a:lnTo>
                          <a:pt x="1289" y="1737"/>
                        </a:lnTo>
                        <a:lnTo>
                          <a:pt x="2466" y="0"/>
                        </a:lnTo>
                        <a:lnTo>
                          <a:pt x="2466" y="0"/>
                        </a:lnTo>
                        <a:lnTo>
                          <a:pt x="2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1558;p57">
                    <a:extLst>
                      <a:ext uri="{FF2B5EF4-FFF2-40B4-BE49-F238E27FC236}">
                        <a16:creationId xmlns:a16="http://schemas.microsoft.com/office/drawing/2014/main" id="{85CC021D-B372-9DD4-8783-C8651A09D37A}"/>
                      </a:ext>
                    </a:extLst>
                  </p:cNvPr>
                  <p:cNvSpPr/>
                  <p:nvPr/>
                </p:nvSpPr>
                <p:spPr>
                  <a:xfrm>
                    <a:off x="1374948" y="2752520"/>
                    <a:ext cx="38993" cy="58493"/>
                  </a:xfrm>
                  <a:custGeom>
                    <a:avLst/>
                    <a:gdLst/>
                    <a:ahLst/>
                    <a:cxnLst/>
                    <a:rect l="l" t="t" r="r" b="b"/>
                    <a:pathLst>
                      <a:path w="2466" h="3698" fill="none" extrusionOk="0">
                        <a:moveTo>
                          <a:pt x="2466" y="0"/>
                        </a:moveTo>
                        <a:lnTo>
                          <a:pt x="2466" y="0"/>
                        </a:lnTo>
                        <a:lnTo>
                          <a:pt x="1289" y="1737"/>
                        </a:lnTo>
                        <a:lnTo>
                          <a:pt x="1" y="3698"/>
                        </a:lnTo>
                        <a:lnTo>
                          <a:pt x="1" y="3698"/>
                        </a:lnTo>
                        <a:lnTo>
                          <a:pt x="1" y="3698"/>
                        </a:lnTo>
                        <a:lnTo>
                          <a:pt x="1" y="3698"/>
                        </a:lnTo>
                        <a:lnTo>
                          <a:pt x="1289" y="1737"/>
                        </a:lnTo>
                        <a:lnTo>
                          <a:pt x="2466" y="0"/>
                        </a:lnTo>
                        <a:lnTo>
                          <a:pt x="2466" y="0"/>
                        </a:lnTo>
                        <a:lnTo>
                          <a:pt x="24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1559;p57">
                    <a:extLst>
                      <a:ext uri="{FF2B5EF4-FFF2-40B4-BE49-F238E27FC236}">
                        <a16:creationId xmlns:a16="http://schemas.microsoft.com/office/drawing/2014/main" id="{7EA18BE2-427A-C253-BC52-088176E08AEE}"/>
                      </a:ext>
                    </a:extLst>
                  </p:cNvPr>
                  <p:cNvSpPr/>
                  <p:nvPr/>
                </p:nvSpPr>
                <p:spPr>
                  <a:xfrm>
                    <a:off x="1249604" y="3065754"/>
                    <a:ext cx="5329" cy="7561"/>
                  </a:xfrm>
                  <a:custGeom>
                    <a:avLst/>
                    <a:gdLst/>
                    <a:ahLst/>
                    <a:cxnLst/>
                    <a:rect l="l" t="t" r="r" b="b"/>
                    <a:pathLst>
                      <a:path w="337" h="478" extrusionOk="0">
                        <a:moveTo>
                          <a:pt x="1" y="1"/>
                        </a:moveTo>
                        <a:lnTo>
                          <a:pt x="57" y="141"/>
                        </a:lnTo>
                        <a:lnTo>
                          <a:pt x="113" y="253"/>
                        </a:lnTo>
                        <a:lnTo>
                          <a:pt x="57" y="113"/>
                        </a:lnTo>
                        <a:lnTo>
                          <a:pt x="1" y="1"/>
                        </a:lnTo>
                        <a:close/>
                        <a:moveTo>
                          <a:pt x="113" y="253"/>
                        </a:moveTo>
                        <a:lnTo>
                          <a:pt x="197" y="365"/>
                        </a:lnTo>
                        <a:lnTo>
                          <a:pt x="337" y="477"/>
                        </a:lnTo>
                        <a:lnTo>
                          <a:pt x="197" y="337"/>
                        </a:lnTo>
                        <a:lnTo>
                          <a:pt x="113" y="2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1560;p57">
                    <a:extLst>
                      <a:ext uri="{FF2B5EF4-FFF2-40B4-BE49-F238E27FC236}">
                        <a16:creationId xmlns:a16="http://schemas.microsoft.com/office/drawing/2014/main" id="{75882B1A-81B8-B167-FE13-01805213A24C}"/>
                      </a:ext>
                    </a:extLst>
                  </p:cNvPr>
                  <p:cNvSpPr/>
                  <p:nvPr/>
                </p:nvSpPr>
                <p:spPr>
                  <a:xfrm>
                    <a:off x="1249162" y="3063097"/>
                    <a:ext cx="110749" cy="24833"/>
                  </a:xfrm>
                  <a:custGeom>
                    <a:avLst/>
                    <a:gdLst/>
                    <a:ahLst/>
                    <a:cxnLst/>
                    <a:rect l="l" t="t" r="r" b="b"/>
                    <a:pathLst>
                      <a:path w="7004" h="1570" fill="none" extrusionOk="0">
                        <a:moveTo>
                          <a:pt x="1" y="1"/>
                        </a:moveTo>
                        <a:lnTo>
                          <a:pt x="1" y="1"/>
                        </a:lnTo>
                        <a:lnTo>
                          <a:pt x="29" y="169"/>
                        </a:lnTo>
                        <a:lnTo>
                          <a:pt x="85" y="309"/>
                        </a:lnTo>
                        <a:lnTo>
                          <a:pt x="141" y="421"/>
                        </a:lnTo>
                        <a:lnTo>
                          <a:pt x="225" y="533"/>
                        </a:lnTo>
                        <a:lnTo>
                          <a:pt x="225" y="533"/>
                        </a:lnTo>
                        <a:lnTo>
                          <a:pt x="365" y="645"/>
                        </a:lnTo>
                        <a:lnTo>
                          <a:pt x="561" y="757"/>
                        </a:lnTo>
                        <a:lnTo>
                          <a:pt x="785" y="869"/>
                        </a:lnTo>
                        <a:lnTo>
                          <a:pt x="1065" y="981"/>
                        </a:lnTo>
                        <a:lnTo>
                          <a:pt x="1401" y="1065"/>
                        </a:lnTo>
                        <a:lnTo>
                          <a:pt x="1765" y="1149"/>
                        </a:lnTo>
                        <a:lnTo>
                          <a:pt x="2578" y="1289"/>
                        </a:lnTo>
                        <a:lnTo>
                          <a:pt x="3530" y="1401"/>
                        </a:lnTo>
                        <a:lnTo>
                          <a:pt x="4594" y="1485"/>
                        </a:lnTo>
                        <a:lnTo>
                          <a:pt x="5771" y="1541"/>
                        </a:lnTo>
                        <a:lnTo>
                          <a:pt x="7003" y="1569"/>
                        </a:lnTo>
                        <a:lnTo>
                          <a:pt x="7003" y="1569"/>
                        </a:lnTo>
                        <a:lnTo>
                          <a:pt x="7003" y="1569"/>
                        </a:lnTo>
                        <a:lnTo>
                          <a:pt x="5771" y="1541"/>
                        </a:lnTo>
                        <a:lnTo>
                          <a:pt x="4594" y="1485"/>
                        </a:lnTo>
                        <a:lnTo>
                          <a:pt x="3530" y="1401"/>
                        </a:lnTo>
                        <a:lnTo>
                          <a:pt x="2578" y="1289"/>
                        </a:lnTo>
                        <a:lnTo>
                          <a:pt x="1765" y="1149"/>
                        </a:lnTo>
                        <a:lnTo>
                          <a:pt x="1401" y="1065"/>
                        </a:lnTo>
                        <a:lnTo>
                          <a:pt x="1065" y="981"/>
                        </a:lnTo>
                        <a:lnTo>
                          <a:pt x="785" y="869"/>
                        </a:lnTo>
                        <a:lnTo>
                          <a:pt x="561" y="757"/>
                        </a:lnTo>
                        <a:lnTo>
                          <a:pt x="365" y="645"/>
                        </a:lnTo>
                        <a:lnTo>
                          <a:pt x="225" y="505"/>
                        </a:lnTo>
                        <a:lnTo>
                          <a:pt x="225" y="505"/>
                        </a:lnTo>
                        <a:lnTo>
                          <a:pt x="141" y="421"/>
                        </a:lnTo>
                        <a:lnTo>
                          <a:pt x="85" y="281"/>
                        </a:lnTo>
                        <a:lnTo>
                          <a:pt x="29" y="16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1561;p57">
                    <a:extLst>
                      <a:ext uri="{FF2B5EF4-FFF2-40B4-BE49-F238E27FC236}">
                        <a16:creationId xmlns:a16="http://schemas.microsoft.com/office/drawing/2014/main" id="{1F26D5E8-D460-584A-C473-F1FBF17A53BA}"/>
                      </a:ext>
                    </a:extLst>
                  </p:cNvPr>
                  <p:cNvSpPr/>
                  <p:nvPr/>
                </p:nvSpPr>
                <p:spPr>
                  <a:xfrm>
                    <a:off x="1359895" y="3087472"/>
                    <a:ext cx="57588" cy="459"/>
                  </a:xfrm>
                  <a:custGeom>
                    <a:avLst/>
                    <a:gdLst/>
                    <a:ahLst/>
                    <a:cxnLst/>
                    <a:rect l="l" t="t" r="r" b="b"/>
                    <a:pathLst>
                      <a:path w="3642" h="29" extrusionOk="0">
                        <a:moveTo>
                          <a:pt x="3642" y="0"/>
                        </a:moveTo>
                        <a:lnTo>
                          <a:pt x="3642" y="0"/>
                        </a:lnTo>
                        <a:lnTo>
                          <a:pt x="1401" y="28"/>
                        </a:lnTo>
                        <a:lnTo>
                          <a:pt x="1401" y="28"/>
                        </a:lnTo>
                        <a:lnTo>
                          <a:pt x="168" y="28"/>
                        </a:lnTo>
                        <a:lnTo>
                          <a:pt x="168" y="28"/>
                        </a:lnTo>
                        <a:lnTo>
                          <a:pt x="0" y="28"/>
                        </a:lnTo>
                        <a:lnTo>
                          <a:pt x="0" y="28"/>
                        </a:lnTo>
                        <a:lnTo>
                          <a:pt x="0" y="28"/>
                        </a:lnTo>
                        <a:lnTo>
                          <a:pt x="168" y="28"/>
                        </a:lnTo>
                        <a:lnTo>
                          <a:pt x="168" y="28"/>
                        </a:lnTo>
                        <a:lnTo>
                          <a:pt x="168" y="28"/>
                        </a:lnTo>
                        <a:lnTo>
                          <a:pt x="1401" y="28"/>
                        </a:lnTo>
                        <a:lnTo>
                          <a:pt x="1401" y="28"/>
                        </a:lnTo>
                        <a:lnTo>
                          <a:pt x="3642" y="0"/>
                        </a:lnTo>
                        <a:lnTo>
                          <a:pt x="36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1562;p57">
                    <a:extLst>
                      <a:ext uri="{FF2B5EF4-FFF2-40B4-BE49-F238E27FC236}">
                        <a16:creationId xmlns:a16="http://schemas.microsoft.com/office/drawing/2014/main" id="{9FE73A16-B350-9008-16E6-D2D11C268131}"/>
                      </a:ext>
                    </a:extLst>
                  </p:cNvPr>
                  <p:cNvSpPr/>
                  <p:nvPr/>
                </p:nvSpPr>
                <p:spPr>
                  <a:xfrm>
                    <a:off x="1359895" y="3087472"/>
                    <a:ext cx="57588" cy="459"/>
                  </a:xfrm>
                  <a:custGeom>
                    <a:avLst/>
                    <a:gdLst/>
                    <a:ahLst/>
                    <a:cxnLst/>
                    <a:rect l="l" t="t" r="r" b="b"/>
                    <a:pathLst>
                      <a:path w="3642" h="29" fill="none" extrusionOk="0">
                        <a:moveTo>
                          <a:pt x="3642" y="0"/>
                        </a:moveTo>
                        <a:lnTo>
                          <a:pt x="3642" y="0"/>
                        </a:lnTo>
                        <a:lnTo>
                          <a:pt x="1401" y="28"/>
                        </a:lnTo>
                        <a:lnTo>
                          <a:pt x="1401" y="28"/>
                        </a:lnTo>
                        <a:lnTo>
                          <a:pt x="168" y="28"/>
                        </a:lnTo>
                        <a:lnTo>
                          <a:pt x="168" y="28"/>
                        </a:lnTo>
                        <a:lnTo>
                          <a:pt x="0" y="28"/>
                        </a:lnTo>
                        <a:lnTo>
                          <a:pt x="0" y="28"/>
                        </a:lnTo>
                        <a:lnTo>
                          <a:pt x="0" y="28"/>
                        </a:lnTo>
                        <a:lnTo>
                          <a:pt x="168" y="28"/>
                        </a:lnTo>
                        <a:lnTo>
                          <a:pt x="168" y="28"/>
                        </a:lnTo>
                        <a:lnTo>
                          <a:pt x="168" y="28"/>
                        </a:lnTo>
                        <a:lnTo>
                          <a:pt x="1401" y="28"/>
                        </a:lnTo>
                        <a:lnTo>
                          <a:pt x="1401" y="28"/>
                        </a:lnTo>
                        <a:lnTo>
                          <a:pt x="3642" y="0"/>
                        </a:lnTo>
                        <a:lnTo>
                          <a:pt x="36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1563;p57">
                    <a:extLst>
                      <a:ext uri="{FF2B5EF4-FFF2-40B4-BE49-F238E27FC236}">
                        <a16:creationId xmlns:a16="http://schemas.microsoft.com/office/drawing/2014/main" id="{4061CABD-4247-E0DB-FEE9-238C781A302E}"/>
                      </a:ext>
                    </a:extLst>
                  </p:cNvPr>
                  <p:cNvSpPr/>
                  <p:nvPr/>
                </p:nvSpPr>
                <p:spPr>
                  <a:xfrm>
                    <a:off x="1600399" y="3076399"/>
                    <a:ext cx="28351" cy="2230"/>
                  </a:xfrm>
                  <a:custGeom>
                    <a:avLst/>
                    <a:gdLst/>
                    <a:ahLst/>
                    <a:cxnLst/>
                    <a:rect l="l" t="t" r="r" b="b"/>
                    <a:pathLst>
                      <a:path w="1793" h="141" extrusionOk="0">
                        <a:moveTo>
                          <a:pt x="1793" y="0"/>
                        </a:moveTo>
                        <a:lnTo>
                          <a:pt x="1009" y="56"/>
                        </a:lnTo>
                        <a:lnTo>
                          <a:pt x="0" y="140"/>
                        </a:lnTo>
                        <a:lnTo>
                          <a:pt x="0" y="140"/>
                        </a:lnTo>
                        <a:lnTo>
                          <a:pt x="17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1564;p57">
                    <a:extLst>
                      <a:ext uri="{FF2B5EF4-FFF2-40B4-BE49-F238E27FC236}">
                        <a16:creationId xmlns:a16="http://schemas.microsoft.com/office/drawing/2014/main" id="{BFB8D3BD-EE41-E8F2-0B4E-A0FAA70A92DB}"/>
                      </a:ext>
                    </a:extLst>
                  </p:cNvPr>
                  <p:cNvSpPr/>
                  <p:nvPr/>
                </p:nvSpPr>
                <p:spPr>
                  <a:xfrm>
                    <a:off x="1600399" y="3076399"/>
                    <a:ext cx="28351" cy="2230"/>
                  </a:xfrm>
                  <a:custGeom>
                    <a:avLst/>
                    <a:gdLst/>
                    <a:ahLst/>
                    <a:cxnLst/>
                    <a:rect l="l" t="t" r="r" b="b"/>
                    <a:pathLst>
                      <a:path w="1793" h="141" fill="none" extrusionOk="0">
                        <a:moveTo>
                          <a:pt x="1793" y="0"/>
                        </a:moveTo>
                        <a:lnTo>
                          <a:pt x="1009" y="56"/>
                        </a:lnTo>
                        <a:lnTo>
                          <a:pt x="1009" y="56"/>
                        </a:lnTo>
                        <a:lnTo>
                          <a:pt x="0" y="140"/>
                        </a:lnTo>
                        <a:lnTo>
                          <a:pt x="0" y="140"/>
                        </a:lnTo>
                        <a:lnTo>
                          <a:pt x="0" y="140"/>
                        </a:lnTo>
                        <a:lnTo>
                          <a:pt x="0" y="140"/>
                        </a:lnTo>
                        <a:lnTo>
                          <a:pt x="1793" y="0"/>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1565;p57">
                    <a:extLst>
                      <a:ext uri="{FF2B5EF4-FFF2-40B4-BE49-F238E27FC236}">
                        <a16:creationId xmlns:a16="http://schemas.microsoft.com/office/drawing/2014/main" id="{0BE10ECB-FA48-0B65-70DE-9286656AF61B}"/>
                      </a:ext>
                    </a:extLst>
                  </p:cNvPr>
                  <p:cNvSpPr/>
                  <p:nvPr/>
                </p:nvSpPr>
                <p:spPr>
                  <a:xfrm>
                    <a:off x="1051620" y="3084371"/>
                    <a:ext cx="16" cy="459"/>
                  </a:xfrm>
                  <a:custGeom>
                    <a:avLst/>
                    <a:gdLst/>
                    <a:ahLst/>
                    <a:cxnLst/>
                    <a:rect l="l" t="t" r="r" b="b"/>
                    <a:pathLst>
                      <a:path w="1" h="29" extrusionOk="0">
                        <a:moveTo>
                          <a:pt x="1" y="0"/>
                        </a:moveTo>
                        <a:lnTo>
                          <a:pt x="1" y="0"/>
                        </a:lnTo>
                        <a:lnTo>
                          <a:pt x="1" y="28"/>
                        </a:lnTo>
                        <a:lnTo>
                          <a:pt x="1" y="28"/>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1566;p57">
                    <a:extLst>
                      <a:ext uri="{FF2B5EF4-FFF2-40B4-BE49-F238E27FC236}">
                        <a16:creationId xmlns:a16="http://schemas.microsoft.com/office/drawing/2014/main" id="{A5C23A80-0391-718B-B5B1-26C03C70388A}"/>
                      </a:ext>
                    </a:extLst>
                  </p:cNvPr>
                  <p:cNvSpPr/>
                  <p:nvPr/>
                </p:nvSpPr>
                <p:spPr>
                  <a:xfrm>
                    <a:off x="1051620" y="3084371"/>
                    <a:ext cx="16" cy="459"/>
                  </a:xfrm>
                  <a:custGeom>
                    <a:avLst/>
                    <a:gdLst/>
                    <a:ahLst/>
                    <a:cxnLst/>
                    <a:rect l="l" t="t" r="r" b="b"/>
                    <a:pathLst>
                      <a:path w="1" h="29" fill="none" extrusionOk="0">
                        <a:moveTo>
                          <a:pt x="1" y="0"/>
                        </a:moveTo>
                        <a:lnTo>
                          <a:pt x="1" y="0"/>
                        </a:lnTo>
                        <a:lnTo>
                          <a:pt x="1" y="28"/>
                        </a:lnTo>
                        <a:lnTo>
                          <a:pt x="1" y="2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1567;p57">
                    <a:extLst>
                      <a:ext uri="{FF2B5EF4-FFF2-40B4-BE49-F238E27FC236}">
                        <a16:creationId xmlns:a16="http://schemas.microsoft.com/office/drawing/2014/main" id="{93FCFCF3-2760-B760-3634-926C3FEA70AD}"/>
                      </a:ext>
                    </a:extLst>
                  </p:cNvPr>
                  <p:cNvSpPr/>
                  <p:nvPr/>
                </p:nvSpPr>
                <p:spPr>
                  <a:xfrm>
                    <a:off x="1382475" y="3212414"/>
                    <a:ext cx="2230" cy="16"/>
                  </a:xfrm>
                  <a:custGeom>
                    <a:avLst/>
                    <a:gdLst/>
                    <a:ahLst/>
                    <a:cxnLst/>
                    <a:rect l="l" t="t" r="r" b="b"/>
                    <a:pathLst>
                      <a:path w="141" h="1" extrusionOk="0">
                        <a:moveTo>
                          <a:pt x="141" y="1"/>
                        </a:moveTo>
                        <a:lnTo>
                          <a:pt x="141" y="1"/>
                        </a:lnTo>
                        <a:lnTo>
                          <a:pt x="1" y="1"/>
                        </a:lnTo>
                        <a:lnTo>
                          <a:pt x="1" y="1"/>
                        </a:lnTo>
                        <a:lnTo>
                          <a:pt x="141" y="1"/>
                        </a:lnTo>
                        <a:lnTo>
                          <a:pt x="1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1568;p57">
                    <a:extLst>
                      <a:ext uri="{FF2B5EF4-FFF2-40B4-BE49-F238E27FC236}">
                        <a16:creationId xmlns:a16="http://schemas.microsoft.com/office/drawing/2014/main" id="{3681FD2C-8A0E-FC5F-AC9D-DBACE4FE34C8}"/>
                      </a:ext>
                    </a:extLst>
                  </p:cNvPr>
                  <p:cNvSpPr/>
                  <p:nvPr/>
                </p:nvSpPr>
                <p:spPr>
                  <a:xfrm>
                    <a:off x="1382475" y="3212414"/>
                    <a:ext cx="2230" cy="16"/>
                  </a:xfrm>
                  <a:custGeom>
                    <a:avLst/>
                    <a:gdLst/>
                    <a:ahLst/>
                    <a:cxnLst/>
                    <a:rect l="l" t="t" r="r" b="b"/>
                    <a:pathLst>
                      <a:path w="141" h="1" fill="none" extrusionOk="0">
                        <a:moveTo>
                          <a:pt x="141" y="1"/>
                        </a:moveTo>
                        <a:lnTo>
                          <a:pt x="141" y="1"/>
                        </a:lnTo>
                        <a:lnTo>
                          <a:pt x="1" y="1"/>
                        </a:lnTo>
                        <a:lnTo>
                          <a:pt x="1" y="1"/>
                        </a:lnTo>
                        <a:lnTo>
                          <a:pt x="141" y="1"/>
                        </a:lnTo>
                        <a:lnTo>
                          <a:pt x="1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1570;p57">
                    <a:extLst>
                      <a:ext uri="{FF2B5EF4-FFF2-40B4-BE49-F238E27FC236}">
                        <a16:creationId xmlns:a16="http://schemas.microsoft.com/office/drawing/2014/main" id="{B4E2BA63-23ED-D0E7-9FD8-6D33DAD40F2C}"/>
                      </a:ext>
                    </a:extLst>
                  </p:cNvPr>
                  <p:cNvSpPr/>
                  <p:nvPr/>
                </p:nvSpPr>
                <p:spPr>
                  <a:xfrm>
                    <a:off x="1600399" y="3076399"/>
                    <a:ext cx="28351" cy="104127"/>
                  </a:xfrm>
                  <a:custGeom>
                    <a:avLst/>
                    <a:gdLst/>
                    <a:ahLst/>
                    <a:cxnLst/>
                    <a:rect l="l" t="t" r="r" b="b"/>
                    <a:pathLst>
                      <a:path w="1793" h="6583" fill="none" extrusionOk="0">
                        <a:moveTo>
                          <a:pt x="1793" y="0"/>
                        </a:moveTo>
                        <a:lnTo>
                          <a:pt x="1793" y="0"/>
                        </a:lnTo>
                        <a:lnTo>
                          <a:pt x="0" y="140"/>
                        </a:lnTo>
                        <a:lnTo>
                          <a:pt x="0" y="140"/>
                        </a:lnTo>
                        <a:lnTo>
                          <a:pt x="0" y="140"/>
                        </a:lnTo>
                        <a:lnTo>
                          <a:pt x="0" y="140"/>
                        </a:lnTo>
                        <a:lnTo>
                          <a:pt x="1009" y="56"/>
                        </a:lnTo>
                        <a:lnTo>
                          <a:pt x="1121" y="6583"/>
                        </a:lnTo>
                        <a:lnTo>
                          <a:pt x="1121" y="6583"/>
                        </a:lnTo>
                        <a:lnTo>
                          <a:pt x="1121" y="6583"/>
                        </a:lnTo>
                        <a:lnTo>
                          <a:pt x="1121" y="6583"/>
                        </a:lnTo>
                        <a:lnTo>
                          <a:pt x="1793" y="6443"/>
                        </a:lnTo>
                        <a:lnTo>
                          <a:pt x="17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1571;p57">
                    <a:extLst>
                      <a:ext uri="{FF2B5EF4-FFF2-40B4-BE49-F238E27FC236}">
                        <a16:creationId xmlns:a16="http://schemas.microsoft.com/office/drawing/2014/main" id="{A259A915-1CF0-891A-5E47-0C90ABC62146}"/>
                      </a:ext>
                    </a:extLst>
                  </p:cNvPr>
                  <p:cNvSpPr/>
                  <p:nvPr/>
                </p:nvSpPr>
                <p:spPr>
                  <a:xfrm>
                    <a:off x="1051620" y="2466746"/>
                    <a:ext cx="362321" cy="747899"/>
                  </a:xfrm>
                  <a:custGeom>
                    <a:avLst/>
                    <a:gdLst/>
                    <a:ahLst/>
                    <a:cxnLst/>
                    <a:rect l="l" t="t" r="r" b="b"/>
                    <a:pathLst>
                      <a:path w="22914" h="47283" fill="none" extrusionOk="0">
                        <a:moveTo>
                          <a:pt x="13866" y="0"/>
                        </a:moveTo>
                        <a:lnTo>
                          <a:pt x="12522" y="7059"/>
                        </a:lnTo>
                        <a:lnTo>
                          <a:pt x="12522" y="7059"/>
                        </a:lnTo>
                        <a:lnTo>
                          <a:pt x="11989" y="7955"/>
                        </a:lnTo>
                        <a:lnTo>
                          <a:pt x="11373" y="8992"/>
                        </a:lnTo>
                        <a:lnTo>
                          <a:pt x="10561" y="10392"/>
                        </a:lnTo>
                        <a:lnTo>
                          <a:pt x="9608" y="12101"/>
                        </a:lnTo>
                        <a:lnTo>
                          <a:pt x="8572" y="14090"/>
                        </a:lnTo>
                        <a:lnTo>
                          <a:pt x="7424" y="16274"/>
                        </a:lnTo>
                        <a:lnTo>
                          <a:pt x="6275" y="18655"/>
                        </a:lnTo>
                        <a:lnTo>
                          <a:pt x="5687" y="19888"/>
                        </a:lnTo>
                        <a:lnTo>
                          <a:pt x="5099" y="21148"/>
                        </a:lnTo>
                        <a:lnTo>
                          <a:pt x="4510" y="22437"/>
                        </a:lnTo>
                        <a:lnTo>
                          <a:pt x="3950" y="23753"/>
                        </a:lnTo>
                        <a:lnTo>
                          <a:pt x="3418" y="25070"/>
                        </a:lnTo>
                        <a:lnTo>
                          <a:pt x="2914" y="26414"/>
                        </a:lnTo>
                        <a:lnTo>
                          <a:pt x="2410" y="27759"/>
                        </a:lnTo>
                        <a:lnTo>
                          <a:pt x="1961" y="29075"/>
                        </a:lnTo>
                        <a:lnTo>
                          <a:pt x="1541" y="30420"/>
                        </a:lnTo>
                        <a:lnTo>
                          <a:pt x="1149" y="31708"/>
                        </a:lnTo>
                        <a:lnTo>
                          <a:pt x="813" y="33025"/>
                        </a:lnTo>
                        <a:lnTo>
                          <a:pt x="533" y="34286"/>
                        </a:lnTo>
                        <a:lnTo>
                          <a:pt x="309" y="35518"/>
                        </a:lnTo>
                        <a:lnTo>
                          <a:pt x="141" y="36722"/>
                        </a:lnTo>
                        <a:lnTo>
                          <a:pt x="29" y="37899"/>
                        </a:lnTo>
                        <a:lnTo>
                          <a:pt x="1" y="38459"/>
                        </a:lnTo>
                        <a:lnTo>
                          <a:pt x="1" y="39019"/>
                        </a:lnTo>
                        <a:lnTo>
                          <a:pt x="1" y="39019"/>
                        </a:lnTo>
                        <a:lnTo>
                          <a:pt x="1" y="39047"/>
                        </a:lnTo>
                        <a:lnTo>
                          <a:pt x="1" y="39047"/>
                        </a:lnTo>
                        <a:lnTo>
                          <a:pt x="1" y="39047"/>
                        </a:lnTo>
                        <a:lnTo>
                          <a:pt x="1" y="39075"/>
                        </a:lnTo>
                        <a:lnTo>
                          <a:pt x="1" y="39075"/>
                        </a:lnTo>
                        <a:lnTo>
                          <a:pt x="1" y="39664"/>
                        </a:lnTo>
                        <a:lnTo>
                          <a:pt x="85" y="40224"/>
                        </a:lnTo>
                        <a:lnTo>
                          <a:pt x="197" y="40784"/>
                        </a:lnTo>
                        <a:lnTo>
                          <a:pt x="337" y="41288"/>
                        </a:lnTo>
                        <a:lnTo>
                          <a:pt x="533" y="41792"/>
                        </a:lnTo>
                        <a:lnTo>
                          <a:pt x="785" y="42241"/>
                        </a:lnTo>
                        <a:lnTo>
                          <a:pt x="1037" y="42689"/>
                        </a:lnTo>
                        <a:lnTo>
                          <a:pt x="1373" y="43109"/>
                        </a:lnTo>
                        <a:lnTo>
                          <a:pt x="1709" y="43501"/>
                        </a:lnTo>
                        <a:lnTo>
                          <a:pt x="2074" y="43865"/>
                        </a:lnTo>
                        <a:lnTo>
                          <a:pt x="2494" y="44201"/>
                        </a:lnTo>
                        <a:lnTo>
                          <a:pt x="2942" y="44538"/>
                        </a:lnTo>
                        <a:lnTo>
                          <a:pt x="3418" y="44818"/>
                        </a:lnTo>
                        <a:lnTo>
                          <a:pt x="3922" y="45126"/>
                        </a:lnTo>
                        <a:lnTo>
                          <a:pt x="4426" y="45378"/>
                        </a:lnTo>
                        <a:lnTo>
                          <a:pt x="4987" y="45630"/>
                        </a:lnTo>
                        <a:lnTo>
                          <a:pt x="5575" y="45854"/>
                        </a:lnTo>
                        <a:lnTo>
                          <a:pt x="6163" y="46050"/>
                        </a:lnTo>
                        <a:lnTo>
                          <a:pt x="6807" y="46246"/>
                        </a:lnTo>
                        <a:lnTo>
                          <a:pt x="7452" y="46414"/>
                        </a:lnTo>
                        <a:lnTo>
                          <a:pt x="8096" y="46554"/>
                        </a:lnTo>
                        <a:lnTo>
                          <a:pt x="8796" y="46694"/>
                        </a:lnTo>
                        <a:lnTo>
                          <a:pt x="9496" y="46806"/>
                        </a:lnTo>
                        <a:lnTo>
                          <a:pt x="10197" y="46918"/>
                        </a:lnTo>
                        <a:lnTo>
                          <a:pt x="11681" y="47087"/>
                        </a:lnTo>
                        <a:lnTo>
                          <a:pt x="13194" y="47199"/>
                        </a:lnTo>
                        <a:lnTo>
                          <a:pt x="14734" y="47283"/>
                        </a:lnTo>
                        <a:lnTo>
                          <a:pt x="16303" y="47283"/>
                        </a:lnTo>
                        <a:lnTo>
                          <a:pt x="16303" y="47283"/>
                        </a:lnTo>
                        <a:lnTo>
                          <a:pt x="17452" y="47283"/>
                        </a:lnTo>
                        <a:lnTo>
                          <a:pt x="18628" y="47255"/>
                        </a:lnTo>
                        <a:lnTo>
                          <a:pt x="19776" y="47199"/>
                        </a:lnTo>
                        <a:lnTo>
                          <a:pt x="20925" y="47143"/>
                        </a:lnTo>
                        <a:lnTo>
                          <a:pt x="20925" y="47143"/>
                        </a:lnTo>
                        <a:lnTo>
                          <a:pt x="21065" y="47143"/>
                        </a:lnTo>
                        <a:lnTo>
                          <a:pt x="19664" y="39271"/>
                        </a:lnTo>
                        <a:lnTo>
                          <a:pt x="19664" y="39271"/>
                        </a:lnTo>
                        <a:lnTo>
                          <a:pt x="19496" y="39271"/>
                        </a:lnTo>
                        <a:lnTo>
                          <a:pt x="19496" y="39271"/>
                        </a:lnTo>
                        <a:lnTo>
                          <a:pt x="18264" y="39243"/>
                        </a:lnTo>
                        <a:lnTo>
                          <a:pt x="17087" y="39187"/>
                        </a:lnTo>
                        <a:lnTo>
                          <a:pt x="16023" y="39103"/>
                        </a:lnTo>
                        <a:lnTo>
                          <a:pt x="15071" y="38991"/>
                        </a:lnTo>
                        <a:lnTo>
                          <a:pt x="14258" y="38851"/>
                        </a:lnTo>
                        <a:lnTo>
                          <a:pt x="13894" y="38767"/>
                        </a:lnTo>
                        <a:lnTo>
                          <a:pt x="13558" y="38683"/>
                        </a:lnTo>
                        <a:lnTo>
                          <a:pt x="13278" y="38571"/>
                        </a:lnTo>
                        <a:lnTo>
                          <a:pt x="13054" y="38459"/>
                        </a:lnTo>
                        <a:lnTo>
                          <a:pt x="12858" y="38347"/>
                        </a:lnTo>
                        <a:lnTo>
                          <a:pt x="12718" y="38235"/>
                        </a:lnTo>
                        <a:lnTo>
                          <a:pt x="12718" y="38235"/>
                        </a:lnTo>
                        <a:lnTo>
                          <a:pt x="12634" y="38123"/>
                        </a:lnTo>
                        <a:lnTo>
                          <a:pt x="12578" y="38011"/>
                        </a:lnTo>
                        <a:lnTo>
                          <a:pt x="12522" y="37871"/>
                        </a:lnTo>
                        <a:lnTo>
                          <a:pt x="12494" y="37703"/>
                        </a:lnTo>
                        <a:lnTo>
                          <a:pt x="12494" y="37703"/>
                        </a:lnTo>
                        <a:lnTo>
                          <a:pt x="12466" y="37535"/>
                        </a:lnTo>
                        <a:lnTo>
                          <a:pt x="12466" y="37311"/>
                        </a:lnTo>
                        <a:lnTo>
                          <a:pt x="12494" y="36863"/>
                        </a:lnTo>
                        <a:lnTo>
                          <a:pt x="12578" y="36330"/>
                        </a:lnTo>
                        <a:lnTo>
                          <a:pt x="12746" y="35742"/>
                        </a:lnTo>
                        <a:lnTo>
                          <a:pt x="12970" y="35098"/>
                        </a:lnTo>
                        <a:lnTo>
                          <a:pt x="13222" y="34426"/>
                        </a:lnTo>
                        <a:lnTo>
                          <a:pt x="13530" y="33697"/>
                        </a:lnTo>
                        <a:lnTo>
                          <a:pt x="13894" y="32913"/>
                        </a:lnTo>
                        <a:lnTo>
                          <a:pt x="14286" y="32101"/>
                        </a:lnTo>
                        <a:lnTo>
                          <a:pt x="14706" y="31260"/>
                        </a:lnTo>
                        <a:lnTo>
                          <a:pt x="15659" y="29524"/>
                        </a:lnTo>
                        <a:lnTo>
                          <a:pt x="16723" y="27731"/>
                        </a:lnTo>
                        <a:lnTo>
                          <a:pt x="17816" y="25882"/>
                        </a:lnTo>
                        <a:lnTo>
                          <a:pt x="17816" y="25882"/>
                        </a:lnTo>
                        <a:lnTo>
                          <a:pt x="19216" y="23669"/>
                        </a:lnTo>
                        <a:lnTo>
                          <a:pt x="19216" y="23669"/>
                        </a:lnTo>
                        <a:lnTo>
                          <a:pt x="20449" y="21765"/>
                        </a:lnTo>
                        <a:lnTo>
                          <a:pt x="20449" y="21765"/>
                        </a:lnTo>
                        <a:lnTo>
                          <a:pt x="21737" y="19804"/>
                        </a:lnTo>
                        <a:lnTo>
                          <a:pt x="22914" y="18067"/>
                        </a:lnTo>
                        <a:lnTo>
                          <a:pt x="22914" y="18067"/>
                        </a:lnTo>
                        <a:lnTo>
                          <a:pt x="22914" y="18067"/>
                        </a:lnTo>
                        <a:lnTo>
                          <a:pt x="21765" y="19748"/>
                        </a:lnTo>
                        <a:lnTo>
                          <a:pt x="20505" y="21653"/>
                        </a:lnTo>
                        <a:lnTo>
                          <a:pt x="19160" y="23725"/>
                        </a:lnTo>
                        <a:lnTo>
                          <a:pt x="17816" y="25882"/>
                        </a:lnTo>
                        <a:lnTo>
                          <a:pt x="17816" y="25882"/>
                        </a:lnTo>
                        <a:lnTo>
                          <a:pt x="17900" y="25070"/>
                        </a:lnTo>
                        <a:lnTo>
                          <a:pt x="18040" y="24258"/>
                        </a:lnTo>
                        <a:lnTo>
                          <a:pt x="18180" y="23445"/>
                        </a:lnTo>
                        <a:lnTo>
                          <a:pt x="18348" y="22633"/>
                        </a:lnTo>
                        <a:lnTo>
                          <a:pt x="18544" y="21849"/>
                        </a:lnTo>
                        <a:lnTo>
                          <a:pt x="18740" y="21092"/>
                        </a:lnTo>
                        <a:lnTo>
                          <a:pt x="19160" y="19692"/>
                        </a:lnTo>
                        <a:lnTo>
                          <a:pt x="19580" y="18515"/>
                        </a:lnTo>
                        <a:lnTo>
                          <a:pt x="19917" y="17591"/>
                        </a:lnTo>
                        <a:lnTo>
                          <a:pt x="20225" y="16779"/>
                        </a:lnTo>
                        <a:lnTo>
                          <a:pt x="20225" y="16779"/>
                        </a:lnTo>
                        <a:lnTo>
                          <a:pt x="19608" y="15406"/>
                        </a:lnTo>
                        <a:lnTo>
                          <a:pt x="19104" y="14146"/>
                        </a:lnTo>
                        <a:lnTo>
                          <a:pt x="18684" y="12969"/>
                        </a:lnTo>
                        <a:lnTo>
                          <a:pt x="18376" y="11933"/>
                        </a:lnTo>
                        <a:lnTo>
                          <a:pt x="18124" y="10980"/>
                        </a:lnTo>
                        <a:lnTo>
                          <a:pt x="17928" y="10112"/>
                        </a:lnTo>
                        <a:lnTo>
                          <a:pt x="17816" y="9356"/>
                        </a:lnTo>
                        <a:lnTo>
                          <a:pt x="17732" y="8711"/>
                        </a:lnTo>
                        <a:lnTo>
                          <a:pt x="17732" y="8711"/>
                        </a:lnTo>
                        <a:lnTo>
                          <a:pt x="17115" y="7759"/>
                        </a:lnTo>
                        <a:lnTo>
                          <a:pt x="16499" y="6751"/>
                        </a:lnTo>
                        <a:lnTo>
                          <a:pt x="15939" y="5686"/>
                        </a:lnTo>
                        <a:lnTo>
                          <a:pt x="15687" y="5154"/>
                        </a:lnTo>
                        <a:lnTo>
                          <a:pt x="15435" y="4622"/>
                        </a:lnTo>
                        <a:lnTo>
                          <a:pt x="15211" y="4062"/>
                        </a:lnTo>
                        <a:lnTo>
                          <a:pt x="14987" y="3501"/>
                        </a:lnTo>
                        <a:lnTo>
                          <a:pt x="14790" y="2913"/>
                        </a:lnTo>
                        <a:lnTo>
                          <a:pt x="14622" y="2353"/>
                        </a:lnTo>
                        <a:lnTo>
                          <a:pt x="14454" y="1765"/>
                        </a:lnTo>
                        <a:lnTo>
                          <a:pt x="14342" y="1177"/>
                        </a:lnTo>
                        <a:lnTo>
                          <a:pt x="14230" y="588"/>
                        </a:lnTo>
                        <a:lnTo>
                          <a:pt x="14174" y="0"/>
                        </a:lnTo>
                        <a:lnTo>
                          <a:pt x="138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1572;p57">
                    <a:extLst>
                      <a:ext uri="{FF2B5EF4-FFF2-40B4-BE49-F238E27FC236}">
                        <a16:creationId xmlns:a16="http://schemas.microsoft.com/office/drawing/2014/main" id="{CA4DC584-08C0-FF26-08FB-C71123B14253}"/>
                      </a:ext>
                    </a:extLst>
                  </p:cNvPr>
                  <p:cNvSpPr/>
                  <p:nvPr/>
                </p:nvSpPr>
                <p:spPr>
                  <a:xfrm>
                    <a:off x="1590216" y="3180510"/>
                    <a:ext cx="27909" cy="5330"/>
                  </a:xfrm>
                  <a:custGeom>
                    <a:avLst/>
                    <a:gdLst/>
                    <a:ahLst/>
                    <a:cxnLst/>
                    <a:rect l="l" t="t" r="r" b="b"/>
                    <a:pathLst>
                      <a:path w="1765" h="337" extrusionOk="0">
                        <a:moveTo>
                          <a:pt x="1765" y="1"/>
                        </a:moveTo>
                        <a:lnTo>
                          <a:pt x="1765" y="1"/>
                        </a:lnTo>
                        <a:lnTo>
                          <a:pt x="0" y="337"/>
                        </a:lnTo>
                        <a:lnTo>
                          <a:pt x="0" y="337"/>
                        </a:lnTo>
                        <a:lnTo>
                          <a:pt x="0" y="337"/>
                        </a:lnTo>
                        <a:lnTo>
                          <a:pt x="0" y="337"/>
                        </a:lnTo>
                        <a:lnTo>
                          <a:pt x="1765" y="1"/>
                        </a:lnTo>
                        <a:lnTo>
                          <a:pt x="1765" y="1"/>
                        </a:ln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1573;p57">
                    <a:extLst>
                      <a:ext uri="{FF2B5EF4-FFF2-40B4-BE49-F238E27FC236}">
                        <a16:creationId xmlns:a16="http://schemas.microsoft.com/office/drawing/2014/main" id="{01092614-E26C-6C14-555A-B4546460424A}"/>
                      </a:ext>
                    </a:extLst>
                  </p:cNvPr>
                  <p:cNvSpPr/>
                  <p:nvPr/>
                </p:nvSpPr>
                <p:spPr>
                  <a:xfrm>
                    <a:off x="1590216" y="3180510"/>
                    <a:ext cx="27909" cy="5330"/>
                  </a:xfrm>
                  <a:custGeom>
                    <a:avLst/>
                    <a:gdLst/>
                    <a:ahLst/>
                    <a:cxnLst/>
                    <a:rect l="l" t="t" r="r" b="b"/>
                    <a:pathLst>
                      <a:path w="1765" h="337" fill="none" extrusionOk="0">
                        <a:moveTo>
                          <a:pt x="1765" y="1"/>
                        </a:moveTo>
                        <a:lnTo>
                          <a:pt x="1765" y="1"/>
                        </a:lnTo>
                        <a:lnTo>
                          <a:pt x="0" y="337"/>
                        </a:lnTo>
                        <a:lnTo>
                          <a:pt x="0" y="337"/>
                        </a:lnTo>
                        <a:lnTo>
                          <a:pt x="0" y="337"/>
                        </a:lnTo>
                        <a:lnTo>
                          <a:pt x="0" y="337"/>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1574;p57">
                    <a:extLst>
                      <a:ext uri="{FF2B5EF4-FFF2-40B4-BE49-F238E27FC236}">
                        <a16:creationId xmlns:a16="http://schemas.microsoft.com/office/drawing/2014/main" id="{094228EF-3C2E-77F2-3C77-563BCE989777}"/>
                      </a:ext>
                    </a:extLst>
                  </p:cNvPr>
                  <p:cNvSpPr/>
                  <p:nvPr/>
                </p:nvSpPr>
                <p:spPr>
                  <a:xfrm>
                    <a:off x="1384688" y="3209757"/>
                    <a:ext cx="32795" cy="2673"/>
                  </a:xfrm>
                  <a:custGeom>
                    <a:avLst/>
                    <a:gdLst/>
                    <a:ahLst/>
                    <a:cxnLst/>
                    <a:rect l="l" t="t" r="r" b="b"/>
                    <a:pathLst>
                      <a:path w="2074" h="169" extrusionOk="0">
                        <a:moveTo>
                          <a:pt x="2074" y="0"/>
                        </a:moveTo>
                        <a:lnTo>
                          <a:pt x="2074" y="0"/>
                        </a:lnTo>
                        <a:lnTo>
                          <a:pt x="1" y="169"/>
                        </a:lnTo>
                        <a:lnTo>
                          <a:pt x="1" y="169"/>
                        </a:lnTo>
                        <a:lnTo>
                          <a:pt x="1" y="169"/>
                        </a:lnTo>
                        <a:lnTo>
                          <a:pt x="1" y="169"/>
                        </a:lnTo>
                        <a:lnTo>
                          <a:pt x="1" y="169"/>
                        </a:lnTo>
                        <a:lnTo>
                          <a:pt x="1" y="169"/>
                        </a:lnTo>
                        <a:lnTo>
                          <a:pt x="1" y="169"/>
                        </a:lnTo>
                        <a:lnTo>
                          <a:pt x="2074" y="0"/>
                        </a:lnTo>
                        <a:lnTo>
                          <a:pt x="2074" y="0"/>
                        </a:ln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1575;p57">
                    <a:extLst>
                      <a:ext uri="{FF2B5EF4-FFF2-40B4-BE49-F238E27FC236}">
                        <a16:creationId xmlns:a16="http://schemas.microsoft.com/office/drawing/2014/main" id="{5E1BD60F-B340-7BBB-C67E-98BDEE2E4440}"/>
                      </a:ext>
                    </a:extLst>
                  </p:cNvPr>
                  <p:cNvSpPr/>
                  <p:nvPr/>
                </p:nvSpPr>
                <p:spPr>
                  <a:xfrm>
                    <a:off x="1384688" y="3209757"/>
                    <a:ext cx="32795" cy="2673"/>
                  </a:xfrm>
                  <a:custGeom>
                    <a:avLst/>
                    <a:gdLst/>
                    <a:ahLst/>
                    <a:cxnLst/>
                    <a:rect l="l" t="t" r="r" b="b"/>
                    <a:pathLst>
                      <a:path w="2074" h="169" fill="none" extrusionOk="0">
                        <a:moveTo>
                          <a:pt x="2074" y="0"/>
                        </a:moveTo>
                        <a:lnTo>
                          <a:pt x="2074" y="0"/>
                        </a:lnTo>
                        <a:lnTo>
                          <a:pt x="1" y="169"/>
                        </a:lnTo>
                        <a:lnTo>
                          <a:pt x="1" y="169"/>
                        </a:lnTo>
                        <a:lnTo>
                          <a:pt x="1" y="169"/>
                        </a:lnTo>
                        <a:lnTo>
                          <a:pt x="1" y="169"/>
                        </a:lnTo>
                        <a:lnTo>
                          <a:pt x="1" y="169"/>
                        </a:lnTo>
                        <a:lnTo>
                          <a:pt x="1" y="169"/>
                        </a:lnTo>
                        <a:lnTo>
                          <a:pt x="1" y="169"/>
                        </a:lnTo>
                        <a:lnTo>
                          <a:pt x="2074" y="0"/>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1576;p57">
                    <a:extLst>
                      <a:ext uri="{FF2B5EF4-FFF2-40B4-BE49-F238E27FC236}">
                        <a16:creationId xmlns:a16="http://schemas.microsoft.com/office/drawing/2014/main" id="{E46AE564-3BD6-01B6-FE9C-5EA30F64864A}"/>
                      </a:ext>
                    </a:extLst>
                  </p:cNvPr>
                  <p:cNvSpPr/>
                  <p:nvPr/>
                </p:nvSpPr>
                <p:spPr>
                  <a:xfrm>
                    <a:off x="1384688" y="3180510"/>
                    <a:ext cx="233436" cy="31920"/>
                  </a:xfrm>
                  <a:custGeom>
                    <a:avLst/>
                    <a:gdLst/>
                    <a:ahLst/>
                    <a:cxnLst/>
                    <a:rect l="l" t="t" r="r" b="b"/>
                    <a:pathLst>
                      <a:path w="14763" h="2018" extrusionOk="0">
                        <a:moveTo>
                          <a:pt x="2074" y="1849"/>
                        </a:moveTo>
                        <a:lnTo>
                          <a:pt x="2074" y="1849"/>
                        </a:lnTo>
                        <a:lnTo>
                          <a:pt x="1" y="2018"/>
                        </a:lnTo>
                        <a:lnTo>
                          <a:pt x="1" y="2018"/>
                        </a:lnTo>
                        <a:lnTo>
                          <a:pt x="2074" y="1849"/>
                        </a:lnTo>
                        <a:lnTo>
                          <a:pt x="2074" y="1849"/>
                        </a:lnTo>
                        <a:lnTo>
                          <a:pt x="2074" y="1849"/>
                        </a:lnTo>
                        <a:close/>
                        <a:moveTo>
                          <a:pt x="14763" y="1"/>
                        </a:moveTo>
                        <a:lnTo>
                          <a:pt x="14763" y="1"/>
                        </a:lnTo>
                        <a:lnTo>
                          <a:pt x="12998" y="337"/>
                        </a:lnTo>
                        <a:lnTo>
                          <a:pt x="12998" y="337"/>
                        </a:lnTo>
                        <a:lnTo>
                          <a:pt x="12998" y="337"/>
                        </a:lnTo>
                        <a:lnTo>
                          <a:pt x="12998" y="337"/>
                        </a:lnTo>
                        <a:lnTo>
                          <a:pt x="14763" y="1"/>
                        </a:lnTo>
                        <a:lnTo>
                          <a:pt x="147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1577;p57">
                    <a:extLst>
                      <a:ext uri="{FF2B5EF4-FFF2-40B4-BE49-F238E27FC236}">
                        <a16:creationId xmlns:a16="http://schemas.microsoft.com/office/drawing/2014/main" id="{A71D642A-F842-F652-F640-606DA2C21221}"/>
                      </a:ext>
                    </a:extLst>
                  </p:cNvPr>
                  <p:cNvSpPr/>
                  <p:nvPr/>
                </p:nvSpPr>
                <p:spPr>
                  <a:xfrm>
                    <a:off x="1384688" y="3209757"/>
                    <a:ext cx="32795" cy="2673"/>
                  </a:xfrm>
                  <a:custGeom>
                    <a:avLst/>
                    <a:gdLst/>
                    <a:ahLst/>
                    <a:cxnLst/>
                    <a:rect l="l" t="t" r="r" b="b"/>
                    <a:pathLst>
                      <a:path w="2074" h="169" fill="none" extrusionOk="0">
                        <a:moveTo>
                          <a:pt x="2074" y="0"/>
                        </a:moveTo>
                        <a:lnTo>
                          <a:pt x="2074" y="0"/>
                        </a:lnTo>
                        <a:lnTo>
                          <a:pt x="1" y="169"/>
                        </a:lnTo>
                        <a:lnTo>
                          <a:pt x="1" y="169"/>
                        </a:lnTo>
                        <a:lnTo>
                          <a:pt x="2074" y="0"/>
                        </a:lnTo>
                        <a:lnTo>
                          <a:pt x="2074" y="0"/>
                        </a:lnTo>
                        <a:lnTo>
                          <a:pt x="2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1578;p57">
                    <a:extLst>
                      <a:ext uri="{FF2B5EF4-FFF2-40B4-BE49-F238E27FC236}">
                        <a16:creationId xmlns:a16="http://schemas.microsoft.com/office/drawing/2014/main" id="{62B16F9C-0576-6FBE-1849-EF77601864C6}"/>
                      </a:ext>
                    </a:extLst>
                  </p:cNvPr>
                  <p:cNvSpPr/>
                  <p:nvPr/>
                </p:nvSpPr>
                <p:spPr>
                  <a:xfrm>
                    <a:off x="1590216" y="3180510"/>
                    <a:ext cx="27909" cy="5330"/>
                  </a:xfrm>
                  <a:custGeom>
                    <a:avLst/>
                    <a:gdLst/>
                    <a:ahLst/>
                    <a:cxnLst/>
                    <a:rect l="l" t="t" r="r" b="b"/>
                    <a:pathLst>
                      <a:path w="1765" h="337" fill="none" extrusionOk="0">
                        <a:moveTo>
                          <a:pt x="1765" y="1"/>
                        </a:moveTo>
                        <a:lnTo>
                          <a:pt x="1765" y="1"/>
                        </a:lnTo>
                        <a:lnTo>
                          <a:pt x="0" y="337"/>
                        </a:lnTo>
                        <a:lnTo>
                          <a:pt x="0" y="337"/>
                        </a:lnTo>
                        <a:lnTo>
                          <a:pt x="0" y="337"/>
                        </a:lnTo>
                        <a:lnTo>
                          <a:pt x="0" y="337"/>
                        </a:lnTo>
                        <a:lnTo>
                          <a:pt x="1765" y="1"/>
                        </a:lnTo>
                        <a:lnTo>
                          <a:pt x="17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1579;p57">
                    <a:extLst>
                      <a:ext uri="{FF2B5EF4-FFF2-40B4-BE49-F238E27FC236}">
                        <a16:creationId xmlns:a16="http://schemas.microsoft.com/office/drawing/2014/main" id="{23151DDB-A23E-2E83-7B99-D88C39411CA6}"/>
                      </a:ext>
                    </a:extLst>
                  </p:cNvPr>
                  <p:cNvSpPr/>
                  <p:nvPr/>
                </p:nvSpPr>
                <p:spPr>
                  <a:xfrm>
                    <a:off x="1382032" y="3087472"/>
                    <a:ext cx="35451" cy="459"/>
                  </a:xfrm>
                  <a:custGeom>
                    <a:avLst/>
                    <a:gdLst/>
                    <a:ahLst/>
                    <a:cxnLst/>
                    <a:rect l="l" t="t" r="r" b="b"/>
                    <a:pathLst>
                      <a:path w="2242" h="29" extrusionOk="0">
                        <a:moveTo>
                          <a:pt x="2242" y="0"/>
                        </a:moveTo>
                        <a:lnTo>
                          <a:pt x="1" y="28"/>
                        </a:lnTo>
                        <a:lnTo>
                          <a:pt x="2242" y="28"/>
                        </a:lnTo>
                        <a:lnTo>
                          <a:pt x="2242"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1580;p57">
                    <a:extLst>
                      <a:ext uri="{FF2B5EF4-FFF2-40B4-BE49-F238E27FC236}">
                        <a16:creationId xmlns:a16="http://schemas.microsoft.com/office/drawing/2014/main" id="{B9DB02D7-C447-9460-E0B4-1391A047B502}"/>
                      </a:ext>
                    </a:extLst>
                  </p:cNvPr>
                  <p:cNvSpPr/>
                  <p:nvPr/>
                </p:nvSpPr>
                <p:spPr>
                  <a:xfrm>
                    <a:off x="1384688" y="3212414"/>
                    <a:ext cx="16" cy="16"/>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1581;p57">
                    <a:extLst>
                      <a:ext uri="{FF2B5EF4-FFF2-40B4-BE49-F238E27FC236}">
                        <a16:creationId xmlns:a16="http://schemas.microsoft.com/office/drawing/2014/main" id="{5027C021-1D74-9E75-1AF3-2F3335F73F00}"/>
                      </a:ext>
                    </a:extLst>
                  </p:cNvPr>
                  <p:cNvSpPr/>
                  <p:nvPr/>
                </p:nvSpPr>
                <p:spPr>
                  <a:xfrm>
                    <a:off x="1362551" y="3087472"/>
                    <a:ext cx="54932" cy="459"/>
                  </a:xfrm>
                  <a:custGeom>
                    <a:avLst/>
                    <a:gdLst/>
                    <a:ahLst/>
                    <a:cxnLst/>
                    <a:rect l="l" t="t" r="r" b="b"/>
                    <a:pathLst>
                      <a:path w="3474" h="29" fill="none" extrusionOk="0">
                        <a:moveTo>
                          <a:pt x="3474" y="0"/>
                        </a:moveTo>
                        <a:lnTo>
                          <a:pt x="3474" y="0"/>
                        </a:lnTo>
                        <a:lnTo>
                          <a:pt x="1233" y="28"/>
                        </a:lnTo>
                        <a:lnTo>
                          <a:pt x="1233" y="28"/>
                        </a:lnTo>
                        <a:lnTo>
                          <a:pt x="0" y="28"/>
                        </a:lnTo>
                        <a:lnTo>
                          <a:pt x="0" y="28"/>
                        </a:lnTo>
                        <a:lnTo>
                          <a:pt x="0" y="28"/>
                        </a:lnTo>
                        <a:lnTo>
                          <a:pt x="1205" y="28"/>
                        </a:lnTo>
                        <a:lnTo>
                          <a:pt x="1205" y="28"/>
                        </a:lnTo>
                        <a:lnTo>
                          <a:pt x="3474" y="28"/>
                        </a:lnTo>
                        <a:lnTo>
                          <a:pt x="34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1583;p57">
                    <a:extLst>
                      <a:ext uri="{FF2B5EF4-FFF2-40B4-BE49-F238E27FC236}">
                        <a16:creationId xmlns:a16="http://schemas.microsoft.com/office/drawing/2014/main" id="{87A96C12-E2AA-1ABF-25BC-8566A250B79A}"/>
                      </a:ext>
                    </a:extLst>
                  </p:cNvPr>
                  <p:cNvSpPr/>
                  <p:nvPr/>
                </p:nvSpPr>
                <p:spPr>
                  <a:xfrm>
                    <a:off x="1362551" y="3087915"/>
                    <a:ext cx="54932" cy="124515"/>
                  </a:xfrm>
                  <a:custGeom>
                    <a:avLst/>
                    <a:gdLst/>
                    <a:ahLst/>
                    <a:cxnLst/>
                    <a:rect l="l" t="t" r="r" b="b"/>
                    <a:pathLst>
                      <a:path w="3474" h="7872" fill="none" extrusionOk="0">
                        <a:moveTo>
                          <a:pt x="3474" y="0"/>
                        </a:moveTo>
                        <a:lnTo>
                          <a:pt x="3474" y="0"/>
                        </a:lnTo>
                        <a:lnTo>
                          <a:pt x="1205" y="0"/>
                        </a:lnTo>
                        <a:lnTo>
                          <a:pt x="1205" y="0"/>
                        </a:lnTo>
                        <a:lnTo>
                          <a:pt x="0" y="0"/>
                        </a:lnTo>
                        <a:lnTo>
                          <a:pt x="1401" y="7872"/>
                        </a:lnTo>
                        <a:lnTo>
                          <a:pt x="1401" y="7872"/>
                        </a:lnTo>
                        <a:lnTo>
                          <a:pt x="1401" y="7872"/>
                        </a:lnTo>
                        <a:lnTo>
                          <a:pt x="1401" y="7872"/>
                        </a:lnTo>
                        <a:lnTo>
                          <a:pt x="3474" y="7703"/>
                        </a:lnTo>
                        <a:lnTo>
                          <a:pt x="3474" y="7703"/>
                        </a:lnTo>
                        <a:lnTo>
                          <a:pt x="3474" y="2325"/>
                        </a:lnTo>
                        <a:lnTo>
                          <a:pt x="3474" y="2325"/>
                        </a:lnTo>
                        <a:lnTo>
                          <a:pt x="3474" y="2297"/>
                        </a:lnTo>
                        <a:lnTo>
                          <a:pt x="3474" y="2297"/>
                        </a:lnTo>
                        <a:lnTo>
                          <a:pt x="3474" y="2297"/>
                        </a:lnTo>
                        <a:lnTo>
                          <a:pt x="3474" y="2297"/>
                        </a:lnTo>
                        <a:lnTo>
                          <a:pt x="34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1584;p57">
                    <a:extLst>
                      <a:ext uri="{FF2B5EF4-FFF2-40B4-BE49-F238E27FC236}">
                        <a16:creationId xmlns:a16="http://schemas.microsoft.com/office/drawing/2014/main" id="{96EC2A78-23C0-CD72-5133-1B4C05375C3B}"/>
                      </a:ext>
                    </a:extLst>
                  </p:cNvPr>
                  <p:cNvSpPr/>
                  <p:nvPr/>
                </p:nvSpPr>
                <p:spPr>
                  <a:xfrm>
                    <a:off x="1590216" y="3077285"/>
                    <a:ext cx="27909" cy="108556"/>
                  </a:xfrm>
                  <a:custGeom>
                    <a:avLst/>
                    <a:gdLst/>
                    <a:ahLst/>
                    <a:cxnLst/>
                    <a:rect l="l" t="t" r="r" b="b"/>
                    <a:pathLst>
                      <a:path w="1765" h="6863" fill="none" extrusionOk="0">
                        <a:moveTo>
                          <a:pt x="1653" y="0"/>
                        </a:moveTo>
                        <a:lnTo>
                          <a:pt x="1653" y="0"/>
                        </a:lnTo>
                        <a:lnTo>
                          <a:pt x="644" y="84"/>
                        </a:lnTo>
                        <a:lnTo>
                          <a:pt x="644" y="84"/>
                        </a:lnTo>
                        <a:lnTo>
                          <a:pt x="0" y="6863"/>
                        </a:lnTo>
                        <a:lnTo>
                          <a:pt x="0" y="6863"/>
                        </a:lnTo>
                        <a:lnTo>
                          <a:pt x="1765" y="6527"/>
                        </a:lnTo>
                        <a:lnTo>
                          <a:pt x="16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1586;p57">
                    <a:extLst>
                      <a:ext uri="{FF2B5EF4-FFF2-40B4-BE49-F238E27FC236}">
                        <a16:creationId xmlns:a16="http://schemas.microsoft.com/office/drawing/2014/main" id="{4D27F697-C05E-2828-FE30-AD202276A706}"/>
                      </a:ext>
                    </a:extLst>
                  </p:cNvPr>
                  <p:cNvSpPr/>
                  <p:nvPr/>
                </p:nvSpPr>
                <p:spPr>
                  <a:xfrm>
                    <a:off x="1331986" y="2604532"/>
                    <a:ext cx="81955" cy="271618"/>
                  </a:xfrm>
                  <a:custGeom>
                    <a:avLst/>
                    <a:gdLst/>
                    <a:ahLst/>
                    <a:cxnLst/>
                    <a:rect l="l" t="t" r="r" b="b"/>
                    <a:pathLst>
                      <a:path w="5183" h="17172" fill="none" extrusionOk="0">
                        <a:moveTo>
                          <a:pt x="1" y="0"/>
                        </a:moveTo>
                        <a:lnTo>
                          <a:pt x="1" y="0"/>
                        </a:lnTo>
                        <a:lnTo>
                          <a:pt x="85" y="645"/>
                        </a:lnTo>
                        <a:lnTo>
                          <a:pt x="197" y="1401"/>
                        </a:lnTo>
                        <a:lnTo>
                          <a:pt x="393" y="2269"/>
                        </a:lnTo>
                        <a:lnTo>
                          <a:pt x="645" y="3222"/>
                        </a:lnTo>
                        <a:lnTo>
                          <a:pt x="953" y="4258"/>
                        </a:lnTo>
                        <a:lnTo>
                          <a:pt x="1373" y="5435"/>
                        </a:lnTo>
                        <a:lnTo>
                          <a:pt x="1877" y="6695"/>
                        </a:lnTo>
                        <a:lnTo>
                          <a:pt x="2494" y="8068"/>
                        </a:lnTo>
                        <a:lnTo>
                          <a:pt x="2494" y="8068"/>
                        </a:lnTo>
                        <a:lnTo>
                          <a:pt x="2186" y="8880"/>
                        </a:lnTo>
                        <a:lnTo>
                          <a:pt x="1849" y="9804"/>
                        </a:lnTo>
                        <a:lnTo>
                          <a:pt x="1429" y="10981"/>
                        </a:lnTo>
                        <a:lnTo>
                          <a:pt x="1009" y="12381"/>
                        </a:lnTo>
                        <a:lnTo>
                          <a:pt x="813" y="13138"/>
                        </a:lnTo>
                        <a:lnTo>
                          <a:pt x="617" y="13922"/>
                        </a:lnTo>
                        <a:lnTo>
                          <a:pt x="449" y="14734"/>
                        </a:lnTo>
                        <a:lnTo>
                          <a:pt x="309" y="15547"/>
                        </a:lnTo>
                        <a:lnTo>
                          <a:pt x="169" y="16359"/>
                        </a:lnTo>
                        <a:lnTo>
                          <a:pt x="85" y="17171"/>
                        </a:lnTo>
                        <a:lnTo>
                          <a:pt x="85" y="17171"/>
                        </a:lnTo>
                        <a:lnTo>
                          <a:pt x="1429" y="15014"/>
                        </a:lnTo>
                        <a:lnTo>
                          <a:pt x="2774" y="12942"/>
                        </a:lnTo>
                        <a:lnTo>
                          <a:pt x="4034" y="11037"/>
                        </a:lnTo>
                        <a:lnTo>
                          <a:pt x="5183" y="9356"/>
                        </a:lnTo>
                        <a:lnTo>
                          <a:pt x="5183" y="9356"/>
                        </a:lnTo>
                        <a:lnTo>
                          <a:pt x="5099" y="7507"/>
                        </a:lnTo>
                        <a:lnTo>
                          <a:pt x="5043" y="5883"/>
                        </a:lnTo>
                        <a:lnTo>
                          <a:pt x="5043" y="5883"/>
                        </a:lnTo>
                        <a:lnTo>
                          <a:pt x="4594" y="5463"/>
                        </a:lnTo>
                        <a:lnTo>
                          <a:pt x="4062" y="4958"/>
                        </a:lnTo>
                        <a:lnTo>
                          <a:pt x="3418" y="4258"/>
                        </a:lnTo>
                        <a:lnTo>
                          <a:pt x="2634" y="3418"/>
                        </a:lnTo>
                        <a:lnTo>
                          <a:pt x="1793" y="2409"/>
                        </a:lnTo>
                        <a:lnTo>
                          <a:pt x="897" y="1261"/>
                        </a:lnTo>
                        <a:lnTo>
                          <a:pt x="449" y="64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1588;p57">
                    <a:extLst>
                      <a:ext uri="{FF2B5EF4-FFF2-40B4-BE49-F238E27FC236}">
                        <a16:creationId xmlns:a16="http://schemas.microsoft.com/office/drawing/2014/main" id="{C4B54323-87C7-5230-1A7C-BE5D2A78B758}"/>
                      </a:ext>
                    </a:extLst>
                  </p:cNvPr>
                  <p:cNvSpPr/>
                  <p:nvPr/>
                </p:nvSpPr>
                <p:spPr>
                  <a:xfrm>
                    <a:off x="1304520" y="3846000"/>
                    <a:ext cx="214398" cy="72666"/>
                  </a:xfrm>
                  <a:custGeom>
                    <a:avLst/>
                    <a:gdLst/>
                    <a:ahLst/>
                    <a:cxnLst/>
                    <a:rect l="l" t="t" r="r" b="b"/>
                    <a:pathLst>
                      <a:path w="13559" h="4594" fill="none" extrusionOk="0">
                        <a:moveTo>
                          <a:pt x="7508" y="0"/>
                        </a:moveTo>
                        <a:lnTo>
                          <a:pt x="12410" y="0"/>
                        </a:lnTo>
                        <a:lnTo>
                          <a:pt x="12410" y="0"/>
                        </a:lnTo>
                        <a:lnTo>
                          <a:pt x="12522" y="28"/>
                        </a:lnTo>
                        <a:lnTo>
                          <a:pt x="12634" y="84"/>
                        </a:lnTo>
                        <a:lnTo>
                          <a:pt x="12718" y="168"/>
                        </a:lnTo>
                        <a:lnTo>
                          <a:pt x="12746" y="280"/>
                        </a:lnTo>
                        <a:lnTo>
                          <a:pt x="13558" y="3894"/>
                        </a:lnTo>
                        <a:lnTo>
                          <a:pt x="13558" y="3894"/>
                        </a:lnTo>
                        <a:lnTo>
                          <a:pt x="13558" y="4006"/>
                        </a:lnTo>
                        <a:lnTo>
                          <a:pt x="13558" y="4118"/>
                        </a:lnTo>
                        <a:lnTo>
                          <a:pt x="13530" y="4230"/>
                        </a:lnTo>
                        <a:lnTo>
                          <a:pt x="13474" y="4342"/>
                        </a:lnTo>
                        <a:lnTo>
                          <a:pt x="13390" y="4426"/>
                        </a:lnTo>
                        <a:lnTo>
                          <a:pt x="13306" y="4510"/>
                        </a:lnTo>
                        <a:lnTo>
                          <a:pt x="13222" y="4566"/>
                        </a:lnTo>
                        <a:lnTo>
                          <a:pt x="13110" y="4594"/>
                        </a:lnTo>
                        <a:lnTo>
                          <a:pt x="13082" y="4594"/>
                        </a:lnTo>
                        <a:lnTo>
                          <a:pt x="13082" y="4594"/>
                        </a:lnTo>
                        <a:lnTo>
                          <a:pt x="12970" y="4594"/>
                        </a:lnTo>
                        <a:lnTo>
                          <a:pt x="12970" y="4594"/>
                        </a:lnTo>
                        <a:lnTo>
                          <a:pt x="11822" y="4566"/>
                        </a:lnTo>
                        <a:lnTo>
                          <a:pt x="10757" y="4510"/>
                        </a:lnTo>
                        <a:lnTo>
                          <a:pt x="9581" y="4482"/>
                        </a:lnTo>
                        <a:lnTo>
                          <a:pt x="8208" y="4482"/>
                        </a:lnTo>
                        <a:lnTo>
                          <a:pt x="8208" y="4482"/>
                        </a:lnTo>
                        <a:lnTo>
                          <a:pt x="6892" y="4482"/>
                        </a:lnTo>
                        <a:lnTo>
                          <a:pt x="5071" y="4538"/>
                        </a:lnTo>
                        <a:lnTo>
                          <a:pt x="3166" y="4594"/>
                        </a:lnTo>
                        <a:lnTo>
                          <a:pt x="1570" y="4594"/>
                        </a:lnTo>
                        <a:lnTo>
                          <a:pt x="1570" y="4594"/>
                        </a:lnTo>
                        <a:lnTo>
                          <a:pt x="1289" y="4594"/>
                        </a:lnTo>
                        <a:lnTo>
                          <a:pt x="1009" y="4538"/>
                        </a:lnTo>
                        <a:lnTo>
                          <a:pt x="785" y="4454"/>
                        </a:lnTo>
                        <a:lnTo>
                          <a:pt x="589" y="4342"/>
                        </a:lnTo>
                        <a:lnTo>
                          <a:pt x="393" y="4202"/>
                        </a:lnTo>
                        <a:lnTo>
                          <a:pt x="253" y="4062"/>
                        </a:lnTo>
                        <a:lnTo>
                          <a:pt x="169" y="3894"/>
                        </a:lnTo>
                        <a:lnTo>
                          <a:pt x="85" y="3726"/>
                        </a:lnTo>
                        <a:lnTo>
                          <a:pt x="29" y="3586"/>
                        </a:lnTo>
                        <a:lnTo>
                          <a:pt x="1" y="3418"/>
                        </a:lnTo>
                        <a:lnTo>
                          <a:pt x="1" y="3249"/>
                        </a:lnTo>
                        <a:lnTo>
                          <a:pt x="29" y="3109"/>
                        </a:lnTo>
                        <a:lnTo>
                          <a:pt x="57" y="2997"/>
                        </a:lnTo>
                        <a:lnTo>
                          <a:pt x="141" y="2885"/>
                        </a:lnTo>
                        <a:lnTo>
                          <a:pt x="253" y="2801"/>
                        </a:lnTo>
                        <a:lnTo>
                          <a:pt x="365" y="2773"/>
                        </a:lnTo>
                        <a:lnTo>
                          <a:pt x="365" y="2773"/>
                        </a:lnTo>
                        <a:lnTo>
                          <a:pt x="1486" y="2493"/>
                        </a:lnTo>
                        <a:lnTo>
                          <a:pt x="2550" y="2213"/>
                        </a:lnTo>
                        <a:lnTo>
                          <a:pt x="3502" y="1905"/>
                        </a:lnTo>
                        <a:lnTo>
                          <a:pt x="4399" y="1597"/>
                        </a:lnTo>
                        <a:lnTo>
                          <a:pt x="5155" y="1261"/>
                        </a:lnTo>
                        <a:lnTo>
                          <a:pt x="5827" y="925"/>
                        </a:lnTo>
                        <a:lnTo>
                          <a:pt x="6387" y="588"/>
                        </a:lnTo>
                        <a:lnTo>
                          <a:pt x="6612" y="420"/>
                        </a:lnTo>
                        <a:lnTo>
                          <a:pt x="6808" y="252"/>
                        </a:lnTo>
                        <a:lnTo>
                          <a:pt x="6808" y="252"/>
                        </a:lnTo>
                        <a:lnTo>
                          <a:pt x="6976" y="140"/>
                        </a:lnTo>
                        <a:lnTo>
                          <a:pt x="7144" y="56"/>
                        </a:lnTo>
                        <a:lnTo>
                          <a:pt x="7312" y="28"/>
                        </a:lnTo>
                        <a:lnTo>
                          <a:pt x="75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1590;p57">
                    <a:extLst>
                      <a:ext uri="{FF2B5EF4-FFF2-40B4-BE49-F238E27FC236}">
                        <a16:creationId xmlns:a16="http://schemas.microsoft.com/office/drawing/2014/main" id="{AD8E68EF-C050-FC27-DB58-C87C6435D1CA}"/>
                      </a:ext>
                    </a:extLst>
                  </p:cNvPr>
                  <p:cNvSpPr/>
                  <p:nvPr/>
                </p:nvSpPr>
                <p:spPr>
                  <a:xfrm>
                    <a:off x="1274414" y="2390980"/>
                    <a:ext cx="353893" cy="1477181"/>
                  </a:xfrm>
                  <a:custGeom>
                    <a:avLst/>
                    <a:gdLst/>
                    <a:ahLst/>
                    <a:cxnLst/>
                    <a:rect l="l" t="t" r="r" b="b"/>
                    <a:pathLst>
                      <a:path w="22381" h="93389" fill="none" extrusionOk="0">
                        <a:moveTo>
                          <a:pt x="21905" y="3782"/>
                        </a:moveTo>
                        <a:lnTo>
                          <a:pt x="21905" y="3782"/>
                        </a:lnTo>
                        <a:lnTo>
                          <a:pt x="21933" y="4006"/>
                        </a:lnTo>
                        <a:lnTo>
                          <a:pt x="22045" y="4706"/>
                        </a:lnTo>
                        <a:lnTo>
                          <a:pt x="22129" y="5294"/>
                        </a:lnTo>
                        <a:lnTo>
                          <a:pt x="22185" y="6051"/>
                        </a:lnTo>
                        <a:lnTo>
                          <a:pt x="22241" y="7003"/>
                        </a:lnTo>
                        <a:lnTo>
                          <a:pt x="22297" y="8151"/>
                        </a:lnTo>
                        <a:lnTo>
                          <a:pt x="22353" y="9524"/>
                        </a:lnTo>
                        <a:lnTo>
                          <a:pt x="22381" y="11121"/>
                        </a:lnTo>
                        <a:lnTo>
                          <a:pt x="22381" y="12969"/>
                        </a:lnTo>
                        <a:lnTo>
                          <a:pt x="22353" y="15098"/>
                        </a:lnTo>
                        <a:lnTo>
                          <a:pt x="22297" y="17507"/>
                        </a:lnTo>
                        <a:lnTo>
                          <a:pt x="22213" y="20196"/>
                        </a:lnTo>
                        <a:lnTo>
                          <a:pt x="22073" y="23193"/>
                        </a:lnTo>
                        <a:lnTo>
                          <a:pt x="21905" y="26527"/>
                        </a:lnTo>
                        <a:lnTo>
                          <a:pt x="21905" y="26527"/>
                        </a:lnTo>
                        <a:lnTo>
                          <a:pt x="21737" y="29244"/>
                        </a:lnTo>
                        <a:lnTo>
                          <a:pt x="21541" y="32017"/>
                        </a:lnTo>
                        <a:lnTo>
                          <a:pt x="21120" y="37647"/>
                        </a:lnTo>
                        <a:lnTo>
                          <a:pt x="20616" y="43361"/>
                        </a:lnTo>
                        <a:lnTo>
                          <a:pt x="20084" y="49075"/>
                        </a:lnTo>
                        <a:lnTo>
                          <a:pt x="19524" y="54762"/>
                        </a:lnTo>
                        <a:lnTo>
                          <a:pt x="18936" y="60280"/>
                        </a:lnTo>
                        <a:lnTo>
                          <a:pt x="18347" y="65630"/>
                        </a:lnTo>
                        <a:lnTo>
                          <a:pt x="17759" y="70700"/>
                        </a:lnTo>
                        <a:lnTo>
                          <a:pt x="17199" y="75462"/>
                        </a:lnTo>
                        <a:lnTo>
                          <a:pt x="16667" y="79803"/>
                        </a:lnTo>
                        <a:lnTo>
                          <a:pt x="15770" y="86974"/>
                        </a:lnTo>
                        <a:lnTo>
                          <a:pt x="15126" y="91680"/>
                        </a:lnTo>
                        <a:lnTo>
                          <a:pt x="14902" y="93389"/>
                        </a:lnTo>
                        <a:lnTo>
                          <a:pt x="8712" y="92240"/>
                        </a:lnTo>
                        <a:lnTo>
                          <a:pt x="8712" y="92240"/>
                        </a:lnTo>
                        <a:lnTo>
                          <a:pt x="8824" y="83081"/>
                        </a:lnTo>
                        <a:lnTo>
                          <a:pt x="8936" y="73361"/>
                        </a:lnTo>
                        <a:lnTo>
                          <a:pt x="9020" y="61736"/>
                        </a:lnTo>
                        <a:lnTo>
                          <a:pt x="9048" y="49384"/>
                        </a:lnTo>
                        <a:lnTo>
                          <a:pt x="9048" y="43277"/>
                        </a:lnTo>
                        <a:lnTo>
                          <a:pt x="9048" y="37423"/>
                        </a:lnTo>
                        <a:lnTo>
                          <a:pt x="8992" y="31961"/>
                        </a:lnTo>
                        <a:lnTo>
                          <a:pt x="8908" y="27059"/>
                        </a:lnTo>
                        <a:lnTo>
                          <a:pt x="8824" y="22801"/>
                        </a:lnTo>
                        <a:lnTo>
                          <a:pt x="8740" y="20980"/>
                        </a:lnTo>
                        <a:lnTo>
                          <a:pt x="8684" y="19384"/>
                        </a:lnTo>
                        <a:lnTo>
                          <a:pt x="8684" y="19384"/>
                        </a:lnTo>
                        <a:lnTo>
                          <a:pt x="8291" y="19048"/>
                        </a:lnTo>
                        <a:lnTo>
                          <a:pt x="7871" y="18627"/>
                        </a:lnTo>
                        <a:lnTo>
                          <a:pt x="7311" y="18039"/>
                        </a:lnTo>
                        <a:lnTo>
                          <a:pt x="6667" y="17339"/>
                        </a:lnTo>
                        <a:lnTo>
                          <a:pt x="5911" y="16499"/>
                        </a:lnTo>
                        <a:lnTo>
                          <a:pt x="5126" y="15518"/>
                        </a:lnTo>
                        <a:lnTo>
                          <a:pt x="4314" y="14482"/>
                        </a:lnTo>
                        <a:lnTo>
                          <a:pt x="3502" y="13305"/>
                        </a:lnTo>
                        <a:lnTo>
                          <a:pt x="3109" y="12689"/>
                        </a:lnTo>
                        <a:lnTo>
                          <a:pt x="2717" y="12073"/>
                        </a:lnTo>
                        <a:lnTo>
                          <a:pt x="2353" y="11429"/>
                        </a:lnTo>
                        <a:lnTo>
                          <a:pt x="1989" y="10756"/>
                        </a:lnTo>
                        <a:lnTo>
                          <a:pt x="1653" y="10084"/>
                        </a:lnTo>
                        <a:lnTo>
                          <a:pt x="1345" y="9384"/>
                        </a:lnTo>
                        <a:lnTo>
                          <a:pt x="1037" y="8684"/>
                        </a:lnTo>
                        <a:lnTo>
                          <a:pt x="785" y="7955"/>
                        </a:lnTo>
                        <a:lnTo>
                          <a:pt x="560" y="7227"/>
                        </a:lnTo>
                        <a:lnTo>
                          <a:pt x="364" y="6499"/>
                        </a:lnTo>
                        <a:lnTo>
                          <a:pt x="224" y="5770"/>
                        </a:lnTo>
                        <a:lnTo>
                          <a:pt x="112" y="5014"/>
                        </a:lnTo>
                        <a:lnTo>
                          <a:pt x="28" y="4258"/>
                        </a:lnTo>
                        <a:lnTo>
                          <a:pt x="0" y="3502"/>
                        </a:lnTo>
                        <a:lnTo>
                          <a:pt x="0" y="3502"/>
                        </a:lnTo>
                        <a:lnTo>
                          <a:pt x="28" y="3137"/>
                        </a:lnTo>
                        <a:lnTo>
                          <a:pt x="84" y="2801"/>
                        </a:lnTo>
                        <a:lnTo>
                          <a:pt x="168" y="2493"/>
                        </a:lnTo>
                        <a:lnTo>
                          <a:pt x="280" y="2185"/>
                        </a:lnTo>
                        <a:lnTo>
                          <a:pt x="392" y="1905"/>
                        </a:lnTo>
                        <a:lnTo>
                          <a:pt x="560" y="1653"/>
                        </a:lnTo>
                        <a:lnTo>
                          <a:pt x="757" y="1429"/>
                        </a:lnTo>
                        <a:lnTo>
                          <a:pt x="981" y="1205"/>
                        </a:lnTo>
                        <a:lnTo>
                          <a:pt x="1205" y="1009"/>
                        </a:lnTo>
                        <a:lnTo>
                          <a:pt x="1457" y="841"/>
                        </a:lnTo>
                        <a:lnTo>
                          <a:pt x="1737" y="700"/>
                        </a:lnTo>
                        <a:lnTo>
                          <a:pt x="2045" y="560"/>
                        </a:lnTo>
                        <a:lnTo>
                          <a:pt x="2381" y="420"/>
                        </a:lnTo>
                        <a:lnTo>
                          <a:pt x="2717" y="308"/>
                        </a:lnTo>
                        <a:lnTo>
                          <a:pt x="3081" y="224"/>
                        </a:lnTo>
                        <a:lnTo>
                          <a:pt x="3446" y="168"/>
                        </a:lnTo>
                        <a:lnTo>
                          <a:pt x="4258" y="56"/>
                        </a:lnTo>
                        <a:lnTo>
                          <a:pt x="5126" y="0"/>
                        </a:lnTo>
                        <a:lnTo>
                          <a:pt x="6023" y="0"/>
                        </a:lnTo>
                        <a:lnTo>
                          <a:pt x="6975" y="56"/>
                        </a:lnTo>
                        <a:lnTo>
                          <a:pt x="7927" y="140"/>
                        </a:lnTo>
                        <a:lnTo>
                          <a:pt x="8936" y="280"/>
                        </a:lnTo>
                        <a:lnTo>
                          <a:pt x="9944" y="448"/>
                        </a:lnTo>
                        <a:lnTo>
                          <a:pt x="10981" y="616"/>
                        </a:lnTo>
                        <a:lnTo>
                          <a:pt x="11989" y="841"/>
                        </a:lnTo>
                        <a:lnTo>
                          <a:pt x="13025" y="1065"/>
                        </a:lnTo>
                        <a:lnTo>
                          <a:pt x="14986" y="1569"/>
                        </a:lnTo>
                        <a:lnTo>
                          <a:pt x="16835" y="2101"/>
                        </a:lnTo>
                        <a:lnTo>
                          <a:pt x="18487" y="2605"/>
                        </a:lnTo>
                        <a:lnTo>
                          <a:pt x="19888" y="3053"/>
                        </a:lnTo>
                        <a:lnTo>
                          <a:pt x="20952" y="3446"/>
                        </a:lnTo>
                        <a:lnTo>
                          <a:pt x="21905" y="37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1592;p57">
                    <a:extLst>
                      <a:ext uri="{FF2B5EF4-FFF2-40B4-BE49-F238E27FC236}">
                        <a16:creationId xmlns:a16="http://schemas.microsoft.com/office/drawing/2014/main" id="{220E9078-FAA9-8759-18F5-844ECDD94FDC}"/>
                      </a:ext>
                    </a:extLst>
                  </p:cNvPr>
                  <p:cNvSpPr/>
                  <p:nvPr/>
                </p:nvSpPr>
                <p:spPr>
                  <a:xfrm>
                    <a:off x="1275742" y="2466746"/>
                    <a:ext cx="352565" cy="1401415"/>
                  </a:xfrm>
                  <a:custGeom>
                    <a:avLst/>
                    <a:gdLst/>
                    <a:ahLst/>
                    <a:cxnLst/>
                    <a:rect l="l" t="t" r="r" b="b"/>
                    <a:pathLst>
                      <a:path w="22297" h="88599" fill="none" extrusionOk="0">
                        <a:moveTo>
                          <a:pt x="0" y="0"/>
                        </a:moveTo>
                        <a:lnTo>
                          <a:pt x="0" y="0"/>
                        </a:lnTo>
                        <a:lnTo>
                          <a:pt x="84" y="700"/>
                        </a:lnTo>
                        <a:lnTo>
                          <a:pt x="224" y="1401"/>
                        </a:lnTo>
                        <a:lnTo>
                          <a:pt x="392" y="2101"/>
                        </a:lnTo>
                        <a:lnTo>
                          <a:pt x="588" y="2801"/>
                        </a:lnTo>
                        <a:lnTo>
                          <a:pt x="813" y="3473"/>
                        </a:lnTo>
                        <a:lnTo>
                          <a:pt x="1065" y="4146"/>
                        </a:lnTo>
                        <a:lnTo>
                          <a:pt x="1345" y="4818"/>
                        </a:lnTo>
                        <a:lnTo>
                          <a:pt x="1653" y="5490"/>
                        </a:lnTo>
                        <a:lnTo>
                          <a:pt x="1989" y="6106"/>
                        </a:lnTo>
                        <a:lnTo>
                          <a:pt x="2325" y="6751"/>
                        </a:lnTo>
                        <a:lnTo>
                          <a:pt x="2689" y="7367"/>
                        </a:lnTo>
                        <a:lnTo>
                          <a:pt x="3053" y="7955"/>
                        </a:lnTo>
                        <a:lnTo>
                          <a:pt x="3810" y="9076"/>
                        </a:lnTo>
                        <a:lnTo>
                          <a:pt x="4594" y="10140"/>
                        </a:lnTo>
                        <a:lnTo>
                          <a:pt x="5350" y="11120"/>
                        </a:lnTo>
                        <a:lnTo>
                          <a:pt x="6079" y="11989"/>
                        </a:lnTo>
                        <a:lnTo>
                          <a:pt x="6751" y="12745"/>
                        </a:lnTo>
                        <a:lnTo>
                          <a:pt x="7367" y="13389"/>
                        </a:lnTo>
                        <a:lnTo>
                          <a:pt x="8263" y="14286"/>
                        </a:lnTo>
                        <a:lnTo>
                          <a:pt x="8600" y="14594"/>
                        </a:lnTo>
                        <a:lnTo>
                          <a:pt x="8600" y="14594"/>
                        </a:lnTo>
                        <a:lnTo>
                          <a:pt x="8684" y="16863"/>
                        </a:lnTo>
                        <a:lnTo>
                          <a:pt x="8768" y="19524"/>
                        </a:lnTo>
                        <a:lnTo>
                          <a:pt x="8852" y="22549"/>
                        </a:lnTo>
                        <a:lnTo>
                          <a:pt x="8880" y="25910"/>
                        </a:lnTo>
                        <a:lnTo>
                          <a:pt x="8964" y="33389"/>
                        </a:lnTo>
                        <a:lnTo>
                          <a:pt x="8964" y="41568"/>
                        </a:lnTo>
                        <a:lnTo>
                          <a:pt x="8964" y="41568"/>
                        </a:lnTo>
                        <a:lnTo>
                          <a:pt x="8964" y="41568"/>
                        </a:lnTo>
                        <a:lnTo>
                          <a:pt x="8964" y="41568"/>
                        </a:lnTo>
                        <a:lnTo>
                          <a:pt x="8964" y="41596"/>
                        </a:lnTo>
                        <a:lnTo>
                          <a:pt x="8964" y="41596"/>
                        </a:lnTo>
                        <a:lnTo>
                          <a:pt x="8964" y="49692"/>
                        </a:lnTo>
                        <a:lnTo>
                          <a:pt x="8936" y="57759"/>
                        </a:lnTo>
                        <a:lnTo>
                          <a:pt x="8796" y="72520"/>
                        </a:lnTo>
                        <a:lnTo>
                          <a:pt x="8684" y="83277"/>
                        </a:lnTo>
                        <a:lnTo>
                          <a:pt x="8628" y="87450"/>
                        </a:lnTo>
                        <a:lnTo>
                          <a:pt x="8628" y="87450"/>
                        </a:lnTo>
                        <a:lnTo>
                          <a:pt x="8628" y="87450"/>
                        </a:lnTo>
                        <a:lnTo>
                          <a:pt x="14818" y="88599"/>
                        </a:lnTo>
                        <a:lnTo>
                          <a:pt x="14818" y="88599"/>
                        </a:lnTo>
                        <a:lnTo>
                          <a:pt x="15042" y="86890"/>
                        </a:lnTo>
                        <a:lnTo>
                          <a:pt x="15686" y="82184"/>
                        </a:lnTo>
                        <a:lnTo>
                          <a:pt x="16583" y="75013"/>
                        </a:lnTo>
                        <a:lnTo>
                          <a:pt x="17115" y="70672"/>
                        </a:lnTo>
                        <a:lnTo>
                          <a:pt x="17675" y="65910"/>
                        </a:lnTo>
                        <a:lnTo>
                          <a:pt x="18263" y="60840"/>
                        </a:lnTo>
                        <a:lnTo>
                          <a:pt x="18852" y="55490"/>
                        </a:lnTo>
                        <a:lnTo>
                          <a:pt x="19440" y="49972"/>
                        </a:lnTo>
                        <a:lnTo>
                          <a:pt x="20000" y="44285"/>
                        </a:lnTo>
                        <a:lnTo>
                          <a:pt x="20532" y="38571"/>
                        </a:lnTo>
                        <a:lnTo>
                          <a:pt x="21036" y="32857"/>
                        </a:lnTo>
                        <a:lnTo>
                          <a:pt x="21457" y="27227"/>
                        </a:lnTo>
                        <a:lnTo>
                          <a:pt x="21653" y="24454"/>
                        </a:lnTo>
                        <a:lnTo>
                          <a:pt x="21821" y="21737"/>
                        </a:lnTo>
                        <a:lnTo>
                          <a:pt x="21821" y="21737"/>
                        </a:lnTo>
                        <a:lnTo>
                          <a:pt x="22045" y="17367"/>
                        </a:lnTo>
                        <a:lnTo>
                          <a:pt x="22185" y="13585"/>
                        </a:lnTo>
                        <a:lnTo>
                          <a:pt x="22269" y="10308"/>
                        </a:lnTo>
                        <a:lnTo>
                          <a:pt x="22297" y="7563"/>
                        </a:lnTo>
                        <a:lnTo>
                          <a:pt x="22297" y="7563"/>
                        </a:lnTo>
                        <a:lnTo>
                          <a:pt x="22297" y="5938"/>
                        </a:lnTo>
                        <a:lnTo>
                          <a:pt x="22269" y="4510"/>
                        </a:lnTo>
                        <a:lnTo>
                          <a:pt x="22269" y="4510"/>
                        </a:lnTo>
                        <a:lnTo>
                          <a:pt x="22129" y="4510"/>
                        </a:lnTo>
                        <a:lnTo>
                          <a:pt x="22129" y="4510"/>
                        </a:lnTo>
                        <a:lnTo>
                          <a:pt x="21961" y="4510"/>
                        </a:lnTo>
                        <a:lnTo>
                          <a:pt x="21961" y="4510"/>
                        </a:lnTo>
                        <a:lnTo>
                          <a:pt x="21933" y="5070"/>
                        </a:lnTo>
                        <a:lnTo>
                          <a:pt x="21933" y="5070"/>
                        </a:lnTo>
                        <a:lnTo>
                          <a:pt x="21233" y="4790"/>
                        </a:lnTo>
                        <a:lnTo>
                          <a:pt x="20644" y="4510"/>
                        </a:lnTo>
                        <a:lnTo>
                          <a:pt x="20112" y="4174"/>
                        </a:lnTo>
                        <a:lnTo>
                          <a:pt x="19636" y="3838"/>
                        </a:lnTo>
                        <a:lnTo>
                          <a:pt x="19244" y="3473"/>
                        </a:lnTo>
                        <a:lnTo>
                          <a:pt x="18936" y="3109"/>
                        </a:lnTo>
                        <a:lnTo>
                          <a:pt x="18656" y="2745"/>
                        </a:lnTo>
                        <a:lnTo>
                          <a:pt x="18431" y="2409"/>
                        </a:lnTo>
                        <a:lnTo>
                          <a:pt x="18263" y="2073"/>
                        </a:lnTo>
                        <a:lnTo>
                          <a:pt x="18123" y="1737"/>
                        </a:lnTo>
                        <a:lnTo>
                          <a:pt x="18039" y="1457"/>
                        </a:lnTo>
                        <a:lnTo>
                          <a:pt x="17955" y="1205"/>
                        </a:lnTo>
                        <a:lnTo>
                          <a:pt x="17899" y="840"/>
                        </a:lnTo>
                        <a:lnTo>
                          <a:pt x="17871" y="728"/>
                        </a:lnTo>
                        <a:lnTo>
                          <a:pt x="19692" y="700"/>
                        </a:lnTo>
                        <a:lnTo>
                          <a:pt x="19692" y="700"/>
                        </a:lnTo>
                        <a:lnTo>
                          <a:pt x="19720" y="6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1594;p57">
                    <a:extLst>
                      <a:ext uri="{FF2B5EF4-FFF2-40B4-BE49-F238E27FC236}">
                        <a16:creationId xmlns:a16="http://schemas.microsoft.com/office/drawing/2014/main" id="{A68250EC-9265-9A41-BB1F-B82621518160}"/>
                      </a:ext>
                    </a:extLst>
                  </p:cNvPr>
                  <p:cNvSpPr/>
                  <p:nvPr/>
                </p:nvSpPr>
                <p:spPr>
                  <a:xfrm>
                    <a:off x="1267330" y="1991335"/>
                    <a:ext cx="398184" cy="466110"/>
                  </a:xfrm>
                  <a:custGeom>
                    <a:avLst/>
                    <a:gdLst/>
                    <a:ahLst/>
                    <a:cxnLst/>
                    <a:rect l="l" t="t" r="r" b="b"/>
                    <a:pathLst>
                      <a:path w="25182" h="29468" fill="none" extrusionOk="0">
                        <a:moveTo>
                          <a:pt x="0" y="28235"/>
                        </a:moveTo>
                        <a:lnTo>
                          <a:pt x="0" y="28235"/>
                        </a:lnTo>
                        <a:lnTo>
                          <a:pt x="28" y="28403"/>
                        </a:lnTo>
                        <a:lnTo>
                          <a:pt x="56" y="28543"/>
                        </a:lnTo>
                        <a:lnTo>
                          <a:pt x="112" y="28656"/>
                        </a:lnTo>
                        <a:lnTo>
                          <a:pt x="224" y="28768"/>
                        </a:lnTo>
                        <a:lnTo>
                          <a:pt x="308" y="28852"/>
                        </a:lnTo>
                        <a:lnTo>
                          <a:pt x="448" y="28908"/>
                        </a:lnTo>
                        <a:lnTo>
                          <a:pt x="560" y="28964"/>
                        </a:lnTo>
                        <a:lnTo>
                          <a:pt x="728" y="28992"/>
                        </a:lnTo>
                        <a:lnTo>
                          <a:pt x="728" y="28992"/>
                        </a:lnTo>
                        <a:lnTo>
                          <a:pt x="21092" y="29440"/>
                        </a:lnTo>
                        <a:lnTo>
                          <a:pt x="22521" y="29468"/>
                        </a:lnTo>
                        <a:lnTo>
                          <a:pt x="22521" y="29468"/>
                        </a:lnTo>
                        <a:lnTo>
                          <a:pt x="22661" y="29468"/>
                        </a:lnTo>
                        <a:lnTo>
                          <a:pt x="22801" y="29412"/>
                        </a:lnTo>
                        <a:lnTo>
                          <a:pt x="22941" y="29356"/>
                        </a:lnTo>
                        <a:lnTo>
                          <a:pt x="23053" y="29272"/>
                        </a:lnTo>
                        <a:lnTo>
                          <a:pt x="23137" y="29188"/>
                        </a:lnTo>
                        <a:lnTo>
                          <a:pt x="23193" y="29076"/>
                        </a:lnTo>
                        <a:lnTo>
                          <a:pt x="23249" y="28936"/>
                        </a:lnTo>
                        <a:lnTo>
                          <a:pt x="23277" y="28796"/>
                        </a:lnTo>
                        <a:lnTo>
                          <a:pt x="23697" y="23417"/>
                        </a:lnTo>
                        <a:lnTo>
                          <a:pt x="23921" y="20532"/>
                        </a:lnTo>
                        <a:lnTo>
                          <a:pt x="24958" y="6807"/>
                        </a:lnTo>
                        <a:lnTo>
                          <a:pt x="25182" y="3894"/>
                        </a:lnTo>
                        <a:lnTo>
                          <a:pt x="25182" y="3894"/>
                        </a:lnTo>
                        <a:lnTo>
                          <a:pt x="24706" y="3558"/>
                        </a:lnTo>
                        <a:lnTo>
                          <a:pt x="24230" y="3222"/>
                        </a:lnTo>
                        <a:lnTo>
                          <a:pt x="23277" y="2633"/>
                        </a:lnTo>
                        <a:lnTo>
                          <a:pt x="22325" y="2129"/>
                        </a:lnTo>
                        <a:lnTo>
                          <a:pt x="21344" y="1681"/>
                        </a:lnTo>
                        <a:lnTo>
                          <a:pt x="20364" y="1289"/>
                        </a:lnTo>
                        <a:lnTo>
                          <a:pt x="19384" y="953"/>
                        </a:lnTo>
                        <a:lnTo>
                          <a:pt x="18403" y="673"/>
                        </a:lnTo>
                        <a:lnTo>
                          <a:pt x="17423" y="448"/>
                        </a:lnTo>
                        <a:lnTo>
                          <a:pt x="16470" y="280"/>
                        </a:lnTo>
                        <a:lnTo>
                          <a:pt x="15518" y="140"/>
                        </a:lnTo>
                        <a:lnTo>
                          <a:pt x="14566" y="56"/>
                        </a:lnTo>
                        <a:lnTo>
                          <a:pt x="13641" y="28"/>
                        </a:lnTo>
                        <a:lnTo>
                          <a:pt x="12717" y="0"/>
                        </a:lnTo>
                        <a:lnTo>
                          <a:pt x="11821" y="28"/>
                        </a:lnTo>
                        <a:lnTo>
                          <a:pt x="10980" y="84"/>
                        </a:lnTo>
                        <a:lnTo>
                          <a:pt x="10112" y="140"/>
                        </a:lnTo>
                        <a:lnTo>
                          <a:pt x="9328" y="252"/>
                        </a:lnTo>
                        <a:lnTo>
                          <a:pt x="8543" y="364"/>
                        </a:lnTo>
                        <a:lnTo>
                          <a:pt x="7787" y="477"/>
                        </a:lnTo>
                        <a:lnTo>
                          <a:pt x="7087" y="617"/>
                        </a:lnTo>
                        <a:lnTo>
                          <a:pt x="5798" y="925"/>
                        </a:lnTo>
                        <a:lnTo>
                          <a:pt x="4678" y="1233"/>
                        </a:lnTo>
                        <a:lnTo>
                          <a:pt x="3782" y="1513"/>
                        </a:lnTo>
                        <a:lnTo>
                          <a:pt x="3109" y="1765"/>
                        </a:lnTo>
                        <a:lnTo>
                          <a:pt x="2549" y="1989"/>
                        </a:lnTo>
                        <a:lnTo>
                          <a:pt x="2549" y="1989"/>
                        </a:lnTo>
                        <a:lnTo>
                          <a:pt x="2353" y="2689"/>
                        </a:lnTo>
                        <a:lnTo>
                          <a:pt x="2157" y="3418"/>
                        </a:lnTo>
                        <a:lnTo>
                          <a:pt x="1961" y="4202"/>
                        </a:lnTo>
                        <a:lnTo>
                          <a:pt x="1793" y="5014"/>
                        </a:lnTo>
                        <a:lnTo>
                          <a:pt x="1485" y="6723"/>
                        </a:lnTo>
                        <a:lnTo>
                          <a:pt x="1205" y="8572"/>
                        </a:lnTo>
                        <a:lnTo>
                          <a:pt x="952" y="10448"/>
                        </a:lnTo>
                        <a:lnTo>
                          <a:pt x="756" y="12409"/>
                        </a:lnTo>
                        <a:lnTo>
                          <a:pt x="588" y="14370"/>
                        </a:lnTo>
                        <a:lnTo>
                          <a:pt x="448" y="16331"/>
                        </a:lnTo>
                        <a:lnTo>
                          <a:pt x="336" y="18263"/>
                        </a:lnTo>
                        <a:lnTo>
                          <a:pt x="224" y="20112"/>
                        </a:lnTo>
                        <a:lnTo>
                          <a:pt x="112" y="23502"/>
                        </a:lnTo>
                        <a:lnTo>
                          <a:pt x="28" y="26303"/>
                        </a:lnTo>
                        <a:lnTo>
                          <a:pt x="0" y="28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1596;p57">
                    <a:extLst>
                      <a:ext uri="{FF2B5EF4-FFF2-40B4-BE49-F238E27FC236}">
                        <a16:creationId xmlns:a16="http://schemas.microsoft.com/office/drawing/2014/main" id="{1B249665-0C1B-FB45-A622-C5D4FA432236}"/>
                      </a:ext>
                    </a:extLst>
                  </p:cNvPr>
                  <p:cNvSpPr/>
                  <p:nvPr/>
                </p:nvSpPr>
                <p:spPr>
                  <a:xfrm>
                    <a:off x="1265559" y="2445028"/>
                    <a:ext cx="364092" cy="33248"/>
                  </a:xfrm>
                  <a:custGeom>
                    <a:avLst/>
                    <a:gdLst/>
                    <a:ahLst/>
                    <a:cxnLst/>
                    <a:rect l="l" t="t" r="r" b="b"/>
                    <a:pathLst>
                      <a:path w="23026" h="2102" fill="none" extrusionOk="0">
                        <a:moveTo>
                          <a:pt x="23025" y="701"/>
                        </a:moveTo>
                        <a:lnTo>
                          <a:pt x="252" y="1"/>
                        </a:lnTo>
                        <a:lnTo>
                          <a:pt x="0" y="1345"/>
                        </a:lnTo>
                        <a:lnTo>
                          <a:pt x="23025" y="2101"/>
                        </a:lnTo>
                        <a:lnTo>
                          <a:pt x="23025" y="7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1598;p57">
                    <a:extLst>
                      <a:ext uri="{FF2B5EF4-FFF2-40B4-BE49-F238E27FC236}">
                        <a16:creationId xmlns:a16="http://schemas.microsoft.com/office/drawing/2014/main" id="{D8417761-C767-2690-4A3C-9CDD7F773AB5}"/>
                      </a:ext>
                    </a:extLst>
                  </p:cNvPr>
                  <p:cNvSpPr/>
                  <p:nvPr/>
                </p:nvSpPr>
                <p:spPr>
                  <a:xfrm>
                    <a:off x="1265559" y="2445028"/>
                    <a:ext cx="337069" cy="31920"/>
                  </a:xfrm>
                  <a:custGeom>
                    <a:avLst/>
                    <a:gdLst/>
                    <a:ahLst/>
                    <a:cxnLst/>
                    <a:rect l="l" t="t" r="r" b="b"/>
                    <a:pathLst>
                      <a:path w="21317" h="2018" fill="none" extrusionOk="0">
                        <a:moveTo>
                          <a:pt x="252" y="1"/>
                        </a:moveTo>
                        <a:lnTo>
                          <a:pt x="0" y="1345"/>
                        </a:lnTo>
                        <a:lnTo>
                          <a:pt x="20364" y="2017"/>
                        </a:lnTo>
                        <a:lnTo>
                          <a:pt x="20364" y="2017"/>
                        </a:lnTo>
                        <a:lnTo>
                          <a:pt x="21316" y="757"/>
                        </a:lnTo>
                        <a:lnTo>
                          <a:pt x="21204" y="757"/>
                        </a:lnTo>
                        <a:lnTo>
                          <a:pt x="21204" y="757"/>
                        </a:lnTo>
                        <a:lnTo>
                          <a:pt x="21232" y="645"/>
                        </a:lnTo>
                        <a:lnTo>
                          <a:pt x="2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1600;p57">
                    <a:extLst>
                      <a:ext uri="{FF2B5EF4-FFF2-40B4-BE49-F238E27FC236}">
                        <a16:creationId xmlns:a16="http://schemas.microsoft.com/office/drawing/2014/main" id="{30B3E1EE-5B86-88BE-A305-656FBD03D973}"/>
                      </a:ext>
                    </a:extLst>
                  </p:cNvPr>
                  <p:cNvSpPr/>
                  <p:nvPr/>
                </p:nvSpPr>
                <p:spPr>
                  <a:xfrm>
                    <a:off x="1613238" y="2136650"/>
                    <a:ext cx="38993" cy="179465"/>
                  </a:xfrm>
                  <a:custGeom>
                    <a:avLst/>
                    <a:gdLst/>
                    <a:ahLst/>
                    <a:cxnLst/>
                    <a:rect l="l" t="t" r="r" b="b"/>
                    <a:pathLst>
                      <a:path w="2466" h="11346" fill="none" extrusionOk="0">
                        <a:moveTo>
                          <a:pt x="701" y="1"/>
                        </a:moveTo>
                        <a:lnTo>
                          <a:pt x="701" y="1"/>
                        </a:lnTo>
                        <a:lnTo>
                          <a:pt x="561" y="421"/>
                        </a:lnTo>
                        <a:lnTo>
                          <a:pt x="421" y="897"/>
                        </a:lnTo>
                        <a:lnTo>
                          <a:pt x="309" y="1401"/>
                        </a:lnTo>
                        <a:lnTo>
                          <a:pt x="169" y="1962"/>
                        </a:lnTo>
                        <a:lnTo>
                          <a:pt x="85" y="2578"/>
                        </a:lnTo>
                        <a:lnTo>
                          <a:pt x="29" y="3194"/>
                        </a:lnTo>
                        <a:lnTo>
                          <a:pt x="1" y="3866"/>
                        </a:lnTo>
                        <a:lnTo>
                          <a:pt x="1" y="4595"/>
                        </a:lnTo>
                        <a:lnTo>
                          <a:pt x="29" y="5323"/>
                        </a:lnTo>
                        <a:lnTo>
                          <a:pt x="141" y="6107"/>
                        </a:lnTo>
                        <a:lnTo>
                          <a:pt x="281" y="6920"/>
                        </a:lnTo>
                        <a:lnTo>
                          <a:pt x="505" y="7760"/>
                        </a:lnTo>
                        <a:lnTo>
                          <a:pt x="757" y="8628"/>
                        </a:lnTo>
                        <a:lnTo>
                          <a:pt x="1121" y="9497"/>
                        </a:lnTo>
                        <a:lnTo>
                          <a:pt x="1541" y="10421"/>
                        </a:lnTo>
                        <a:lnTo>
                          <a:pt x="2045" y="11345"/>
                        </a:lnTo>
                        <a:lnTo>
                          <a:pt x="2466" y="5519"/>
                        </a:lnTo>
                        <a:lnTo>
                          <a:pt x="2466" y="5519"/>
                        </a:lnTo>
                        <a:lnTo>
                          <a:pt x="1457" y="3950"/>
                        </a:lnTo>
                        <a:lnTo>
                          <a:pt x="1037" y="3306"/>
                        </a:lnTo>
                        <a:lnTo>
                          <a:pt x="1037" y="3306"/>
                        </a:lnTo>
                        <a:lnTo>
                          <a:pt x="897" y="2494"/>
                        </a:lnTo>
                        <a:lnTo>
                          <a:pt x="785" y="1682"/>
                        </a:lnTo>
                        <a:lnTo>
                          <a:pt x="729" y="841"/>
                        </a:lnTo>
                        <a:lnTo>
                          <a:pt x="7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1602;p57">
                    <a:extLst>
                      <a:ext uri="{FF2B5EF4-FFF2-40B4-BE49-F238E27FC236}">
                        <a16:creationId xmlns:a16="http://schemas.microsoft.com/office/drawing/2014/main" id="{083A2B67-989C-C49B-72FE-2E0ACA96F311}"/>
                      </a:ext>
                    </a:extLst>
                  </p:cNvPr>
                  <p:cNvSpPr/>
                  <p:nvPr/>
                </p:nvSpPr>
                <p:spPr>
                  <a:xfrm>
                    <a:off x="1601284" y="2361733"/>
                    <a:ext cx="40764" cy="93497"/>
                  </a:xfrm>
                  <a:custGeom>
                    <a:avLst/>
                    <a:gdLst/>
                    <a:ahLst/>
                    <a:cxnLst/>
                    <a:rect l="l" t="t" r="r" b="b"/>
                    <a:pathLst>
                      <a:path w="2578" h="5911" fill="none" extrusionOk="0">
                        <a:moveTo>
                          <a:pt x="2577" y="0"/>
                        </a:moveTo>
                        <a:lnTo>
                          <a:pt x="2577" y="0"/>
                        </a:lnTo>
                        <a:lnTo>
                          <a:pt x="1849" y="1457"/>
                        </a:lnTo>
                        <a:lnTo>
                          <a:pt x="1205" y="2914"/>
                        </a:lnTo>
                        <a:lnTo>
                          <a:pt x="589" y="4398"/>
                        </a:lnTo>
                        <a:lnTo>
                          <a:pt x="0" y="5911"/>
                        </a:lnTo>
                        <a:lnTo>
                          <a:pt x="168" y="5911"/>
                        </a:lnTo>
                        <a:lnTo>
                          <a:pt x="168" y="5911"/>
                        </a:lnTo>
                        <a:lnTo>
                          <a:pt x="1205" y="4482"/>
                        </a:lnTo>
                        <a:lnTo>
                          <a:pt x="2353" y="2942"/>
                        </a:lnTo>
                        <a:lnTo>
                          <a:pt x="2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1603;p57">
                    <a:extLst>
                      <a:ext uri="{FF2B5EF4-FFF2-40B4-BE49-F238E27FC236}">
                        <a16:creationId xmlns:a16="http://schemas.microsoft.com/office/drawing/2014/main" id="{F4BAD3E5-EDD1-C764-78CF-B217CCDE09FF}"/>
                      </a:ext>
                    </a:extLst>
                  </p:cNvPr>
                  <p:cNvSpPr/>
                  <p:nvPr/>
                </p:nvSpPr>
                <p:spPr>
                  <a:xfrm>
                    <a:off x="1600841" y="2455215"/>
                    <a:ext cx="3115" cy="1787"/>
                  </a:xfrm>
                  <a:custGeom>
                    <a:avLst/>
                    <a:gdLst/>
                    <a:ahLst/>
                    <a:cxnLst/>
                    <a:rect l="l" t="t" r="r" b="b"/>
                    <a:pathLst>
                      <a:path w="197" h="113" extrusionOk="0">
                        <a:moveTo>
                          <a:pt x="28" y="1"/>
                        </a:moveTo>
                        <a:lnTo>
                          <a:pt x="0" y="113"/>
                        </a:lnTo>
                        <a:lnTo>
                          <a:pt x="112" y="113"/>
                        </a:lnTo>
                        <a:lnTo>
                          <a:pt x="196" y="1"/>
                        </a:lnTo>
                        <a:close/>
                      </a:path>
                    </a:pathLst>
                  </a:custGeom>
                  <a:solidFill>
                    <a:srgbClr val="9B6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1604;p57">
                    <a:extLst>
                      <a:ext uri="{FF2B5EF4-FFF2-40B4-BE49-F238E27FC236}">
                        <a16:creationId xmlns:a16="http://schemas.microsoft.com/office/drawing/2014/main" id="{5C29EF9A-9E20-97AB-DE21-3D353BBED41A}"/>
                      </a:ext>
                    </a:extLst>
                  </p:cNvPr>
                  <p:cNvSpPr/>
                  <p:nvPr/>
                </p:nvSpPr>
                <p:spPr>
                  <a:xfrm>
                    <a:off x="1600841" y="2455215"/>
                    <a:ext cx="3115" cy="1787"/>
                  </a:xfrm>
                  <a:custGeom>
                    <a:avLst/>
                    <a:gdLst/>
                    <a:ahLst/>
                    <a:cxnLst/>
                    <a:rect l="l" t="t" r="r" b="b"/>
                    <a:pathLst>
                      <a:path w="197" h="113" fill="none" extrusionOk="0">
                        <a:moveTo>
                          <a:pt x="28" y="1"/>
                        </a:moveTo>
                        <a:lnTo>
                          <a:pt x="28" y="1"/>
                        </a:lnTo>
                        <a:lnTo>
                          <a:pt x="0" y="113"/>
                        </a:lnTo>
                        <a:lnTo>
                          <a:pt x="112" y="113"/>
                        </a:lnTo>
                        <a:lnTo>
                          <a:pt x="112" y="113"/>
                        </a:lnTo>
                        <a:lnTo>
                          <a:pt x="196" y="1"/>
                        </a:lnTo>
                        <a:lnTo>
                          <a:pt x="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1606;p57">
                    <a:extLst>
                      <a:ext uri="{FF2B5EF4-FFF2-40B4-BE49-F238E27FC236}">
                        <a16:creationId xmlns:a16="http://schemas.microsoft.com/office/drawing/2014/main" id="{BF761768-8B22-9516-2600-905FD5334BE5}"/>
                      </a:ext>
                    </a:extLst>
                  </p:cNvPr>
                  <p:cNvSpPr/>
                  <p:nvPr/>
                </p:nvSpPr>
                <p:spPr>
                  <a:xfrm>
                    <a:off x="1409055" y="1856190"/>
                    <a:ext cx="145741" cy="183451"/>
                  </a:xfrm>
                  <a:custGeom>
                    <a:avLst/>
                    <a:gdLst/>
                    <a:ahLst/>
                    <a:cxnLst/>
                    <a:rect l="l" t="t" r="r" b="b"/>
                    <a:pathLst>
                      <a:path w="9217" h="11598" fill="none" extrusionOk="0">
                        <a:moveTo>
                          <a:pt x="9216" y="10337"/>
                        </a:moveTo>
                        <a:lnTo>
                          <a:pt x="9216" y="10337"/>
                        </a:lnTo>
                        <a:lnTo>
                          <a:pt x="9020" y="10505"/>
                        </a:lnTo>
                        <a:lnTo>
                          <a:pt x="8796" y="10645"/>
                        </a:lnTo>
                        <a:lnTo>
                          <a:pt x="8572" y="10785"/>
                        </a:lnTo>
                        <a:lnTo>
                          <a:pt x="8348" y="10897"/>
                        </a:lnTo>
                        <a:lnTo>
                          <a:pt x="7844" y="11121"/>
                        </a:lnTo>
                        <a:lnTo>
                          <a:pt x="7311" y="11261"/>
                        </a:lnTo>
                        <a:lnTo>
                          <a:pt x="6779" y="11401"/>
                        </a:lnTo>
                        <a:lnTo>
                          <a:pt x="6219" y="11485"/>
                        </a:lnTo>
                        <a:lnTo>
                          <a:pt x="5631" y="11541"/>
                        </a:lnTo>
                        <a:lnTo>
                          <a:pt x="5099" y="11570"/>
                        </a:lnTo>
                        <a:lnTo>
                          <a:pt x="4566" y="11598"/>
                        </a:lnTo>
                        <a:lnTo>
                          <a:pt x="4062" y="11598"/>
                        </a:lnTo>
                        <a:lnTo>
                          <a:pt x="3222" y="11541"/>
                        </a:lnTo>
                        <a:lnTo>
                          <a:pt x="2662" y="11485"/>
                        </a:lnTo>
                        <a:lnTo>
                          <a:pt x="2466" y="11457"/>
                        </a:lnTo>
                        <a:lnTo>
                          <a:pt x="2466" y="11457"/>
                        </a:lnTo>
                        <a:lnTo>
                          <a:pt x="1989" y="11317"/>
                        </a:lnTo>
                        <a:lnTo>
                          <a:pt x="1541" y="11149"/>
                        </a:lnTo>
                        <a:lnTo>
                          <a:pt x="1037" y="10953"/>
                        </a:lnTo>
                        <a:lnTo>
                          <a:pt x="785" y="10813"/>
                        </a:lnTo>
                        <a:lnTo>
                          <a:pt x="561" y="10673"/>
                        </a:lnTo>
                        <a:lnTo>
                          <a:pt x="365" y="10533"/>
                        </a:lnTo>
                        <a:lnTo>
                          <a:pt x="197" y="10393"/>
                        </a:lnTo>
                        <a:lnTo>
                          <a:pt x="57" y="10225"/>
                        </a:lnTo>
                        <a:lnTo>
                          <a:pt x="1" y="10057"/>
                        </a:lnTo>
                        <a:lnTo>
                          <a:pt x="1" y="9973"/>
                        </a:lnTo>
                        <a:lnTo>
                          <a:pt x="1" y="9889"/>
                        </a:lnTo>
                        <a:lnTo>
                          <a:pt x="29" y="9805"/>
                        </a:lnTo>
                        <a:lnTo>
                          <a:pt x="85" y="9721"/>
                        </a:lnTo>
                        <a:lnTo>
                          <a:pt x="85" y="9721"/>
                        </a:lnTo>
                        <a:lnTo>
                          <a:pt x="701" y="9581"/>
                        </a:lnTo>
                        <a:lnTo>
                          <a:pt x="981" y="9497"/>
                        </a:lnTo>
                        <a:lnTo>
                          <a:pt x="1233" y="9385"/>
                        </a:lnTo>
                        <a:lnTo>
                          <a:pt x="1485" y="9301"/>
                        </a:lnTo>
                        <a:lnTo>
                          <a:pt x="1709" y="9161"/>
                        </a:lnTo>
                        <a:lnTo>
                          <a:pt x="1905" y="9049"/>
                        </a:lnTo>
                        <a:lnTo>
                          <a:pt x="2101" y="8908"/>
                        </a:lnTo>
                        <a:lnTo>
                          <a:pt x="2269" y="8768"/>
                        </a:lnTo>
                        <a:lnTo>
                          <a:pt x="2438" y="8600"/>
                        </a:lnTo>
                        <a:lnTo>
                          <a:pt x="2690" y="8292"/>
                        </a:lnTo>
                        <a:lnTo>
                          <a:pt x="2914" y="7928"/>
                        </a:lnTo>
                        <a:lnTo>
                          <a:pt x="3054" y="7536"/>
                        </a:lnTo>
                        <a:lnTo>
                          <a:pt x="3054" y="7536"/>
                        </a:lnTo>
                        <a:lnTo>
                          <a:pt x="3166" y="7032"/>
                        </a:lnTo>
                        <a:lnTo>
                          <a:pt x="3250" y="6528"/>
                        </a:lnTo>
                        <a:lnTo>
                          <a:pt x="3278" y="6023"/>
                        </a:lnTo>
                        <a:lnTo>
                          <a:pt x="3222" y="5519"/>
                        </a:lnTo>
                        <a:lnTo>
                          <a:pt x="3222" y="5519"/>
                        </a:lnTo>
                        <a:lnTo>
                          <a:pt x="3166" y="4959"/>
                        </a:lnTo>
                        <a:lnTo>
                          <a:pt x="3082" y="4399"/>
                        </a:lnTo>
                        <a:lnTo>
                          <a:pt x="9020" y="1"/>
                        </a:lnTo>
                        <a:lnTo>
                          <a:pt x="9020" y="1"/>
                        </a:lnTo>
                        <a:lnTo>
                          <a:pt x="8740" y="1205"/>
                        </a:lnTo>
                        <a:lnTo>
                          <a:pt x="8460" y="2550"/>
                        </a:lnTo>
                        <a:lnTo>
                          <a:pt x="8348" y="3250"/>
                        </a:lnTo>
                        <a:lnTo>
                          <a:pt x="8236" y="4007"/>
                        </a:lnTo>
                        <a:lnTo>
                          <a:pt x="8152" y="4735"/>
                        </a:lnTo>
                        <a:lnTo>
                          <a:pt x="8096" y="5463"/>
                        </a:lnTo>
                        <a:lnTo>
                          <a:pt x="8096" y="6191"/>
                        </a:lnTo>
                        <a:lnTo>
                          <a:pt x="8096" y="6920"/>
                        </a:lnTo>
                        <a:lnTo>
                          <a:pt x="8152" y="7592"/>
                        </a:lnTo>
                        <a:lnTo>
                          <a:pt x="8264" y="8264"/>
                        </a:lnTo>
                        <a:lnTo>
                          <a:pt x="8404" y="8852"/>
                        </a:lnTo>
                        <a:lnTo>
                          <a:pt x="8516" y="9133"/>
                        </a:lnTo>
                        <a:lnTo>
                          <a:pt x="8600" y="9413"/>
                        </a:lnTo>
                        <a:lnTo>
                          <a:pt x="8740" y="9665"/>
                        </a:lnTo>
                        <a:lnTo>
                          <a:pt x="8880" y="9917"/>
                        </a:lnTo>
                        <a:lnTo>
                          <a:pt x="9020" y="10141"/>
                        </a:lnTo>
                        <a:lnTo>
                          <a:pt x="9216" y="10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1607;p57">
                    <a:extLst>
                      <a:ext uri="{FF2B5EF4-FFF2-40B4-BE49-F238E27FC236}">
                        <a16:creationId xmlns:a16="http://schemas.microsoft.com/office/drawing/2014/main" id="{C0C2FC8E-7524-BDF4-08BA-2A990F231050}"/>
                      </a:ext>
                    </a:extLst>
                  </p:cNvPr>
                  <p:cNvSpPr/>
                  <p:nvPr/>
                </p:nvSpPr>
                <p:spPr>
                  <a:xfrm>
                    <a:off x="1459986" y="1943487"/>
                    <a:ext cx="901" cy="15960"/>
                  </a:xfrm>
                  <a:custGeom>
                    <a:avLst/>
                    <a:gdLst/>
                    <a:ahLst/>
                    <a:cxnLst/>
                    <a:rect l="l" t="t" r="r" b="b"/>
                    <a:pathLst>
                      <a:path w="57" h="1009" extrusionOk="0">
                        <a:moveTo>
                          <a:pt x="1" y="0"/>
                        </a:moveTo>
                        <a:lnTo>
                          <a:pt x="29" y="504"/>
                        </a:lnTo>
                        <a:lnTo>
                          <a:pt x="29" y="1009"/>
                        </a:lnTo>
                        <a:lnTo>
                          <a:pt x="57" y="50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1608;p57">
                    <a:extLst>
                      <a:ext uri="{FF2B5EF4-FFF2-40B4-BE49-F238E27FC236}">
                        <a16:creationId xmlns:a16="http://schemas.microsoft.com/office/drawing/2014/main" id="{199CAFC5-E93B-2A2D-DC67-C52F511D8341}"/>
                      </a:ext>
                    </a:extLst>
                  </p:cNvPr>
                  <p:cNvSpPr/>
                  <p:nvPr/>
                </p:nvSpPr>
                <p:spPr>
                  <a:xfrm>
                    <a:off x="1457330" y="1943487"/>
                    <a:ext cx="3558" cy="31904"/>
                  </a:xfrm>
                  <a:custGeom>
                    <a:avLst/>
                    <a:gdLst/>
                    <a:ahLst/>
                    <a:cxnLst/>
                    <a:rect l="l" t="t" r="r" b="b"/>
                    <a:pathLst>
                      <a:path w="225" h="2017" fill="none" extrusionOk="0">
                        <a:moveTo>
                          <a:pt x="169" y="0"/>
                        </a:moveTo>
                        <a:lnTo>
                          <a:pt x="169" y="0"/>
                        </a:lnTo>
                        <a:lnTo>
                          <a:pt x="169" y="0"/>
                        </a:lnTo>
                        <a:lnTo>
                          <a:pt x="197" y="504"/>
                        </a:lnTo>
                        <a:lnTo>
                          <a:pt x="197" y="1009"/>
                        </a:lnTo>
                        <a:lnTo>
                          <a:pt x="113" y="1513"/>
                        </a:lnTo>
                        <a:lnTo>
                          <a:pt x="1" y="2017"/>
                        </a:lnTo>
                        <a:lnTo>
                          <a:pt x="1" y="2017"/>
                        </a:lnTo>
                        <a:lnTo>
                          <a:pt x="1" y="2017"/>
                        </a:lnTo>
                        <a:lnTo>
                          <a:pt x="1" y="2017"/>
                        </a:lnTo>
                        <a:lnTo>
                          <a:pt x="113" y="1513"/>
                        </a:lnTo>
                        <a:lnTo>
                          <a:pt x="197" y="1009"/>
                        </a:lnTo>
                        <a:lnTo>
                          <a:pt x="225" y="504"/>
                        </a:lnTo>
                        <a:lnTo>
                          <a:pt x="169" y="0"/>
                        </a:lnTo>
                        <a:lnTo>
                          <a:pt x="169" y="0"/>
                        </a:lnTo>
                        <a:lnTo>
                          <a:pt x="1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1610;p57">
                    <a:extLst>
                      <a:ext uri="{FF2B5EF4-FFF2-40B4-BE49-F238E27FC236}">
                        <a16:creationId xmlns:a16="http://schemas.microsoft.com/office/drawing/2014/main" id="{FD8D1EB7-4FCC-E41C-D4EC-2A56F12D93B0}"/>
                      </a:ext>
                    </a:extLst>
                  </p:cNvPr>
                  <p:cNvSpPr/>
                  <p:nvPr/>
                </p:nvSpPr>
                <p:spPr>
                  <a:xfrm>
                    <a:off x="1457330" y="1900511"/>
                    <a:ext cx="72657" cy="74880"/>
                  </a:xfrm>
                  <a:custGeom>
                    <a:avLst/>
                    <a:gdLst/>
                    <a:ahLst/>
                    <a:cxnLst/>
                    <a:rect l="l" t="t" r="r" b="b"/>
                    <a:pathLst>
                      <a:path w="4595" h="4734" fill="none" extrusionOk="0">
                        <a:moveTo>
                          <a:pt x="4595" y="0"/>
                        </a:moveTo>
                        <a:lnTo>
                          <a:pt x="169" y="2717"/>
                        </a:lnTo>
                        <a:lnTo>
                          <a:pt x="169" y="2717"/>
                        </a:lnTo>
                        <a:lnTo>
                          <a:pt x="169" y="2717"/>
                        </a:lnTo>
                        <a:lnTo>
                          <a:pt x="169" y="2717"/>
                        </a:lnTo>
                        <a:lnTo>
                          <a:pt x="225" y="3221"/>
                        </a:lnTo>
                        <a:lnTo>
                          <a:pt x="197" y="3726"/>
                        </a:lnTo>
                        <a:lnTo>
                          <a:pt x="113" y="4230"/>
                        </a:lnTo>
                        <a:lnTo>
                          <a:pt x="1" y="4734"/>
                        </a:lnTo>
                        <a:lnTo>
                          <a:pt x="1" y="4734"/>
                        </a:lnTo>
                        <a:lnTo>
                          <a:pt x="617" y="4622"/>
                        </a:lnTo>
                        <a:lnTo>
                          <a:pt x="953" y="4538"/>
                        </a:lnTo>
                        <a:lnTo>
                          <a:pt x="1289" y="4398"/>
                        </a:lnTo>
                        <a:lnTo>
                          <a:pt x="1653" y="4258"/>
                        </a:lnTo>
                        <a:lnTo>
                          <a:pt x="2018" y="4090"/>
                        </a:lnTo>
                        <a:lnTo>
                          <a:pt x="2382" y="3866"/>
                        </a:lnTo>
                        <a:lnTo>
                          <a:pt x="2746" y="3613"/>
                        </a:lnTo>
                        <a:lnTo>
                          <a:pt x="3082" y="3333"/>
                        </a:lnTo>
                        <a:lnTo>
                          <a:pt x="3418" y="2997"/>
                        </a:lnTo>
                        <a:lnTo>
                          <a:pt x="3726" y="2633"/>
                        </a:lnTo>
                        <a:lnTo>
                          <a:pt x="3978" y="2213"/>
                        </a:lnTo>
                        <a:lnTo>
                          <a:pt x="4202" y="1737"/>
                        </a:lnTo>
                        <a:lnTo>
                          <a:pt x="4398" y="1205"/>
                        </a:lnTo>
                        <a:lnTo>
                          <a:pt x="4511" y="644"/>
                        </a:lnTo>
                        <a:lnTo>
                          <a:pt x="4567" y="308"/>
                        </a:lnTo>
                        <a:lnTo>
                          <a:pt x="45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1625;p57">
                    <a:extLst>
                      <a:ext uri="{FF2B5EF4-FFF2-40B4-BE49-F238E27FC236}">
                        <a16:creationId xmlns:a16="http://schemas.microsoft.com/office/drawing/2014/main" id="{73995FBB-D2E9-88BB-E5E4-05D6047FAB8A}"/>
                      </a:ext>
                    </a:extLst>
                  </p:cNvPr>
                  <p:cNvSpPr/>
                  <p:nvPr/>
                </p:nvSpPr>
                <p:spPr>
                  <a:xfrm>
                    <a:off x="1397101" y="1977146"/>
                    <a:ext cx="180718" cy="91299"/>
                  </a:xfrm>
                  <a:custGeom>
                    <a:avLst/>
                    <a:gdLst/>
                    <a:ahLst/>
                    <a:cxnLst/>
                    <a:rect l="l" t="t" r="r" b="b"/>
                    <a:pathLst>
                      <a:path w="11429" h="5772" fill="none" extrusionOk="0">
                        <a:moveTo>
                          <a:pt x="9300" y="1"/>
                        </a:moveTo>
                        <a:lnTo>
                          <a:pt x="3586" y="2578"/>
                        </a:lnTo>
                        <a:lnTo>
                          <a:pt x="3250" y="533"/>
                        </a:lnTo>
                        <a:lnTo>
                          <a:pt x="1121" y="1261"/>
                        </a:lnTo>
                        <a:lnTo>
                          <a:pt x="1121" y="1261"/>
                        </a:lnTo>
                        <a:lnTo>
                          <a:pt x="869" y="1374"/>
                        </a:lnTo>
                        <a:lnTo>
                          <a:pt x="645" y="1542"/>
                        </a:lnTo>
                        <a:lnTo>
                          <a:pt x="420" y="1738"/>
                        </a:lnTo>
                        <a:lnTo>
                          <a:pt x="252" y="1962"/>
                        </a:lnTo>
                        <a:lnTo>
                          <a:pt x="140" y="2214"/>
                        </a:lnTo>
                        <a:lnTo>
                          <a:pt x="56" y="2494"/>
                        </a:lnTo>
                        <a:lnTo>
                          <a:pt x="0" y="2774"/>
                        </a:lnTo>
                        <a:lnTo>
                          <a:pt x="0" y="3054"/>
                        </a:lnTo>
                        <a:lnTo>
                          <a:pt x="252" y="5323"/>
                        </a:lnTo>
                        <a:lnTo>
                          <a:pt x="3137" y="3726"/>
                        </a:lnTo>
                        <a:lnTo>
                          <a:pt x="4566" y="5771"/>
                        </a:lnTo>
                        <a:lnTo>
                          <a:pt x="11429" y="2466"/>
                        </a:lnTo>
                        <a:lnTo>
                          <a:pt x="93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1629;p57">
                    <a:extLst>
                      <a:ext uri="{FF2B5EF4-FFF2-40B4-BE49-F238E27FC236}">
                        <a16:creationId xmlns:a16="http://schemas.microsoft.com/office/drawing/2014/main" id="{ED4AE04F-BEEC-97AB-1390-11D0BEA97A78}"/>
                      </a:ext>
                    </a:extLst>
                  </p:cNvPr>
                  <p:cNvSpPr/>
                  <p:nvPr/>
                </p:nvSpPr>
                <p:spPr>
                  <a:xfrm>
                    <a:off x="1558322" y="2477818"/>
                    <a:ext cx="64672" cy="69138"/>
                  </a:xfrm>
                  <a:custGeom>
                    <a:avLst/>
                    <a:gdLst/>
                    <a:ahLst/>
                    <a:cxnLst/>
                    <a:rect l="l" t="t" r="r" b="b"/>
                    <a:pathLst>
                      <a:path w="4090" h="4371" fill="none" extrusionOk="0">
                        <a:moveTo>
                          <a:pt x="1821" y="0"/>
                        </a:moveTo>
                        <a:lnTo>
                          <a:pt x="0" y="28"/>
                        </a:lnTo>
                        <a:lnTo>
                          <a:pt x="0" y="28"/>
                        </a:lnTo>
                        <a:lnTo>
                          <a:pt x="28" y="140"/>
                        </a:lnTo>
                        <a:lnTo>
                          <a:pt x="84" y="505"/>
                        </a:lnTo>
                        <a:lnTo>
                          <a:pt x="168" y="757"/>
                        </a:lnTo>
                        <a:lnTo>
                          <a:pt x="252" y="1037"/>
                        </a:lnTo>
                        <a:lnTo>
                          <a:pt x="392" y="1373"/>
                        </a:lnTo>
                        <a:lnTo>
                          <a:pt x="560" y="1709"/>
                        </a:lnTo>
                        <a:lnTo>
                          <a:pt x="785" y="2045"/>
                        </a:lnTo>
                        <a:lnTo>
                          <a:pt x="1065" y="2409"/>
                        </a:lnTo>
                        <a:lnTo>
                          <a:pt x="1373" y="2773"/>
                        </a:lnTo>
                        <a:lnTo>
                          <a:pt x="1765" y="3138"/>
                        </a:lnTo>
                        <a:lnTo>
                          <a:pt x="2241" y="3474"/>
                        </a:lnTo>
                        <a:lnTo>
                          <a:pt x="2773" y="3810"/>
                        </a:lnTo>
                        <a:lnTo>
                          <a:pt x="3362" y="4090"/>
                        </a:lnTo>
                        <a:lnTo>
                          <a:pt x="4062" y="4370"/>
                        </a:lnTo>
                        <a:lnTo>
                          <a:pt x="4062" y="4370"/>
                        </a:lnTo>
                        <a:lnTo>
                          <a:pt x="4090" y="3810"/>
                        </a:lnTo>
                        <a:lnTo>
                          <a:pt x="4090" y="3810"/>
                        </a:lnTo>
                        <a:lnTo>
                          <a:pt x="3922" y="3726"/>
                        </a:lnTo>
                        <a:lnTo>
                          <a:pt x="3754" y="3614"/>
                        </a:lnTo>
                        <a:lnTo>
                          <a:pt x="3754" y="3586"/>
                        </a:lnTo>
                        <a:lnTo>
                          <a:pt x="3334" y="3138"/>
                        </a:lnTo>
                        <a:lnTo>
                          <a:pt x="3754" y="3614"/>
                        </a:lnTo>
                        <a:lnTo>
                          <a:pt x="3362" y="4006"/>
                        </a:lnTo>
                        <a:lnTo>
                          <a:pt x="3362" y="4006"/>
                        </a:lnTo>
                        <a:lnTo>
                          <a:pt x="3081" y="3922"/>
                        </a:lnTo>
                        <a:lnTo>
                          <a:pt x="2829" y="3810"/>
                        </a:lnTo>
                        <a:lnTo>
                          <a:pt x="2549" y="3670"/>
                        </a:lnTo>
                        <a:lnTo>
                          <a:pt x="2325" y="3502"/>
                        </a:lnTo>
                        <a:lnTo>
                          <a:pt x="2073" y="3334"/>
                        </a:lnTo>
                        <a:lnTo>
                          <a:pt x="1849" y="3138"/>
                        </a:lnTo>
                        <a:lnTo>
                          <a:pt x="1457" y="2745"/>
                        </a:lnTo>
                        <a:lnTo>
                          <a:pt x="1121" y="2381"/>
                        </a:lnTo>
                        <a:lnTo>
                          <a:pt x="869" y="2073"/>
                        </a:lnTo>
                        <a:lnTo>
                          <a:pt x="644" y="1765"/>
                        </a:lnTo>
                        <a:lnTo>
                          <a:pt x="644" y="1765"/>
                        </a:lnTo>
                        <a:lnTo>
                          <a:pt x="644" y="1765"/>
                        </a:lnTo>
                        <a:lnTo>
                          <a:pt x="1429" y="953"/>
                        </a:lnTo>
                        <a:lnTo>
                          <a:pt x="1429" y="953"/>
                        </a:lnTo>
                        <a:lnTo>
                          <a:pt x="1401" y="813"/>
                        </a:lnTo>
                        <a:lnTo>
                          <a:pt x="1429" y="645"/>
                        </a:lnTo>
                        <a:lnTo>
                          <a:pt x="1457" y="505"/>
                        </a:lnTo>
                        <a:lnTo>
                          <a:pt x="1541" y="364"/>
                        </a:lnTo>
                        <a:lnTo>
                          <a:pt x="1541" y="364"/>
                        </a:lnTo>
                        <a:lnTo>
                          <a:pt x="18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1631;p57">
                    <a:extLst>
                      <a:ext uri="{FF2B5EF4-FFF2-40B4-BE49-F238E27FC236}">
                        <a16:creationId xmlns:a16="http://schemas.microsoft.com/office/drawing/2014/main" id="{25ED22DA-5C34-0719-5258-3B579F0097F5}"/>
                      </a:ext>
                    </a:extLst>
                  </p:cNvPr>
                  <p:cNvSpPr/>
                  <p:nvPr/>
                </p:nvSpPr>
                <p:spPr>
                  <a:xfrm>
                    <a:off x="1580460" y="2052912"/>
                    <a:ext cx="201985" cy="485170"/>
                  </a:xfrm>
                  <a:custGeom>
                    <a:avLst/>
                    <a:gdLst/>
                    <a:ahLst/>
                    <a:cxnLst/>
                    <a:rect l="l" t="t" r="r" b="b"/>
                    <a:pathLst>
                      <a:path w="12774" h="30673" fill="none" extrusionOk="0">
                        <a:moveTo>
                          <a:pt x="5379" y="1"/>
                        </a:moveTo>
                        <a:lnTo>
                          <a:pt x="5379" y="1"/>
                        </a:lnTo>
                        <a:lnTo>
                          <a:pt x="5715" y="337"/>
                        </a:lnTo>
                        <a:lnTo>
                          <a:pt x="6051" y="729"/>
                        </a:lnTo>
                        <a:lnTo>
                          <a:pt x="6387" y="1121"/>
                        </a:lnTo>
                        <a:lnTo>
                          <a:pt x="6751" y="1597"/>
                        </a:lnTo>
                        <a:lnTo>
                          <a:pt x="7452" y="2606"/>
                        </a:lnTo>
                        <a:lnTo>
                          <a:pt x="8180" y="3698"/>
                        </a:lnTo>
                        <a:lnTo>
                          <a:pt x="8880" y="4931"/>
                        </a:lnTo>
                        <a:lnTo>
                          <a:pt x="9581" y="6219"/>
                        </a:lnTo>
                        <a:lnTo>
                          <a:pt x="10225" y="7564"/>
                        </a:lnTo>
                        <a:lnTo>
                          <a:pt x="10813" y="8936"/>
                        </a:lnTo>
                        <a:lnTo>
                          <a:pt x="11373" y="10337"/>
                        </a:lnTo>
                        <a:lnTo>
                          <a:pt x="11625" y="11037"/>
                        </a:lnTo>
                        <a:lnTo>
                          <a:pt x="11849" y="11709"/>
                        </a:lnTo>
                        <a:lnTo>
                          <a:pt x="12046" y="12410"/>
                        </a:lnTo>
                        <a:lnTo>
                          <a:pt x="12242" y="13082"/>
                        </a:lnTo>
                        <a:lnTo>
                          <a:pt x="12410" y="13754"/>
                        </a:lnTo>
                        <a:lnTo>
                          <a:pt x="12522" y="14398"/>
                        </a:lnTo>
                        <a:lnTo>
                          <a:pt x="12634" y="15043"/>
                        </a:lnTo>
                        <a:lnTo>
                          <a:pt x="12718" y="15659"/>
                        </a:lnTo>
                        <a:lnTo>
                          <a:pt x="12774" y="16247"/>
                        </a:lnTo>
                        <a:lnTo>
                          <a:pt x="12774" y="16835"/>
                        </a:lnTo>
                        <a:lnTo>
                          <a:pt x="12774" y="17368"/>
                        </a:lnTo>
                        <a:lnTo>
                          <a:pt x="12718" y="17900"/>
                        </a:lnTo>
                        <a:lnTo>
                          <a:pt x="12634" y="18376"/>
                        </a:lnTo>
                        <a:lnTo>
                          <a:pt x="12522" y="18852"/>
                        </a:lnTo>
                        <a:lnTo>
                          <a:pt x="12522" y="18852"/>
                        </a:lnTo>
                        <a:lnTo>
                          <a:pt x="12382" y="19216"/>
                        </a:lnTo>
                        <a:lnTo>
                          <a:pt x="12214" y="19609"/>
                        </a:lnTo>
                        <a:lnTo>
                          <a:pt x="12017" y="20001"/>
                        </a:lnTo>
                        <a:lnTo>
                          <a:pt x="11821" y="20421"/>
                        </a:lnTo>
                        <a:lnTo>
                          <a:pt x="11317" y="21233"/>
                        </a:lnTo>
                        <a:lnTo>
                          <a:pt x="10785" y="22101"/>
                        </a:lnTo>
                        <a:lnTo>
                          <a:pt x="10169" y="22970"/>
                        </a:lnTo>
                        <a:lnTo>
                          <a:pt x="9497" y="23810"/>
                        </a:lnTo>
                        <a:lnTo>
                          <a:pt x="8824" y="24679"/>
                        </a:lnTo>
                        <a:lnTo>
                          <a:pt x="8096" y="25519"/>
                        </a:lnTo>
                        <a:lnTo>
                          <a:pt x="7396" y="26331"/>
                        </a:lnTo>
                        <a:lnTo>
                          <a:pt x="6667" y="27087"/>
                        </a:lnTo>
                        <a:lnTo>
                          <a:pt x="5323" y="28516"/>
                        </a:lnTo>
                        <a:lnTo>
                          <a:pt x="4174" y="29664"/>
                        </a:lnTo>
                        <a:lnTo>
                          <a:pt x="3306" y="30505"/>
                        </a:lnTo>
                        <a:lnTo>
                          <a:pt x="3306" y="30505"/>
                        </a:lnTo>
                        <a:lnTo>
                          <a:pt x="3222" y="30589"/>
                        </a:lnTo>
                        <a:lnTo>
                          <a:pt x="3082" y="30645"/>
                        </a:lnTo>
                        <a:lnTo>
                          <a:pt x="2970" y="30673"/>
                        </a:lnTo>
                        <a:lnTo>
                          <a:pt x="2830" y="30673"/>
                        </a:lnTo>
                        <a:lnTo>
                          <a:pt x="2718" y="30673"/>
                        </a:lnTo>
                        <a:lnTo>
                          <a:pt x="2578" y="30617"/>
                        </a:lnTo>
                        <a:lnTo>
                          <a:pt x="2466" y="30561"/>
                        </a:lnTo>
                        <a:lnTo>
                          <a:pt x="2354" y="30477"/>
                        </a:lnTo>
                        <a:lnTo>
                          <a:pt x="2354" y="30449"/>
                        </a:lnTo>
                        <a:lnTo>
                          <a:pt x="197" y="28096"/>
                        </a:lnTo>
                        <a:lnTo>
                          <a:pt x="197" y="28096"/>
                        </a:lnTo>
                        <a:lnTo>
                          <a:pt x="113" y="27984"/>
                        </a:lnTo>
                        <a:lnTo>
                          <a:pt x="57" y="27872"/>
                        </a:lnTo>
                        <a:lnTo>
                          <a:pt x="29" y="27788"/>
                        </a:lnTo>
                        <a:lnTo>
                          <a:pt x="1" y="27648"/>
                        </a:lnTo>
                        <a:lnTo>
                          <a:pt x="29" y="27536"/>
                        </a:lnTo>
                        <a:lnTo>
                          <a:pt x="29" y="27424"/>
                        </a:lnTo>
                        <a:lnTo>
                          <a:pt x="85" y="27312"/>
                        </a:lnTo>
                        <a:lnTo>
                          <a:pt x="141" y="27227"/>
                        </a:lnTo>
                        <a:lnTo>
                          <a:pt x="141" y="27227"/>
                        </a:lnTo>
                        <a:lnTo>
                          <a:pt x="1793" y="25015"/>
                        </a:lnTo>
                        <a:lnTo>
                          <a:pt x="2914" y="23502"/>
                        </a:lnTo>
                        <a:lnTo>
                          <a:pt x="4062" y="21877"/>
                        </a:lnTo>
                        <a:lnTo>
                          <a:pt x="5183" y="20281"/>
                        </a:lnTo>
                        <a:lnTo>
                          <a:pt x="6163" y="18824"/>
                        </a:lnTo>
                        <a:lnTo>
                          <a:pt x="6555" y="18180"/>
                        </a:lnTo>
                        <a:lnTo>
                          <a:pt x="6863" y="17620"/>
                        </a:lnTo>
                        <a:lnTo>
                          <a:pt x="7088" y="17172"/>
                        </a:lnTo>
                        <a:lnTo>
                          <a:pt x="7228" y="16835"/>
                        </a:lnTo>
                        <a:lnTo>
                          <a:pt x="7228" y="16835"/>
                        </a:lnTo>
                        <a:lnTo>
                          <a:pt x="7256" y="16667"/>
                        </a:lnTo>
                        <a:lnTo>
                          <a:pt x="7256" y="16471"/>
                        </a:lnTo>
                        <a:lnTo>
                          <a:pt x="7228" y="16247"/>
                        </a:lnTo>
                        <a:lnTo>
                          <a:pt x="7172" y="15995"/>
                        </a:lnTo>
                        <a:lnTo>
                          <a:pt x="7004" y="15463"/>
                        </a:lnTo>
                        <a:lnTo>
                          <a:pt x="6751" y="14847"/>
                        </a:lnTo>
                        <a:lnTo>
                          <a:pt x="6443" y="14174"/>
                        </a:lnTo>
                        <a:lnTo>
                          <a:pt x="6107" y="13502"/>
                        </a:lnTo>
                        <a:lnTo>
                          <a:pt x="5715" y="12802"/>
                        </a:lnTo>
                        <a:lnTo>
                          <a:pt x="5323" y="12102"/>
                        </a:lnTo>
                        <a:lnTo>
                          <a:pt x="4511" y="10757"/>
                        </a:lnTo>
                        <a:lnTo>
                          <a:pt x="3810" y="9665"/>
                        </a:lnTo>
                        <a:lnTo>
                          <a:pt x="3110" y="8600"/>
                        </a:lnTo>
                        <a:lnTo>
                          <a:pt x="3110" y="8600"/>
                        </a:lnTo>
                        <a:lnTo>
                          <a:pt x="2970" y="7900"/>
                        </a:lnTo>
                        <a:lnTo>
                          <a:pt x="2886" y="7172"/>
                        </a:lnTo>
                        <a:lnTo>
                          <a:pt x="2802" y="6443"/>
                        </a:lnTo>
                        <a:lnTo>
                          <a:pt x="2774" y="5743"/>
                        </a:lnTo>
                        <a:lnTo>
                          <a:pt x="2802" y="5015"/>
                        </a:lnTo>
                        <a:lnTo>
                          <a:pt x="2830" y="4287"/>
                        </a:lnTo>
                        <a:lnTo>
                          <a:pt x="2914" y="3558"/>
                        </a:lnTo>
                        <a:lnTo>
                          <a:pt x="3026" y="2858"/>
                        </a:lnTo>
                        <a:lnTo>
                          <a:pt x="3026" y="2858"/>
                        </a:lnTo>
                        <a:lnTo>
                          <a:pt x="3138" y="2326"/>
                        </a:lnTo>
                        <a:lnTo>
                          <a:pt x="3306" y="1878"/>
                        </a:lnTo>
                        <a:lnTo>
                          <a:pt x="3474" y="1513"/>
                        </a:lnTo>
                        <a:lnTo>
                          <a:pt x="3642" y="1177"/>
                        </a:lnTo>
                        <a:lnTo>
                          <a:pt x="3838" y="897"/>
                        </a:lnTo>
                        <a:lnTo>
                          <a:pt x="4034" y="673"/>
                        </a:lnTo>
                        <a:lnTo>
                          <a:pt x="4230" y="477"/>
                        </a:lnTo>
                        <a:lnTo>
                          <a:pt x="4427" y="337"/>
                        </a:lnTo>
                        <a:lnTo>
                          <a:pt x="4623" y="225"/>
                        </a:lnTo>
                        <a:lnTo>
                          <a:pt x="4791" y="141"/>
                        </a:lnTo>
                        <a:lnTo>
                          <a:pt x="5099" y="29"/>
                        </a:lnTo>
                        <a:lnTo>
                          <a:pt x="5295" y="1"/>
                        </a:lnTo>
                        <a:lnTo>
                          <a:pt x="53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03" name="Google Shape;1633;p57">
                    <a:extLst>
                      <a:ext uri="{FF2B5EF4-FFF2-40B4-BE49-F238E27FC236}">
                        <a16:creationId xmlns:a16="http://schemas.microsoft.com/office/drawing/2014/main" id="{416C2A3B-B8D2-FF62-ED5E-B31729E046F3}"/>
                      </a:ext>
                    </a:extLst>
                  </p:cNvPr>
                  <p:cNvSpPr/>
                  <p:nvPr/>
                </p:nvSpPr>
                <p:spPr>
                  <a:xfrm>
                    <a:off x="1568505" y="2492876"/>
                    <a:ext cx="49176" cy="48307"/>
                  </a:xfrm>
                  <a:custGeom>
                    <a:avLst/>
                    <a:gdLst/>
                    <a:ahLst/>
                    <a:cxnLst/>
                    <a:rect l="l" t="t" r="r" b="b"/>
                    <a:pathLst>
                      <a:path w="3110" h="3054" fill="none" extrusionOk="0">
                        <a:moveTo>
                          <a:pt x="785" y="1"/>
                        </a:moveTo>
                        <a:lnTo>
                          <a:pt x="0" y="813"/>
                        </a:lnTo>
                        <a:lnTo>
                          <a:pt x="0" y="813"/>
                        </a:lnTo>
                        <a:lnTo>
                          <a:pt x="225" y="1121"/>
                        </a:lnTo>
                        <a:lnTo>
                          <a:pt x="477" y="1429"/>
                        </a:lnTo>
                        <a:lnTo>
                          <a:pt x="813" y="1793"/>
                        </a:lnTo>
                        <a:lnTo>
                          <a:pt x="1205" y="2186"/>
                        </a:lnTo>
                        <a:lnTo>
                          <a:pt x="1429" y="2382"/>
                        </a:lnTo>
                        <a:lnTo>
                          <a:pt x="1681" y="2550"/>
                        </a:lnTo>
                        <a:lnTo>
                          <a:pt x="1905" y="2718"/>
                        </a:lnTo>
                        <a:lnTo>
                          <a:pt x="2185" y="2858"/>
                        </a:lnTo>
                        <a:lnTo>
                          <a:pt x="2437" y="2970"/>
                        </a:lnTo>
                        <a:lnTo>
                          <a:pt x="2718" y="3054"/>
                        </a:lnTo>
                        <a:lnTo>
                          <a:pt x="3110" y="2662"/>
                        </a:lnTo>
                        <a:lnTo>
                          <a:pt x="7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1635;p57">
                    <a:extLst>
                      <a:ext uri="{FF2B5EF4-FFF2-40B4-BE49-F238E27FC236}">
                        <a16:creationId xmlns:a16="http://schemas.microsoft.com/office/drawing/2014/main" id="{9715E88F-EE14-615E-BF0F-EB4F505E5469}"/>
                      </a:ext>
                    </a:extLst>
                  </p:cNvPr>
                  <p:cNvSpPr/>
                  <p:nvPr/>
                </p:nvSpPr>
                <p:spPr>
                  <a:xfrm>
                    <a:off x="1568505" y="2492876"/>
                    <a:ext cx="49176" cy="48307"/>
                  </a:xfrm>
                  <a:custGeom>
                    <a:avLst/>
                    <a:gdLst/>
                    <a:ahLst/>
                    <a:cxnLst/>
                    <a:rect l="l" t="t" r="r" b="b"/>
                    <a:pathLst>
                      <a:path w="3110" h="3054" fill="none" extrusionOk="0">
                        <a:moveTo>
                          <a:pt x="785" y="1"/>
                        </a:moveTo>
                        <a:lnTo>
                          <a:pt x="0" y="813"/>
                        </a:lnTo>
                        <a:lnTo>
                          <a:pt x="0" y="813"/>
                        </a:lnTo>
                        <a:lnTo>
                          <a:pt x="225" y="1121"/>
                        </a:lnTo>
                        <a:lnTo>
                          <a:pt x="477" y="1429"/>
                        </a:lnTo>
                        <a:lnTo>
                          <a:pt x="813" y="1793"/>
                        </a:lnTo>
                        <a:lnTo>
                          <a:pt x="1205" y="2186"/>
                        </a:lnTo>
                        <a:lnTo>
                          <a:pt x="1429" y="2382"/>
                        </a:lnTo>
                        <a:lnTo>
                          <a:pt x="1681" y="2550"/>
                        </a:lnTo>
                        <a:lnTo>
                          <a:pt x="1905" y="2718"/>
                        </a:lnTo>
                        <a:lnTo>
                          <a:pt x="2185" y="2858"/>
                        </a:lnTo>
                        <a:lnTo>
                          <a:pt x="2437" y="2970"/>
                        </a:lnTo>
                        <a:lnTo>
                          <a:pt x="2718" y="3054"/>
                        </a:lnTo>
                        <a:lnTo>
                          <a:pt x="3110" y="2662"/>
                        </a:lnTo>
                        <a:lnTo>
                          <a:pt x="7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4" name="Rectangle 4933">
                  <a:extLst>
                    <a:ext uri="{FF2B5EF4-FFF2-40B4-BE49-F238E27FC236}">
                      <a16:creationId xmlns:a16="http://schemas.microsoft.com/office/drawing/2014/main" id="{4843303F-D5B9-F7E7-8A36-C384E2EA5E20}"/>
                    </a:ext>
                  </a:extLst>
                </p:cNvPr>
                <p:cNvSpPr/>
                <p:nvPr/>
              </p:nvSpPr>
              <p:spPr>
                <a:xfrm>
                  <a:off x="4973955" y="2487930"/>
                  <a:ext cx="45719" cy="2058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26" name="Google Shape;1525;p53">
                <a:extLst>
                  <a:ext uri="{FF2B5EF4-FFF2-40B4-BE49-F238E27FC236}">
                    <a16:creationId xmlns:a16="http://schemas.microsoft.com/office/drawing/2014/main" id="{D338CFA9-EE25-2EF1-9519-3022ABD1A0B4}"/>
                  </a:ext>
                </a:extLst>
              </p:cNvPr>
              <p:cNvGrpSpPr/>
              <p:nvPr/>
            </p:nvGrpSpPr>
            <p:grpSpPr>
              <a:xfrm>
                <a:off x="7045017" y="1545454"/>
                <a:ext cx="117134" cy="100361"/>
                <a:chOff x="3832418" y="3894403"/>
                <a:chExt cx="218397" cy="187123"/>
              </a:xfrm>
            </p:grpSpPr>
            <p:sp>
              <p:nvSpPr>
                <p:cNvPr id="4927" name="Google Shape;1528;p53">
                  <a:extLst>
                    <a:ext uri="{FF2B5EF4-FFF2-40B4-BE49-F238E27FC236}">
                      <a16:creationId xmlns:a16="http://schemas.microsoft.com/office/drawing/2014/main" id="{3E4294D9-B327-033C-344C-DD6FAE61C221}"/>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4928" name="Google Shape;1529;p53">
                  <a:extLst>
                    <a:ext uri="{FF2B5EF4-FFF2-40B4-BE49-F238E27FC236}">
                      <a16:creationId xmlns:a16="http://schemas.microsoft.com/office/drawing/2014/main" id="{A393B411-0E86-843D-6528-12DF7272D80E}"/>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4929" name="Google Shape;1530;p53">
                  <a:extLst>
                    <a:ext uri="{FF2B5EF4-FFF2-40B4-BE49-F238E27FC236}">
                      <a16:creationId xmlns:a16="http://schemas.microsoft.com/office/drawing/2014/main" id="{66525C40-2BC0-7225-2B28-4BE6D48AA7B0}"/>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dirty="0"/>
                </a:p>
              </p:txBody>
            </p:sp>
          </p:grpSp>
        </p:grpSp>
        <p:grpSp>
          <p:nvGrpSpPr>
            <p:cNvPr id="4921" name="Group 4920">
              <a:extLst>
                <a:ext uri="{FF2B5EF4-FFF2-40B4-BE49-F238E27FC236}">
                  <a16:creationId xmlns:a16="http://schemas.microsoft.com/office/drawing/2014/main" id="{5DCB06BD-4F3E-BE4C-B600-939F43A16A53}"/>
                </a:ext>
              </a:extLst>
            </p:cNvPr>
            <p:cNvGrpSpPr/>
            <p:nvPr/>
          </p:nvGrpSpPr>
          <p:grpSpPr>
            <a:xfrm>
              <a:off x="7282376" y="1687328"/>
              <a:ext cx="1379474" cy="2404612"/>
              <a:chOff x="7282376" y="1687328"/>
              <a:chExt cx="1379474" cy="2404612"/>
            </a:xfrm>
          </p:grpSpPr>
          <p:pic>
            <p:nvPicPr>
              <p:cNvPr id="4922" name="Picture 4921">
                <a:extLst>
                  <a:ext uri="{FF2B5EF4-FFF2-40B4-BE49-F238E27FC236}">
                    <a16:creationId xmlns:a16="http://schemas.microsoft.com/office/drawing/2014/main" id="{B6503746-1ED2-73B8-4597-998E8D772B3F}"/>
                  </a:ext>
                </a:extLst>
              </p:cNvPr>
              <p:cNvPicPr>
                <a:picLocks noChangeAspect="1"/>
              </p:cNvPicPr>
              <p:nvPr/>
            </p:nvPicPr>
            <p:blipFill>
              <a:blip r:embed="rId6"/>
              <a:stretch>
                <a:fillRect/>
              </a:stretch>
            </p:blipFill>
            <p:spPr>
              <a:xfrm>
                <a:off x="7282376" y="1784176"/>
                <a:ext cx="1379474" cy="1296844"/>
              </a:xfrm>
              <a:prstGeom prst="rect">
                <a:avLst/>
              </a:prstGeom>
            </p:spPr>
          </p:pic>
          <p:pic>
            <p:nvPicPr>
              <p:cNvPr id="4923" name="Picture 4922">
                <a:extLst>
                  <a:ext uri="{FF2B5EF4-FFF2-40B4-BE49-F238E27FC236}">
                    <a16:creationId xmlns:a16="http://schemas.microsoft.com/office/drawing/2014/main" id="{EFD16138-07A9-19FB-72E8-3F99D61E3521}"/>
                  </a:ext>
                </a:extLst>
              </p:cNvPr>
              <p:cNvPicPr>
                <a:picLocks noChangeAspect="1"/>
              </p:cNvPicPr>
              <p:nvPr/>
            </p:nvPicPr>
            <p:blipFill>
              <a:blip r:embed="rId7"/>
              <a:stretch>
                <a:fillRect/>
              </a:stretch>
            </p:blipFill>
            <p:spPr>
              <a:xfrm>
                <a:off x="7290643" y="1687328"/>
                <a:ext cx="1358429" cy="69791"/>
              </a:xfrm>
              <a:prstGeom prst="rect">
                <a:avLst/>
              </a:prstGeom>
            </p:spPr>
          </p:pic>
          <p:pic>
            <p:nvPicPr>
              <p:cNvPr id="4924" name="Picture 4923">
                <a:extLst>
                  <a:ext uri="{FF2B5EF4-FFF2-40B4-BE49-F238E27FC236}">
                    <a16:creationId xmlns:a16="http://schemas.microsoft.com/office/drawing/2014/main" id="{2F392ED6-EB7D-4009-B5A8-561C326F725A}"/>
                  </a:ext>
                </a:extLst>
              </p:cNvPr>
              <p:cNvPicPr>
                <a:picLocks noChangeAspect="1"/>
              </p:cNvPicPr>
              <p:nvPr/>
            </p:nvPicPr>
            <p:blipFill>
              <a:blip r:embed="rId8"/>
              <a:stretch>
                <a:fillRect/>
              </a:stretch>
            </p:blipFill>
            <p:spPr>
              <a:xfrm>
                <a:off x="7287015" y="3103558"/>
                <a:ext cx="1369058" cy="988382"/>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93"/>
                                        </p:tgtEl>
                                        <p:attrNameLst>
                                          <p:attrName>style.visibility</p:attrName>
                                        </p:attrNameLst>
                                      </p:cBhvr>
                                      <p:to>
                                        <p:strVal val="visible"/>
                                      </p:to>
                                    </p:set>
                                    <p:animEffect transition="in" filter="fade">
                                      <p:cBhvr>
                                        <p:cTn id="7" dur="1000"/>
                                        <p:tgtEl>
                                          <p:spTgt spid="4493"/>
                                        </p:tgtEl>
                                      </p:cBhvr>
                                    </p:animEffect>
                                  </p:childTnLst>
                                </p:cTn>
                              </p:par>
                              <p:par>
                                <p:cTn id="8" presetID="10" presetClass="entr" presetSubtype="0" fill="hold" nodeType="withEffect">
                                  <p:stCondLst>
                                    <p:cond delay="0"/>
                                  </p:stCondLst>
                                  <p:childTnLst>
                                    <p:set>
                                      <p:cBhvr>
                                        <p:cTn id="9" dur="1" fill="hold">
                                          <p:stCondLst>
                                            <p:cond delay="0"/>
                                          </p:stCondLst>
                                        </p:cTn>
                                        <p:tgtEl>
                                          <p:spTgt spid="4494"/>
                                        </p:tgtEl>
                                        <p:attrNameLst>
                                          <p:attrName>style.visibility</p:attrName>
                                        </p:attrNameLst>
                                      </p:cBhvr>
                                      <p:to>
                                        <p:strVal val="visible"/>
                                      </p:to>
                                    </p:set>
                                    <p:animEffect transition="in" filter="fade">
                                      <p:cBhvr>
                                        <p:cTn id="10" dur="1000"/>
                                        <p:tgtEl>
                                          <p:spTgt spid="4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a:extLst>
            <a:ext uri="{FF2B5EF4-FFF2-40B4-BE49-F238E27FC236}">
              <a16:creationId xmlns:a16="http://schemas.microsoft.com/office/drawing/2014/main" id="{66EAEFCD-21F7-7C60-A353-95B188433351}"/>
            </a:ext>
          </a:extLst>
        </p:cNvPr>
        <p:cNvGrpSpPr/>
        <p:nvPr/>
      </p:nvGrpSpPr>
      <p:grpSpPr>
        <a:xfrm>
          <a:off x="0" y="0"/>
          <a:ext cx="0" cy="0"/>
          <a:chOff x="0" y="0"/>
          <a:chExt cx="0" cy="0"/>
        </a:xfrm>
      </p:grpSpPr>
      <p:sp>
        <p:nvSpPr>
          <p:cNvPr id="596" name="Google Shape;596;p53">
            <a:extLst>
              <a:ext uri="{FF2B5EF4-FFF2-40B4-BE49-F238E27FC236}">
                <a16:creationId xmlns:a16="http://schemas.microsoft.com/office/drawing/2014/main" id="{76229272-3538-0AC6-CD97-DC0E1CB7C925}"/>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Message. </a:t>
            </a:r>
            <a:endParaRPr dirty="0"/>
          </a:p>
        </p:txBody>
      </p:sp>
      <p:grpSp>
        <p:nvGrpSpPr>
          <p:cNvPr id="9" name="Google Shape;900;p56">
            <a:extLst>
              <a:ext uri="{FF2B5EF4-FFF2-40B4-BE49-F238E27FC236}">
                <a16:creationId xmlns:a16="http://schemas.microsoft.com/office/drawing/2014/main" id="{9FCE5472-07D9-454C-2C8E-04021F75DBB8}"/>
              </a:ext>
            </a:extLst>
          </p:cNvPr>
          <p:cNvGrpSpPr/>
          <p:nvPr/>
        </p:nvGrpSpPr>
        <p:grpSpPr>
          <a:xfrm>
            <a:off x="5822673" y="-664967"/>
            <a:ext cx="2601327" cy="2898062"/>
            <a:chOff x="5917163" y="1677873"/>
            <a:chExt cx="2601327" cy="2898062"/>
          </a:xfrm>
        </p:grpSpPr>
        <p:sp>
          <p:nvSpPr>
            <p:cNvPr id="10" name="Google Shape;940;p56">
              <a:extLst>
                <a:ext uri="{FF2B5EF4-FFF2-40B4-BE49-F238E27FC236}">
                  <a16:creationId xmlns:a16="http://schemas.microsoft.com/office/drawing/2014/main" id="{5832BF80-8762-68F3-387C-086186D369D7}"/>
                </a:ext>
              </a:extLst>
            </p:cNvPr>
            <p:cNvSpPr/>
            <p:nvPr/>
          </p:nvSpPr>
          <p:spPr>
            <a:xfrm>
              <a:off x="7416906" y="3026749"/>
              <a:ext cx="431968" cy="8282"/>
            </a:xfrm>
            <a:custGeom>
              <a:avLst/>
              <a:gdLst/>
              <a:ahLst/>
              <a:cxnLst/>
              <a:rect l="l" t="t" r="r" b="b"/>
              <a:pathLst>
                <a:path w="20916" h="401" extrusionOk="0">
                  <a:moveTo>
                    <a:pt x="1" y="1"/>
                  </a:moveTo>
                  <a:lnTo>
                    <a:pt x="1" y="401"/>
                  </a:lnTo>
                  <a:lnTo>
                    <a:pt x="20916" y="401"/>
                  </a:lnTo>
                  <a:lnTo>
                    <a:pt x="209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41;p56">
              <a:extLst>
                <a:ext uri="{FF2B5EF4-FFF2-40B4-BE49-F238E27FC236}">
                  <a16:creationId xmlns:a16="http://schemas.microsoft.com/office/drawing/2014/main" id="{EA1271AA-D4F7-C26F-45FC-4B3317E1632E}"/>
                </a:ext>
              </a:extLst>
            </p:cNvPr>
            <p:cNvSpPr/>
            <p:nvPr/>
          </p:nvSpPr>
          <p:spPr>
            <a:xfrm>
              <a:off x="7423102" y="3111486"/>
              <a:ext cx="431286" cy="8282"/>
            </a:xfrm>
            <a:custGeom>
              <a:avLst/>
              <a:gdLst/>
              <a:ahLst/>
              <a:cxnLst/>
              <a:rect l="l" t="t" r="r" b="b"/>
              <a:pathLst>
                <a:path w="20883" h="401" extrusionOk="0">
                  <a:moveTo>
                    <a:pt x="1" y="1"/>
                  </a:moveTo>
                  <a:lnTo>
                    <a:pt x="1" y="401"/>
                  </a:lnTo>
                  <a:lnTo>
                    <a:pt x="20882" y="401"/>
                  </a:lnTo>
                  <a:lnTo>
                    <a:pt x="2088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47;p56">
              <a:extLst>
                <a:ext uri="{FF2B5EF4-FFF2-40B4-BE49-F238E27FC236}">
                  <a16:creationId xmlns:a16="http://schemas.microsoft.com/office/drawing/2014/main" id="{B23AA2FC-3728-81FC-04C7-D867200933A5}"/>
                </a:ext>
              </a:extLst>
            </p:cNvPr>
            <p:cNvSpPr/>
            <p:nvPr/>
          </p:nvSpPr>
          <p:spPr>
            <a:xfrm>
              <a:off x="6710095" y="1677873"/>
              <a:ext cx="17245" cy="15861"/>
            </a:xfrm>
            <a:custGeom>
              <a:avLst/>
              <a:gdLst/>
              <a:ahLst/>
              <a:cxnLst/>
              <a:rect l="l" t="t" r="r" b="b"/>
              <a:pathLst>
                <a:path w="835" h="768" extrusionOk="0">
                  <a:moveTo>
                    <a:pt x="0" y="0"/>
                  </a:moveTo>
                  <a:lnTo>
                    <a:pt x="67" y="767"/>
                  </a:lnTo>
                  <a:lnTo>
                    <a:pt x="834" y="767"/>
                  </a:lnTo>
                  <a:lnTo>
                    <a:pt x="7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8;p56">
              <a:extLst>
                <a:ext uri="{FF2B5EF4-FFF2-40B4-BE49-F238E27FC236}">
                  <a16:creationId xmlns:a16="http://schemas.microsoft.com/office/drawing/2014/main" id="{6975C533-E724-7C1C-1C42-8F324E3FF2A1}"/>
                </a:ext>
              </a:extLst>
            </p:cNvPr>
            <p:cNvSpPr/>
            <p:nvPr/>
          </p:nvSpPr>
          <p:spPr>
            <a:xfrm>
              <a:off x="6003966" y="3977425"/>
              <a:ext cx="97790" cy="580790"/>
            </a:xfrm>
            <a:custGeom>
              <a:avLst/>
              <a:gdLst/>
              <a:ahLst/>
              <a:cxnLst/>
              <a:rect l="l" t="t" r="r" b="b"/>
              <a:pathLst>
                <a:path w="4735" h="28122" extrusionOk="0">
                  <a:moveTo>
                    <a:pt x="3522" y="0"/>
                  </a:moveTo>
                  <a:cubicBezTo>
                    <a:pt x="3505" y="0"/>
                    <a:pt x="3487" y="1"/>
                    <a:pt x="3469" y="2"/>
                  </a:cubicBezTo>
                  <a:lnTo>
                    <a:pt x="1168" y="35"/>
                  </a:lnTo>
                  <a:cubicBezTo>
                    <a:pt x="534" y="35"/>
                    <a:pt x="0" y="569"/>
                    <a:pt x="34" y="1202"/>
                  </a:cubicBezTo>
                  <a:lnTo>
                    <a:pt x="34" y="26954"/>
                  </a:lnTo>
                  <a:cubicBezTo>
                    <a:pt x="34" y="27588"/>
                    <a:pt x="534" y="28122"/>
                    <a:pt x="1168" y="28122"/>
                  </a:cubicBezTo>
                  <a:cubicBezTo>
                    <a:pt x="1768" y="28122"/>
                    <a:pt x="2235" y="27688"/>
                    <a:pt x="2335" y="27121"/>
                  </a:cubicBezTo>
                  <a:lnTo>
                    <a:pt x="4637" y="1303"/>
                  </a:lnTo>
                  <a:cubicBezTo>
                    <a:pt x="4734" y="620"/>
                    <a:pt x="4198"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9;p56">
              <a:extLst>
                <a:ext uri="{FF2B5EF4-FFF2-40B4-BE49-F238E27FC236}">
                  <a16:creationId xmlns:a16="http://schemas.microsoft.com/office/drawing/2014/main" id="{B490F028-3BDB-132F-E255-9190B395C575}"/>
                </a:ext>
              </a:extLst>
            </p:cNvPr>
            <p:cNvSpPr/>
            <p:nvPr/>
          </p:nvSpPr>
          <p:spPr>
            <a:xfrm>
              <a:off x="6602682" y="3977425"/>
              <a:ext cx="97087" cy="580790"/>
            </a:xfrm>
            <a:custGeom>
              <a:avLst/>
              <a:gdLst/>
              <a:ahLst/>
              <a:cxnLst/>
              <a:rect l="l" t="t" r="r" b="b"/>
              <a:pathLst>
                <a:path w="4701" h="28122" extrusionOk="0">
                  <a:moveTo>
                    <a:pt x="1210" y="0"/>
                  </a:moveTo>
                  <a:cubicBezTo>
                    <a:pt x="505" y="0"/>
                    <a:pt x="0" y="620"/>
                    <a:pt x="98" y="1303"/>
                  </a:cubicBezTo>
                  <a:lnTo>
                    <a:pt x="2399" y="27121"/>
                  </a:lnTo>
                  <a:cubicBezTo>
                    <a:pt x="2466" y="27688"/>
                    <a:pt x="2966" y="28122"/>
                    <a:pt x="3533" y="28122"/>
                  </a:cubicBezTo>
                  <a:cubicBezTo>
                    <a:pt x="4167" y="28122"/>
                    <a:pt x="4701" y="27588"/>
                    <a:pt x="4701" y="26954"/>
                  </a:cubicBezTo>
                  <a:lnTo>
                    <a:pt x="4701" y="1202"/>
                  </a:lnTo>
                  <a:cubicBezTo>
                    <a:pt x="4701" y="569"/>
                    <a:pt x="4201" y="35"/>
                    <a:pt x="3567" y="35"/>
                  </a:cubicBezTo>
                  <a:lnTo>
                    <a:pt x="1265" y="2"/>
                  </a:lnTo>
                  <a:cubicBezTo>
                    <a:pt x="1247" y="1"/>
                    <a:pt x="1228"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0;p56">
              <a:extLst>
                <a:ext uri="{FF2B5EF4-FFF2-40B4-BE49-F238E27FC236}">
                  <a16:creationId xmlns:a16="http://schemas.microsoft.com/office/drawing/2014/main" id="{AF7351CF-9D84-D949-25F5-E572C928C27B}"/>
                </a:ext>
              </a:extLst>
            </p:cNvPr>
            <p:cNvSpPr/>
            <p:nvPr/>
          </p:nvSpPr>
          <p:spPr>
            <a:xfrm>
              <a:off x="5917163" y="3927157"/>
              <a:ext cx="861147" cy="79925"/>
            </a:xfrm>
            <a:custGeom>
              <a:avLst/>
              <a:gdLst/>
              <a:ahLst/>
              <a:cxnLst/>
              <a:rect l="l" t="t" r="r" b="b"/>
              <a:pathLst>
                <a:path w="41697" h="3870" extrusionOk="0">
                  <a:moveTo>
                    <a:pt x="1935" y="1"/>
                  </a:moveTo>
                  <a:cubicBezTo>
                    <a:pt x="867" y="1"/>
                    <a:pt x="0" y="868"/>
                    <a:pt x="0" y="1935"/>
                  </a:cubicBezTo>
                  <a:cubicBezTo>
                    <a:pt x="0" y="3003"/>
                    <a:pt x="867" y="3870"/>
                    <a:pt x="1935" y="3870"/>
                  </a:cubicBezTo>
                  <a:lnTo>
                    <a:pt x="39762" y="3870"/>
                  </a:lnTo>
                  <a:cubicBezTo>
                    <a:pt x="40829" y="3870"/>
                    <a:pt x="41697" y="3003"/>
                    <a:pt x="41697" y="1935"/>
                  </a:cubicBezTo>
                  <a:cubicBezTo>
                    <a:pt x="41697" y="868"/>
                    <a:pt x="40829" y="1"/>
                    <a:pt x="39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1;p56">
              <a:extLst>
                <a:ext uri="{FF2B5EF4-FFF2-40B4-BE49-F238E27FC236}">
                  <a16:creationId xmlns:a16="http://schemas.microsoft.com/office/drawing/2014/main" id="{8148B2E4-D65A-4929-7B24-62BEC0FA0081}"/>
                </a:ext>
              </a:extLst>
            </p:cNvPr>
            <p:cNvSpPr/>
            <p:nvPr/>
          </p:nvSpPr>
          <p:spPr>
            <a:xfrm>
              <a:off x="6030834" y="3693618"/>
              <a:ext cx="38600" cy="236306"/>
            </a:xfrm>
            <a:custGeom>
              <a:avLst/>
              <a:gdLst/>
              <a:ahLst/>
              <a:cxnLst/>
              <a:rect l="l" t="t" r="r" b="b"/>
              <a:pathLst>
                <a:path w="1869" h="11442" extrusionOk="0">
                  <a:moveTo>
                    <a:pt x="1134" y="0"/>
                  </a:moveTo>
                  <a:lnTo>
                    <a:pt x="0" y="11442"/>
                  </a:lnTo>
                  <a:lnTo>
                    <a:pt x="1868" y="11442"/>
                  </a:lnTo>
                  <a:lnTo>
                    <a:pt x="1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2;p56">
              <a:extLst>
                <a:ext uri="{FF2B5EF4-FFF2-40B4-BE49-F238E27FC236}">
                  <a16:creationId xmlns:a16="http://schemas.microsoft.com/office/drawing/2014/main" id="{44CF4521-1FA7-8DA8-CF47-B7C030C6A1CC}"/>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3;p56">
              <a:extLst>
                <a:ext uri="{FF2B5EF4-FFF2-40B4-BE49-F238E27FC236}">
                  <a16:creationId xmlns:a16="http://schemas.microsoft.com/office/drawing/2014/main" id="{4253EFD8-2EA8-DBB9-813D-A2B9E01BD2B7}"/>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4;p56">
              <a:extLst>
                <a:ext uri="{FF2B5EF4-FFF2-40B4-BE49-F238E27FC236}">
                  <a16:creationId xmlns:a16="http://schemas.microsoft.com/office/drawing/2014/main" id="{723C6029-ED65-7230-7DB9-E3F5AFA882ED}"/>
                </a:ext>
              </a:extLst>
            </p:cNvPr>
            <p:cNvSpPr/>
            <p:nvPr/>
          </p:nvSpPr>
          <p:spPr>
            <a:xfrm>
              <a:off x="6049422" y="3648142"/>
              <a:ext cx="276268" cy="45497"/>
            </a:xfrm>
            <a:custGeom>
              <a:avLst/>
              <a:gdLst/>
              <a:ahLst/>
              <a:cxnLst/>
              <a:rect l="l" t="t" r="r" b="b"/>
              <a:pathLst>
                <a:path w="13377" h="2203" extrusionOk="0">
                  <a:moveTo>
                    <a:pt x="13244" y="1"/>
                  </a:moveTo>
                  <a:lnTo>
                    <a:pt x="1" y="68"/>
                  </a:lnTo>
                  <a:lnTo>
                    <a:pt x="134" y="2202"/>
                  </a:lnTo>
                  <a:lnTo>
                    <a:pt x="13377" y="2136"/>
                  </a:lnTo>
                  <a:lnTo>
                    <a:pt x="13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5;p56">
              <a:extLst>
                <a:ext uri="{FF2B5EF4-FFF2-40B4-BE49-F238E27FC236}">
                  <a16:creationId xmlns:a16="http://schemas.microsoft.com/office/drawing/2014/main" id="{7685C943-BDDD-91DF-033E-0E597350FC29}"/>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6;p56">
              <a:extLst>
                <a:ext uri="{FF2B5EF4-FFF2-40B4-BE49-F238E27FC236}">
                  <a16:creationId xmlns:a16="http://schemas.microsoft.com/office/drawing/2014/main" id="{0A2DC020-FEC7-FB16-33F6-8F636B926508}"/>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7;p56">
              <a:extLst>
                <a:ext uri="{FF2B5EF4-FFF2-40B4-BE49-F238E27FC236}">
                  <a16:creationId xmlns:a16="http://schemas.microsoft.com/office/drawing/2014/main" id="{1F4E4595-F642-FBB3-1B78-E59A865D9545}"/>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8;p56">
              <a:extLst>
                <a:ext uri="{FF2B5EF4-FFF2-40B4-BE49-F238E27FC236}">
                  <a16:creationId xmlns:a16="http://schemas.microsoft.com/office/drawing/2014/main" id="{C85BD8DD-0192-CF53-4B92-624AC06016EA}"/>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9;p56">
              <a:extLst>
                <a:ext uri="{FF2B5EF4-FFF2-40B4-BE49-F238E27FC236}">
                  <a16:creationId xmlns:a16="http://schemas.microsoft.com/office/drawing/2014/main" id="{33D3B307-8771-0370-4863-72B8C7E9AC09}"/>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0;p56">
              <a:extLst>
                <a:ext uri="{FF2B5EF4-FFF2-40B4-BE49-F238E27FC236}">
                  <a16:creationId xmlns:a16="http://schemas.microsoft.com/office/drawing/2014/main" id="{A965E7A0-1721-A5D7-E325-08333A2660BD}"/>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1;p56">
              <a:extLst>
                <a:ext uri="{FF2B5EF4-FFF2-40B4-BE49-F238E27FC236}">
                  <a16:creationId xmlns:a16="http://schemas.microsoft.com/office/drawing/2014/main" id="{8185109C-5E83-189E-3708-30F276FB555A}"/>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2;p56">
              <a:extLst>
                <a:ext uri="{FF2B5EF4-FFF2-40B4-BE49-F238E27FC236}">
                  <a16:creationId xmlns:a16="http://schemas.microsoft.com/office/drawing/2014/main" id="{3BEA4817-DB3D-A2EB-D5DF-6E9B35E5E70E}"/>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3;p56">
              <a:extLst>
                <a:ext uri="{FF2B5EF4-FFF2-40B4-BE49-F238E27FC236}">
                  <a16:creationId xmlns:a16="http://schemas.microsoft.com/office/drawing/2014/main" id="{A8EB07A2-58F1-4E64-C0B0-2C1F2EB89C0E}"/>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4;p56">
              <a:extLst>
                <a:ext uri="{FF2B5EF4-FFF2-40B4-BE49-F238E27FC236}">
                  <a16:creationId xmlns:a16="http://schemas.microsoft.com/office/drawing/2014/main" id="{14AA407F-CA5C-13BE-FFC0-B3F0562B5C9A}"/>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5;p56">
              <a:extLst>
                <a:ext uri="{FF2B5EF4-FFF2-40B4-BE49-F238E27FC236}">
                  <a16:creationId xmlns:a16="http://schemas.microsoft.com/office/drawing/2014/main" id="{8AEAD70B-2F98-97DC-1B0A-0DD6FB609048}"/>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16;p56">
              <a:extLst>
                <a:ext uri="{FF2B5EF4-FFF2-40B4-BE49-F238E27FC236}">
                  <a16:creationId xmlns:a16="http://schemas.microsoft.com/office/drawing/2014/main" id="{4FDF9899-A7A4-60DB-53ED-B1CC36D962E2}"/>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7;p56">
              <a:extLst>
                <a:ext uri="{FF2B5EF4-FFF2-40B4-BE49-F238E27FC236}">
                  <a16:creationId xmlns:a16="http://schemas.microsoft.com/office/drawing/2014/main" id="{3C2181E1-DFB0-FA37-920D-FBF3E9DC8A35}"/>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8;p56">
              <a:extLst>
                <a:ext uri="{FF2B5EF4-FFF2-40B4-BE49-F238E27FC236}">
                  <a16:creationId xmlns:a16="http://schemas.microsoft.com/office/drawing/2014/main" id="{62C9684E-1142-4248-68F5-C9A8405927EE}"/>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9;p56">
              <a:extLst>
                <a:ext uri="{FF2B5EF4-FFF2-40B4-BE49-F238E27FC236}">
                  <a16:creationId xmlns:a16="http://schemas.microsoft.com/office/drawing/2014/main" id="{5F572BD7-6787-40EE-8EDE-8EB8F6D3C08E}"/>
                </a:ext>
              </a:extLst>
            </p:cNvPr>
            <p:cNvSpPr/>
            <p:nvPr/>
          </p:nvSpPr>
          <p:spPr>
            <a:xfrm>
              <a:off x="6074907" y="3765944"/>
              <a:ext cx="39302" cy="35853"/>
            </a:xfrm>
            <a:custGeom>
              <a:avLst/>
              <a:gdLst/>
              <a:ahLst/>
              <a:cxnLst/>
              <a:rect l="l" t="t" r="r" b="b"/>
              <a:pathLst>
                <a:path w="1903" h="1736" extrusionOk="0">
                  <a:moveTo>
                    <a:pt x="1" y="1"/>
                  </a:moveTo>
                  <a:lnTo>
                    <a:pt x="134" y="1736"/>
                  </a:lnTo>
                  <a:lnTo>
                    <a:pt x="1902" y="1736"/>
                  </a:lnTo>
                  <a:lnTo>
                    <a:pt x="17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20;p56">
              <a:extLst>
                <a:ext uri="{FF2B5EF4-FFF2-40B4-BE49-F238E27FC236}">
                  <a16:creationId xmlns:a16="http://schemas.microsoft.com/office/drawing/2014/main" id="{93420CFF-B894-8268-DEAA-810F07748809}"/>
                </a:ext>
              </a:extLst>
            </p:cNvPr>
            <p:cNvSpPr/>
            <p:nvPr/>
          </p:nvSpPr>
          <p:spPr>
            <a:xfrm>
              <a:off x="6125898" y="3765262"/>
              <a:ext cx="39281" cy="36534"/>
            </a:xfrm>
            <a:custGeom>
              <a:avLst/>
              <a:gdLst/>
              <a:ahLst/>
              <a:cxnLst/>
              <a:rect l="l" t="t" r="r" b="b"/>
              <a:pathLst>
                <a:path w="1902" h="1769" extrusionOk="0">
                  <a:moveTo>
                    <a:pt x="0" y="1"/>
                  </a:moveTo>
                  <a:lnTo>
                    <a:pt x="167" y="1769"/>
                  </a:lnTo>
                  <a:lnTo>
                    <a:pt x="1902" y="1769"/>
                  </a:lnTo>
                  <a:lnTo>
                    <a:pt x="1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21;p56">
              <a:extLst>
                <a:ext uri="{FF2B5EF4-FFF2-40B4-BE49-F238E27FC236}">
                  <a16:creationId xmlns:a16="http://schemas.microsoft.com/office/drawing/2014/main" id="{EF1BA93C-2375-0C2E-EFF4-2624D7C8EF6D}"/>
                </a:ext>
              </a:extLst>
            </p:cNvPr>
            <p:cNvSpPr/>
            <p:nvPr/>
          </p:nvSpPr>
          <p:spPr>
            <a:xfrm>
              <a:off x="6079058" y="3814167"/>
              <a:ext cx="39281" cy="36534"/>
            </a:xfrm>
            <a:custGeom>
              <a:avLst/>
              <a:gdLst/>
              <a:ahLst/>
              <a:cxnLst/>
              <a:rect l="l" t="t" r="r" b="b"/>
              <a:pathLst>
                <a:path w="1902" h="1769" extrusionOk="0">
                  <a:moveTo>
                    <a:pt x="1768" y="1"/>
                  </a:moveTo>
                  <a:lnTo>
                    <a:pt x="0" y="34"/>
                  </a:lnTo>
                  <a:lnTo>
                    <a:pt x="167" y="1769"/>
                  </a:lnTo>
                  <a:lnTo>
                    <a:pt x="1901" y="1769"/>
                  </a:lnTo>
                  <a:lnTo>
                    <a:pt x="17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22;p56">
              <a:extLst>
                <a:ext uri="{FF2B5EF4-FFF2-40B4-BE49-F238E27FC236}">
                  <a16:creationId xmlns:a16="http://schemas.microsoft.com/office/drawing/2014/main" id="{F486E508-B19D-00E4-8DB7-443980828C19}"/>
                </a:ext>
              </a:extLst>
            </p:cNvPr>
            <p:cNvSpPr/>
            <p:nvPr/>
          </p:nvSpPr>
          <p:spPr>
            <a:xfrm>
              <a:off x="6083189" y="3863093"/>
              <a:ext cx="39963" cy="36534"/>
            </a:xfrm>
            <a:custGeom>
              <a:avLst/>
              <a:gdLst/>
              <a:ahLst/>
              <a:cxnLst/>
              <a:rect l="l" t="t" r="r" b="b"/>
              <a:pathLst>
                <a:path w="1935" h="1769" extrusionOk="0">
                  <a:moveTo>
                    <a:pt x="1768" y="0"/>
                  </a:moveTo>
                  <a:lnTo>
                    <a:pt x="0" y="34"/>
                  </a:lnTo>
                  <a:lnTo>
                    <a:pt x="167" y="1768"/>
                  </a:lnTo>
                  <a:lnTo>
                    <a:pt x="1935" y="1768"/>
                  </a:lnTo>
                  <a:lnTo>
                    <a:pt x="1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23;p56">
              <a:extLst>
                <a:ext uri="{FF2B5EF4-FFF2-40B4-BE49-F238E27FC236}">
                  <a16:creationId xmlns:a16="http://schemas.microsoft.com/office/drawing/2014/main" id="{61E5E6B3-689E-E860-887D-40039F89847B}"/>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24;p56">
              <a:extLst>
                <a:ext uri="{FF2B5EF4-FFF2-40B4-BE49-F238E27FC236}">
                  <a16:creationId xmlns:a16="http://schemas.microsoft.com/office/drawing/2014/main" id="{DCC409E8-5791-A5E7-EF06-DF12144FD196}"/>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025;p56">
              <a:extLst>
                <a:ext uri="{FF2B5EF4-FFF2-40B4-BE49-F238E27FC236}">
                  <a16:creationId xmlns:a16="http://schemas.microsoft.com/office/drawing/2014/main" id="{43ACBE27-69E9-C7B6-E40D-D51DA70C9814}"/>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026;p56">
              <a:extLst>
                <a:ext uri="{FF2B5EF4-FFF2-40B4-BE49-F238E27FC236}">
                  <a16:creationId xmlns:a16="http://schemas.microsoft.com/office/drawing/2014/main" id="{1A1E4D2C-E8AD-F722-B6E9-7412D9207553}"/>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027;p56">
              <a:extLst>
                <a:ext uri="{FF2B5EF4-FFF2-40B4-BE49-F238E27FC236}">
                  <a16:creationId xmlns:a16="http://schemas.microsoft.com/office/drawing/2014/main" id="{C5F37608-A4E0-6C68-7FF4-D767DB720D9F}"/>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028;p56">
              <a:extLst>
                <a:ext uri="{FF2B5EF4-FFF2-40B4-BE49-F238E27FC236}">
                  <a16:creationId xmlns:a16="http://schemas.microsoft.com/office/drawing/2014/main" id="{D63F9104-06EB-D128-F928-A9403F584A3F}"/>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029;p56">
              <a:extLst>
                <a:ext uri="{FF2B5EF4-FFF2-40B4-BE49-F238E27FC236}">
                  <a16:creationId xmlns:a16="http://schemas.microsoft.com/office/drawing/2014/main" id="{C5696FCD-8023-9780-324F-7F1F56A2C7B1}"/>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1030;p56">
              <a:extLst>
                <a:ext uri="{FF2B5EF4-FFF2-40B4-BE49-F238E27FC236}">
                  <a16:creationId xmlns:a16="http://schemas.microsoft.com/office/drawing/2014/main" id="{9C658E11-BDBD-797C-088C-0ACBC46BFEB5}"/>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1031;p56">
              <a:extLst>
                <a:ext uri="{FF2B5EF4-FFF2-40B4-BE49-F238E27FC236}">
                  <a16:creationId xmlns:a16="http://schemas.microsoft.com/office/drawing/2014/main" id="{C61BFA44-2595-8FA4-FB31-36B489D4E5F8}"/>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1032;p56">
              <a:extLst>
                <a:ext uri="{FF2B5EF4-FFF2-40B4-BE49-F238E27FC236}">
                  <a16:creationId xmlns:a16="http://schemas.microsoft.com/office/drawing/2014/main" id="{3730A0CD-7523-493B-9D5D-1591F061EB32}"/>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1033;p56">
              <a:extLst>
                <a:ext uri="{FF2B5EF4-FFF2-40B4-BE49-F238E27FC236}">
                  <a16:creationId xmlns:a16="http://schemas.microsoft.com/office/drawing/2014/main" id="{160E115C-700D-320E-27CD-C4EDE3ED1B18}"/>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1034;p56">
              <a:extLst>
                <a:ext uri="{FF2B5EF4-FFF2-40B4-BE49-F238E27FC236}">
                  <a16:creationId xmlns:a16="http://schemas.microsoft.com/office/drawing/2014/main" id="{C17D1E63-7922-884D-B914-87B8E9A6D1BD}"/>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1035;p56">
              <a:extLst>
                <a:ext uri="{FF2B5EF4-FFF2-40B4-BE49-F238E27FC236}">
                  <a16:creationId xmlns:a16="http://schemas.microsoft.com/office/drawing/2014/main" id="{AEB84741-B682-84C5-7DB3-921AAE05E565}"/>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036;p56">
              <a:extLst>
                <a:ext uri="{FF2B5EF4-FFF2-40B4-BE49-F238E27FC236}">
                  <a16:creationId xmlns:a16="http://schemas.microsoft.com/office/drawing/2014/main" id="{F41765EC-048B-F349-F5FE-DA91626DD164}"/>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1037;p56">
              <a:extLst>
                <a:ext uri="{FF2B5EF4-FFF2-40B4-BE49-F238E27FC236}">
                  <a16:creationId xmlns:a16="http://schemas.microsoft.com/office/drawing/2014/main" id="{98C8F068-F955-8939-E9C9-39C27AE059AB}"/>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1038;p56">
              <a:extLst>
                <a:ext uri="{FF2B5EF4-FFF2-40B4-BE49-F238E27FC236}">
                  <a16:creationId xmlns:a16="http://schemas.microsoft.com/office/drawing/2014/main" id="{61771D9B-C7E2-1504-108D-0412AA079A1B}"/>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1039;p56">
              <a:extLst>
                <a:ext uri="{FF2B5EF4-FFF2-40B4-BE49-F238E27FC236}">
                  <a16:creationId xmlns:a16="http://schemas.microsoft.com/office/drawing/2014/main" id="{C7C5741B-C009-FE15-B143-236C1055FFB1}"/>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1040;p56">
              <a:extLst>
                <a:ext uri="{FF2B5EF4-FFF2-40B4-BE49-F238E27FC236}">
                  <a16:creationId xmlns:a16="http://schemas.microsoft.com/office/drawing/2014/main" id="{E3B64846-E940-D31A-30C7-863850578F93}"/>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1041;p56">
              <a:extLst>
                <a:ext uri="{FF2B5EF4-FFF2-40B4-BE49-F238E27FC236}">
                  <a16:creationId xmlns:a16="http://schemas.microsoft.com/office/drawing/2014/main" id="{F9889A0F-2289-0A5A-5E40-744F55B1ECD6}"/>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1042;p56">
              <a:extLst>
                <a:ext uri="{FF2B5EF4-FFF2-40B4-BE49-F238E27FC236}">
                  <a16:creationId xmlns:a16="http://schemas.microsoft.com/office/drawing/2014/main" id="{1309BEC4-E446-23CD-B700-DF31CC312549}"/>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043;p56">
              <a:extLst>
                <a:ext uri="{FF2B5EF4-FFF2-40B4-BE49-F238E27FC236}">
                  <a16:creationId xmlns:a16="http://schemas.microsoft.com/office/drawing/2014/main" id="{6ACCE907-10FA-56D0-D560-03892F77AAD5}"/>
                </a:ext>
              </a:extLst>
            </p:cNvPr>
            <p:cNvSpPr/>
            <p:nvPr/>
          </p:nvSpPr>
          <p:spPr>
            <a:xfrm>
              <a:off x="6289177" y="3862391"/>
              <a:ext cx="39281" cy="36534"/>
            </a:xfrm>
            <a:custGeom>
              <a:avLst/>
              <a:gdLst/>
              <a:ahLst/>
              <a:cxnLst/>
              <a:rect l="l" t="t" r="r" b="b"/>
              <a:pathLst>
                <a:path w="1902" h="1769" extrusionOk="0">
                  <a:moveTo>
                    <a:pt x="0" y="1"/>
                  </a:moveTo>
                  <a:lnTo>
                    <a:pt x="167" y="1769"/>
                  </a:lnTo>
                  <a:lnTo>
                    <a:pt x="1901" y="1769"/>
                  </a:lnTo>
                  <a:lnTo>
                    <a:pt x="1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1044;p56">
              <a:extLst>
                <a:ext uri="{FF2B5EF4-FFF2-40B4-BE49-F238E27FC236}">
                  <a16:creationId xmlns:a16="http://schemas.microsoft.com/office/drawing/2014/main" id="{B616957A-668F-D8CF-828D-A2563547CADD}"/>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1045;p56">
              <a:extLst>
                <a:ext uri="{FF2B5EF4-FFF2-40B4-BE49-F238E27FC236}">
                  <a16:creationId xmlns:a16="http://schemas.microsoft.com/office/drawing/2014/main" id="{E20AB9BF-E5E2-9240-02F1-635B00060D70}"/>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046;p56">
              <a:extLst>
                <a:ext uri="{FF2B5EF4-FFF2-40B4-BE49-F238E27FC236}">
                  <a16:creationId xmlns:a16="http://schemas.microsoft.com/office/drawing/2014/main" id="{701EBF2D-2F7D-1487-0564-9FC7B7765B05}"/>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047;p56">
              <a:extLst>
                <a:ext uri="{FF2B5EF4-FFF2-40B4-BE49-F238E27FC236}">
                  <a16:creationId xmlns:a16="http://schemas.microsoft.com/office/drawing/2014/main" id="{5AEAD1B6-CBC0-231B-EF6B-5AF3B320DECE}"/>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048;p56">
              <a:extLst>
                <a:ext uri="{FF2B5EF4-FFF2-40B4-BE49-F238E27FC236}">
                  <a16:creationId xmlns:a16="http://schemas.microsoft.com/office/drawing/2014/main" id="{6AE2335B-8AEB-9214-FCA9-21500D0F2DA1}"/>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1049;p56">
              <a:extLst>
                <a:ext uri="{FF2B5EF4-FFF2-40B4-BE49-F238E27FC236}">
                  <a16:creationId xmlns:a16="http://schemas.microsoft.com/office/drawing/2014/main" id="{EC354213-25AD-3226-4639-86BFF2A9A8BE}"/>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050;p56">
              <a:extLst>
                <a:ext uri="{FF2B5EF4-FFF2-40B4-BE49-F238E27FC236}">
                  <a16:creationId xmlns:a16="http://schemas.microsoft.com/office/drawing/2014/main" id="{51632D8F-2271-17A4-C09B-19567002D739}"/>
                </a:ext>
              </a:extLst>
            </p:cNvPr>
            <p:cNvSpPr/>
            <p:nvPr/>
          </p:nvSpPr>
          <p:spPr>
            <a:xfrm>
              <a:off x="6284344" y="3851445"/>
              <a:ext cx="312782" cy="77034"/>
            </a:xfrm>
            <a:custGeom>
              <a:avLst/>
              <a:gdLst/>
              <a:ahLst/>
              <a:cxnLst/>
              <a:rect l="l" t="t" r="r" b="b"/>
              <a:pathLst>
                <a:path w="15145" h="3730" extrusionOk="0">
                  <a:moveTo>
                    <a:pt x="3055" y="1"/>
                  </a:moveTo>
                  <a:cubicBezTo>
                    <a:pt x="2632" y="1"/>
                    <a:pt x="2213" y="8"/>
                    <a:pt x="1802" y="31"/>
                  </a:cubicBezTo>
                  <a:cubicBezTo>
                    <a:pt x="1" y="164"/>
                    <a:pt x="101" y="3667"/>
                    <a:pt x="1935" y="3700"/>
                  </a:cubicBezTo>
                  <a:cubicBezTo>
                    <a:pt x="2825" y="3722"/>
                    <a:pt x="4252" y="3730"/>
                    <a:pt x="5858" y="3730"/>
                  </a:cubicBezTo>
                  <a:cubicBezTo>
                    <a:pt x="9070" y="3730"/>
                    <a:pt x="12999" y="3700"/>
                    <a:pt x="14778" y="3700"/>
                  </a:cubicBezTo>
                  <a:cubicBezTo>
                    <a:pt x="15078" y="3667"/>
                    <a:pt x="15078" y="3233"/>
                    <a:pt x="14778" y="3200"/>
                  </a:cubicBezTo>
                  <a:lnTo>
                    <a:pt x="1768" y="3200"/>
                  </a:lnTo>
                  <a:cubicBezTo>
                    <a:pt x="968" y="3066"/>
                    <a:pt x="901" y="1832"/>
                    <a:pt x="1101" y="1231"/>
                  </a:cubicBezTo>
                  <a:cubicBezTo>
                    <a:pt x="1335" y="531"/>
                    <a:pt x="1768" y="531"/>
                    <a:pt x="2369" y="531"/>
                  </a:cubicBezTo>
                  <a:lnTo>
                    <a:pt x="14778" y="531"/>
                  </a:lnTo>
                  <a:cubicBezTo>
                    <a:pt x="15145" y="531"/>
                    <a:pt x="15145" y="31"/>
                    <a:pt x="14778" y="31"/>
                  </a:cubicBezTo>
                  <a:lnTo>
                    <a:pt x="5605" y="31"/>
                  </a:lnTo>
                  <a:cubicBezTo>
                    <a:pt x="4759" y="31"/>
                    <a:pt x="3900" y="1"/>
                    <a:pt x="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051;p56">
              <a:extLst>
                <a:ext uri="{FF2B5EF4-FFF2-40B4-BE49-F238E27FC236}">
                  <a16:creationId xmlns:a16="http://schemas.microsoft.com/office/drawing/2014/main" id="{D6A26308-9B2A-4E7F-2143-E88CBB881E70}"/>
                </a:ext>
              </a:extLst>
            </p:cNvPr>
            <p:cNvSpPr/>
            <p:nvPr/>
          </p:nvSpPr>
          <p:spPr>
            <a:xfrm>
              <a:off x="6566787" y="3825196"/>
              <a:ext cx="44114" cy="26890"/>
            </a:xfrm>
            <a:custGeom>
              <a:avLst/>
              <a:gdLst/>
              <a:ahLst/>
              <a:cxnLst/>
              <a:rect l="l" t="t" r="r" b="b"/>
              <a:pathLst>
                <a:path w="2136" h="1302" extrusionOk="0">
                  <a:moveTo>
                    <a:pt x="935" y="1"/>
                  </a:moveTo>
                  <a:cubicBezTo>
                    <a:pt x="802" y="34"/>
                    <a:pt x="701" y="67"/>
                    <a:pt x="568" y="167"/>
                  </a:cubicBezTo>
                  <a:cubicBezTo>
                    <a:pt x="234" y="434"/>
                    <a:pt x="1" y="835"/>
                    <a:pt x="1" y="1302"/>
                  </a:cubicBezTo>
                  <a:lnTo>
                    <a:pt x="2136" y="1268"/>
                  </a:lnTo>
                  <a:cubicBezTo>
                    <a:pt x="2002" y="1235"/>
                    <a:pt x="1902" y="1135"/>
                    <a:pt x="1836" y="1035"/>
                  </a:cubicBezTo>
                  <a:cubicBezTo>
                    <a:pt x="1736" y="801"/>
                    <a:pt x="1635" y="601"/>
                    <a:pt x="1502" y="401"/>
                  </a:cubicBezTo>
                  <a:cubicBezTo>
                    <a:pt x="1369" y="201"/>
                    <a:pt x="1168" y="67"/>
                    <a:pt x="9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1052;p56">
              <a:extLst>
                <a:ext uri="{FF2B5EF4-FFF2-40B4-BE49-F238E27FC236}">
                  <a16:creationId xmlns:a16="http://schemas.microsoft.com/office/drawing/2014/main" id="{E9AA9C7E-690A-2BBD-94BE-3ED38676C15C}"/>
                </a:ext>
              </a:extLst>
            </p:cNvPr>
            <p:cNvSpPr/>
            <p:nvPr/>
          </p:nvSpPr>
          <p:spPr>
            <a:xfrm>
              <a:off x="6567490" y="3825196"/>
              <a:ext cx="43412" cy="26208"/>
            </a:xfrm>
            <a:custGeom>
              <a:avLst/>
              <a:gdLst/>
              <a:ahLst/>
              <a:cxnLst/>
              <a:rect l="l" t="t" r="r" b="b"/>
              <a:pathLst>
                <a:path w="2102" h="1269" extrusionOk="0">
                  <a:moveTo>
                    <a:pt x="901" y="1"/>
                  </a:moveTo>
                  <a:cubicBezTo>
                    <a:pt x="768" y="34"/>
                    <a:pt x="634" y="67"/>
                    <a:pt x="534" y="167"/>
                  </a:cubicBezTo>
                  <a:cubicBezTo>
                    <a:pt x="167" y="401"/>
                    <a:pt x="0" y="801"/>
                    <a:pt x="0" y="1235"/>
                  </a:cubicBezTo>
                  <a:lnTo>
                    <a:pt x="2102" y="1268"/>
                  </a:lnTo>
                  <a:cubicBezTo>
                    <a:pt x="1968" y="1235"/>
                    <a:pt x="1835" y="1135"/>
                    <a:pt x="1768" y="1035"/>
                  </a:cubicBezTo>
                  <a:cubicBezTo>
                    <a:pt x="1668" y="801"/>
                    <a:pt x="1568" y="601"/>
                    <a:pt x="1435" y="401"/>
                  </a:cubicBezTo>
                  <a:cubicBezTo>
                    <a:pt x="1301" y="201"/>
                    <a:pt x="1101" y="67"/>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1053;p56">
              <a:extLst>
                <a:ext uri="{FF2B5EF4-FFF2-40B4-BE49-F238E27FC236}">
                  <a16:creationId xmlns:a16="http://schemas.microsoft.com/office/drawing/2014/main" id="{492FC9A3-C171-38D5-624F-7DECC0F92E3A}"/>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054;p56">
              <a:extLst>
                <a:ext uri="{FF2B5EF4-FFF2-40B4-BE49-F238E27FC236}">
                  <a16:creationId xmlns:a16="http://schemas.microsoft.com/office/drawing/2014/main" id="{B4A9CE0F-D5BD-FB4A-1BBB-C88AC8B97E90}"/>
                </a:ext>
              </a:extLst>
            </p:cNvPr>
            <p:cNvSpPr/>
            <p:nvPr/>
          </p:nvSpPr>
          <p:spPr>
            <a:xfrm>
              <a:off x="6537172" y="3824514"/>
              <a:ext cx="48244" cy="26187"/>
            </a:xfrm>
            <a:custGeom>
              <a:avLst/>
              <a:gdLst/>
              <a:ahLst/>
              <a:cxnLst/>
              <a:rect l="l" t="t" r="r" b="b"/>
              <a:pathLst>
                <a:path w="2336" h="1268" extrusionOk="0">
                  <a:moveTo>
                    <a:pt x="601" y="0"/>
                  </a:moveTo>
                  <a:lnTo>
                    <a:pt x="601" y="34"/>
                  </a:lnTo>
                  <a:cubicBezTo>
                    <a:pt x="559" y="20"/>
                    <a:pt x="521" y="13"/>
                    <a:pt x="485" y="13"/>
                  </a:cubicBezTo>
                  <a:cubicBezTo>
                    <a:pt x="14" y="13"/>
                    <a:pt x="94" y="1168"/>
                    <a:pt x="1" y="1168"/>
                  </a:cubicBezTo>
                  <a:lnTo>
                    <a:pt x="1" y="1268"/>
                  </a:lnTo>
                  <a:lnTo>
                    <a:pt x="1502" y="1268"/>
                  </a:lnTo>
                  <a:cubicBezTo>
                    <a:pt x="1502" y="1235"/>
                    <a:pt x="1502" y="1235"/>
                    <a:pt x="1502" y="1201"/>
                  </a:cubicBezTo>
                  <a:cubicBezTo>
                    <a:pt x="1502" y="801"/>
                    <a:pt x="1702" y="434"/>
                    <a:pt x="2002" y="200"/>
                  </a:cubicBezTo>
                  <a:cubicBezTo>
                    <a:pt x="2102" y="134"/>
                    <a:pt x="2236" y="67"/>
                    <a:pt x="2336" y="34"/>
                  </a:cubicBezTo>
                  <a:lnTo>
                    <a:pt x="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1055;p56">
              <a:extLst>
                <a:ext uri="{FF2B5EF4-FFF2-40B4-BE49-F238E27FC236}">
                  <a16:creationId xmlns:a16="http://schemas.microsoft.com/office/drawing/2014/main" id="{0CC97A7B-D6D4-92A2-7259-657812C0EDB3}"/>
                </a:ext>
              </a:extLst>
            </p:cNvPr>
            <p:cNvSpPr/>
            <p:nvPr/>
          </p:nvSpPr>
          <p:spPr>
            <a:xfrm>
              <a:off x="6352538" y="3800578"/>
              <a:ext cx="3470" cy="537"/>
            </a:xfrm>
            <a:custGeom>
              <a:avLst/>
              <a:gdLst/>
              <a:ahLst/>
              <a:cxnLst/>
              <a:rect l="l" t="t" r="r" b="b"/>
              <a:pathLst>
                <a:path w="168" h="26" extrusionOk="0">
                  <a:moveTo>
                    <a:pt x="72" y="0"/>
                  </a:moveTo>
                  <a:cubicBezTo>
                    <a:pt x="43" y="0"/>
                    <a:pt x="18" y="8"/>
                    <a:pt x="1" y="25"/>
                  </a:cubicBezTo>
                  <a:lnTo>
                    <a:pt x="168" y="25"/>
                  </a:lnTo>
                  <a:cubicBezTo>
                    <a:pt x="134" y="8"/>
                    <a:pt x="101" y="0"/>
                    <a:pt x="7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056;p56">
              <a:extLst>
                <a:ext uri="{FF2B5EF4-FFF2-40B4-BE49-F238E27FC236}">
                  <a16:creationId xmlns:a16="http://schemas.microsoft.com/office/drawing/2014/main" id="{7B524D88-204C-32CA-CD50-E1770043C2BE}"/>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057;p56">
              <a:extLst>
                <a:ext uri="{FF2B5EF4-FFF2-40B4-BE49-F238E27FC236}">
                  <a16:creationId xmlns:a16="http://schemas.microsoft.com/office/drawing/2014/main" id="{2B3610CB-DA67-F5FE-03F9-AE4A47F81D29}"/>
                </a:ext>
              </a:extLst>
            </p:cNvPr>
            <p:cNvSpPr/>
            <p:nvPr/>
          </p:nvSpPr>
          <p:spPr>
            <a:xfrm>
              <a:off x="6490332" y="3801776"/>
              <a:ext cx="78562" cy="49628"/>
            </a:xfrm>
            <a:custGeom>
              <a:avLst/>
              <a:gdLst/>
              <a:ahLst/>
              <a:cxnLst/>
              <a:rect l="l" t="t" r="r" b="b"/>
              <a:pathLst>
                <a:path w="3804" h="2403" extrusionOk="0">
                  <a:moveTo>
                    <a:pt x="1735" y="1"/>
                  </a:moveTo>
                  <a:cubicBezTo>
                    <a:pt x="1501" y="67"/>
                    <a:pt x="1268" y="167"/>
                    <a:pt x="1034" y="301"/>
                  </a:cubicBezTo>
                  <a:cubicBezTo>
                    <a:pt x="734" y="534"/>
                    <a:pt x="501" y="801"/>
                    <a:pt x="334" y="1135"/>
                  </a:cubicBezTo>
                  <a:cubicBezTo>
                    <a:pt x="167" y="1535"/>
                    <a:pt x="34" y="1969"/>
                    <a:pt x="0" y="2402"/>
                  </a:cubicBezTo>
                  <a:lnTo>
                    <a:pt x="3803" y="2402"/>
                  </a:lnTo>
                  <a:cubicBezTo>
                    <a:pt x="3736" y="2369"/>
                    <a:pt x="3703" y="2336"/>
                    <a:pt x="3670" y="2302"/>
                  </a:cubicBezTo>
                  <a:cubicBezTo>
                    <a:pt x="3618" y="2271"/>
                    <a:pt x="3476" y="2262"/>
                    <a:pt x="3301" y="2262"/>
                  </a:cubicBezTo>
                  <a:cubicBezTo>
                    <a:pt x="3089" y="2262"/>
                    <a:pt x="2830" y="2275"/>
                    <a:pt x="2628" y="2275"/>
                  </a:cubicBezTo>
                  <a:cubicBezTo>
                    <a:pt x="2461" y="2275"/>
                    <a:pt x="2333" y="2267"/>
                    <a:pt x="2302" y="2235"/>
                  </a:cubicBezTo>
                  <a:cubicBezTo>
                    <a:pt x="2068" y="2035"/>
                    <a:pt x="2135" y="201"/>
                    <a:pt x="1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058;p56">
              <a:extLst>
                <a:ext uri="{FF2B5EF4-FFF2-40B4-BE49-F238E27FC236}">
                  <a16:creationId xmlns:a16="http://schemas.microsoft.com/office/drawing/2014/main" id="{FBC604A7-08D2-B8AE-A042-C7870A99065F}"/>
                </a:ext>
              </a:extLst>
            </p:cNvPr>
            <p:cNvSpPr/>
            <p:nvPr/>
          </p:nvSpPr>
          <p:spPr>
            <a:xfrm>
              <a:off x="6568171" y="3850681"/>
              <a:ext cx="21" cy="21"/>
            </a:xfrm>
            <a:custGeom>
              <a:avLst/>
              <a:gdLst/>
              <a:ahLst/>
              <a:cxnLst/>
              <a:rect l="l" t="t" r="r" b="b"/>
              <a:pathLst>
                <a:path w="1" h="1" extrusionOk="0">
                  <a:moveTo>
                    <a:pt x="1" y="1"/>
                  </a:move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1059;p56">
              <a:extLst>
                <a:ext uri="{FF2B5EF4-FFF2-40B4-BE49-F238E27FC236}">
                  <a16:creationId xmlns:a16="http://schemas.microsoft.com/office/drawing/2014/main" id="{78CF885E-A551-6E20-57D5-3B925E8CF5D4}"/>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060;p56">
              <a:extLst>
                <a:ext uri="{FF2B5EF4-FFF2-40B4-BE49-F238E27FC236}">
                  <a16:creationId xmlns:a16="http://schemas.microsoft.com/office/drawing/2014/main" id="{5F38B1FB-E5C2-0331-7001-812104A7F5D7}"/>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061;p56">
              <a:extLst>
                <a:ext uri="{FF2B5EF4-FFF2-40B4-BE49-F238E27FC236}">
                  <a16:creationId xmlns:a16="http://schemas.microsoft.com/office/drawing/2014/main" id="{CD2660C3-29E7-613B-21F5-F5A54C226B75}"/>
                </a:ext>
              </a:extLst>
            </p:cNvPr>
            <p:cNvSpPr/>
            <p:nvPr/>
          </p:nvSpPr>
          <p:spPr>
            <a:xfrm>
              <a:off x="7296358" y="2992301"/>
              <a:ext cx="1096751" cy="1415047"/>
            </a:xfrm>
            <a:custGeom>
              <a:avLst/>
              <a:gdLst/>
              <a:ahLst/>
              <a:cxnLst/>
              <a:rect l="l" t="t" r="r" b="b"/>
              <a:pathLst>
                <a:path w="53105" h="68517" extrusionOk="0">
                  <a:moveTo>
                    <a:pt x="27353" y="1"/>
                  </a:moveTo>
                  <a:cubicBezTo>
                    <a:pt x="14177" y="1"/>
                    <a:pt x="3269" y="10308"/>
                    <a:pt x="2535" y="23484"/>
                  </a:cubicBezTo>
                  <a:lnTo>
                    <a:pt x="0" y="68516"/>
                  </a:lnTo>
                  <a:lnTo>
                    <a:pt x="46033" y="68516"/>
                  </a:lnTo>
                  <a:cubicBezTo>
                    <a:pt x="48001" y="68516"/>
                    <a:pt x="49636" y="66982"/>
                    <a:pt x="49769" y="65014"/>
                  </a:cubicBezTo>
                  <a:lnTo>
                    <a:pt x="52204" y="26453"/>
                  </a:lnTo>
                  <a:cubicBezTo>
                    <a:pt x="53105" y="12109"/>
                    <a:pt x="41730" y="1"/>
                    <a:pt x="27353"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1062;p56">
              <a:extLst>
                <a:ext uri="{FF2B5EF4-FFF2-40B4-BE49-F238E27FC236}">
                  <a16:creationId xmlns:a16="http://schemas.microsoft.com/office/drawing/2014/main" id="{618AA9D5-CDDE-5AC8-D2E9-7E09538CC667}"/>
                </a:ext>
              </a:extLst>
            </p:cNvPr>
            <p:cNvSpPr/>
            <p:nvPr/>
          </p:nvSpPr>
          <p:spPr>
            <a:xfrm>
              <a:off x="7296358" y="2993003"/>
              <a:ext cx="1096751" cy="1415027"/>
            </a:xfrm>
            <a:custGeom>
              <a:avLst/>
              <a:gdLst/>
              <a:ahLst/>
              <a:cxnLst/>
              <a:rect l="l" t="t" r="r" b="b"/>
              <a:pathLst>
                <a:path w="53105" h="68516" extrusionOk="0">
                  <a:moveTo>
                    <a:pt x="27353" y="0"/>
                  </a:moveTo>
                  <a:cubicBezTo>
                    <a:pt x="14177" y="0"/>
                    <a:pt x="3269" y="10308"/>
                    <a:pt x="2535" y="23484"/>
                  </a:cubicBezTo>
                  <a:lnTo>
                    <a:pt x="0" y="68516"/>
                  </a:lnTo>
                  <a:lnTo>
                    <a:pt x="44632" y="68516"/>
                  </a:lnTo>
                  <a:cubicBezTo>
                    <a:pt x="47401" y="68516"/>
                    <a:pt x="49669" y="66381"/>
                    <a:pt x="49869" y="63612"/>
                  </a:cubicBezTo>
                  <a:lnTo>
                    <a:pt x="52204" y="26452"/>
                  </a:lnTo>
                  <a:cubicBezTo>
                    <a:pt x="53105" y="12109"/>
                    <a:pt x="41730" y="0"/>
                    <a:pt x="27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063;p56">
              <a:extLst>
                <a:ext uri="{FF2B5EF4-FFF2-40B4-BE49-F238E27FC236}">
                  <a16:creationId xmlns:a16="http://schemas.microsoft.com/office/drawing/2014/main" id="{EBEAA8D2-E547-7FA5-0F1D-519399F62E17}"/>
                </a:ext>
              </a:extLst>
            </p:cNvPr>
            <p:cNvSpPr/>
            <p:nvPr/>
          </p:nvSpPr>
          <p:spPr>
            <a:xfrm>
              <a:off x="7146854" y="2992301"/>
              <a:ext cx="1096772" cy="1415729"/>
            </a:xfrm>
            <a:custGeom>
              <a:avLst/>
              <a:gdLst/>
              <a:ahLst/>
              <a:cxnLst/>
              <a:rect l="l" t="t" r="r" b="b"/>
              <a:pathLst>
                <a:path w="53106" h="68550" extrusionOk="0">
                  <a:moveTo>
                    <a:pt x="27387" y="1"/>
                  </a:moveTo>
                  <a:cubicBezTo>
                    <a:pt x="14177" y="1"/>
                    <a:pt x="3270" y="10308"/>
                    <a:pt x="2536" y="23484"/>
                  </a:cubicBezTo>
                  <a:lnTo>
                    <a:pt x="1" y="68516"/>
                  </a:lnTo>
                  <a:lnTo>
                    <a:pt x="49536" y="68550"/>
                  </a:lnTo>
                  <a:lnTo>
                    <a:pt x="52205" y="26453"/>
                  </a:lnTo>
                  <a:cubicBezTo>
                    <a:pt x="53105" y="12109"/>
                    <a:pt x="41730" y="1"/>
                    <a:pt x="27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064;p56">
              <a:extLst>
                <a:ext uri="{FF2B5EF4-FFF2-40B4-BE49-F238E27FC236}">
                  <a16:creationId xmlns:a16="http://schemas.microsoft.com/office/drawing/2014/main" id="{656E10DF-1C9E-EC0F-BB07-7C08BC3DE36D}"/>
                </a:ext>
              </a:extLst>
            </p:cNvPr>
            <p:cNvSpPr/>
            <p:nvPr/>
          </p:nvSpPr>
          <p:spPr>
            <a:xfrm>
              <a:off x="8152672" y="4408009"/>
              <a:ext cx="79925" cy="149524"/>
            </a:xfrm>
            <a:custGeom>
              <a:avLst/>
              <a:gdLst/>
              <a:ahLst/>
              <a:cxnLst/>
              <a:rect l="l" t="t" r="r" b="b"/>
              <a:pathLst>
                <a:path w="3870" h="7240" extrusionOk="0">
                  <a:moveTo>
                    <a:pt x="0" y="1"/>
                  </a:moveTo>
                  <a:lnTo>
                    <a:pt x="934" y="6606"/>
                  </a:lnTo>
                  <a:cubicBezTo>
                    <a:pt x="967" y="6939"/>
                    <a:pt x="1268" y="7239"/>
                    <a:pt x="1635" y="7239"/>
                  </a:cubicBezTo>
                  <a:lnTo>
                    <a:pt x="2268"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065;p56">
              <a:extLst>
                <a:ext uri="{FF2B5EF4-FFF2-40B4-BE49-F238E27FC236}">
                  <a16:creationId xmlns:a16="http://schemas.microsoft.com/office/drawing/2014/main" id="{84CBDFA1-3193-F1E9-D03F-7FB474E208E9}"/>
                </a:ext>
              </a:extLst>
            </p:cNvPr>
            <p:cNvSpPr/>
            <p:nvPr/>
          </p:nvSpPr>
          <p:spPr>
            <a:xfrm>
              <a:off x="6868541" y="4408009"/>
              <a:ext cx="72346" cy="149524"/>
            </a:xfrm>
            <a:custGeom>
              <a:avLst/>
              <a:gdLst/>
              <a:ahLst/>
              <a:cxnLst/>
              <a:rect l="l" t="t" r="r" b="b"/>
              <a:pathLst>
                <a:path w="3503" h="7240" extrusionOk="0">
                  <a:moveTo>
                    <a:pt x="0" y="1"/>
                  </a:moveTo>
                  <a:lnTo>
                    <a:pt x="834" y="6606"/>
                  </a:lnTo>
                  <a:cubicBezTo>
                    <a:pt x="834" y="6939"/>
                    <a:pt x="1135" y="7206"/>
                    <a:pt x="1468" y="7239"/>
                  </a:cubicBezTo>
                  <a:lnTo>
                    <a:pt x="2035" y="7239"/>
                  </a:lnTo>
                  <a:cubicBezTo>
                    <a:pt x="2369" y="7206"/>
                    <a:pt x="2636"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066;p56">
              <a:extLst>
                <a:ext uri="{FF2B5EF4-FFF2-40B4-BE49-F238E27FC236}">
                  <a16:creationId xmlns:a16="http://schemas.microsoft.com/office/drawing/2014/main" id="{18A6EB35-F1A6-0A55-71A7-6FFCE4BCC785}"/>
                </a:ext>
              </a:extLst>
            </p:cNvPr>
            <p:cNvSpPr/>
            <p:nvPr/>
          </p:nvSpPr>
          <p:spPr>
            <a:xfrm>
              <a:off x="7239171" y="4408009"/>
              <a:ext cx="72366" cy="149524"/>
            </a:xfrm>
            <a:custGeom>
              <a:avLst/>
              <a:gdLst/>
              <a:ahLst/>
              <a:cxnLst/>
              <a:rect l="l" t="t" r="r" b="b"/>
              <a:pathLst>
                <a:path w="3504" h="7240" extrusionOk="0">
                  <a:moveTo>
                    <a:pt x="1" y="1"/>
                  </a:moveTo>
                  <a:lnTo>
                    <a:pt x="834" y="6606"/>
                  </a:lnTo>
                  <a:cubicBezTo>
                    <a:pt x="868" y="6939"/>
                    <a:pt x="1135" y="7206"/>
                    <a:pt x="1468" y="7239"/>
                  </a:cubicBezTo>
                  <a:lnTo>
                    <a:pt x="2069" y="7239"/>
                  </a:lnTo>
                  <a:cubicBezTo>
                    <a:pt x="2402" y="7206"/>
                    <a:pt x="2669"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067;p56">
              <a:extLst>
                <a:ext uri="{FF2B5EF4-FFF2-40B4-BE49-F238E27FC236}">
                  <a16:creationId xmlns:a16="http://schemas.microsoft.com/office/drawing/2014/main" id="{C3D68771-58A8-C590-5F83-23A6F6530E8B}"/>
                </a:ext>
              </a:extLst>
            </p:cNvPr>
            <p:cNvSpPr/>
            <p:nvPr/>
          </p:nvSpPr>
          <p:spPr>
            <a:xfrm>
              <a:off x="7753790" y="4408009"/>
              <a:ext cx="79925" cy="149524"/>
            </a:xfrm>
            <a:custGeom>
              <a:avLst/>
              <a:gdLst/>
              <a:ahLst/>
              <a:cxnLst/>
              <a:rect l="l" t="t" r="r" b="b"/>
              <a:pathLst>
                <a:path w="3870" h="7240" extrusionOk="0">
                  <a:moveTo>
                    <a:pt x="0" y="1"/>
                  </a:moveTo>
                  <a:lnTo>
                    <a:pt x="934" y="6606"/>
                  </a:lnTo>
                  <a:cubicBezTo>
                    <a:pt x="1001" y="6939"/>
                    <a:pt x="1268" y="7206"/>
                    <a:pt x="1635" y="7239"/>
                  </a:cubicBezTo>
                  <a:lnTo>
                    <a:pt x="2269"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068;p56">
              <a:extLst>
                <a:ext uri="{FF2B5EF4-FFF2-40B4-BE49-F238E27FC236}">
                  <a16:creationId xmlns:a16="http://schemas.microsoft.com/office/drawing/2014/main" id="{9CAF75DD-1409-131F-C183-D95B70BCF902}"/>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069;p56">
              <a:extLst>
                <a:ext uri="{FF2B5EF4-FFF2-40B4-BE49-F238E27FC236}">
                  <a16:creationId xmlns:a16="http://schemas.microsoft.com/office/drawing/2014/main" id="{1AEC3335-C87F-7F68-5365-DD4A02C53F1E}"/>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070;p56">
              <a:extLst>
                <a:ext uri="{FF2B5EF4-FFF2-40B4-BE49-F238E27FC236}">
                  <a16:creationId xmlns:a16="http://schemas.microsoft.com/office/drawing/2014/main" id="{F542FF05-1C66-D567-7FC8-E26E0DEC33FF}"/>
                </a:ext>
              </a:extLst>
            </p:cNvPr>
            <p:cNvSpPr/>
            <p:nvPr/>
          </p:nvSpPr>
          <p:spPr>
            <a:xfrm>
              <a:off x="7631155" y="3899607"/>
              <a:ext cx="202560" cy="179821"/>
            </a:xfrm>
            <a:custGeom>
              <a:avLst/>
              <a:gdLst/>
              <a:ahLst/>
              <a:cxnLst/>
              <a:rect l="l" t="t" r="r" b="b"/>
              <a:pathLst>
                <a:path w="9808" h="8707" extrusionOk="0">
                  <a:moveTo>
                    <a:pt x="1" y="0"/>
                  </a:moveTo>
                  <a:lnTo>
                    <a:pt x="1" y="8706"/>
                  </a:lnTo>
                  <a:lnTo>
                    <a:pt x="6806" y="8706"/>
                  </a:lnTo>
                  <a:cubicBezTo>
                    <a:pt x="8473" y="8706"/>
                    <a:pt x="9808" y="7672"/>
                    <a:pt x="9808" y="6371"/>
                  </a:cubicBezTo>
                  <a:lnTo>
                    <a:pt x="9808" y="2335"/>
                  </a:lnTo>
                  <a:cubicBezTo>
                    <a:pt x="9808" y="1068"/>
                    <a:pt x="8473" y="0"/>
                    <a:pt x="68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1071;p56">
              <a:extLst>
                <a:ext uri="{FF2B5EF4-FFF2-40B4-BE49-F238E27FC236}">
                  <a16:creationId xmlns:a16="http://schemas.microsoft.com/office/drawing/2014/main" id="{FACD58E5-2475-913C-41B0-5875458EE88A}"/>
                </a:ext>
              </a:extLst>
            </p:cNvPr>
            <p:cNvSpPr/>
            <p:nvPr/>
          </p:nvSpPr>
          <p:spPr>
            <a:xfrm>
              <a:off x="7003567" y="3899607"/>
              <a:ext cx="726121" cy="179821"/>
            </a:xfrm>
            <a:custGeom>
              <a:avLst/>
              <a:gdLst/>
              <a:ahLst/>
              <a:cxnLst/>
              <a:rect l="l" t="t" r="r" b="b"/>
              <a:pathLst>
                <a:path w="35159" h="8707" extrusionOk="0">
                  <a:moveTo>
                    <a:pt x="2235" y="0"/>
                  </a:moveTo>
                  <a:cubicBezTo>
                    <a:pt x="1001" y="0"/>
                    <a:pt x="0" y="1001"/>
                    <a:pt x="0" y="2269"/>
                  </a:cubicBezTo>
                  <a:lnTo>
                    <a:pt x="0" y="6472"/>
                  </a:lnTo>
                  <a:cubicBezTo>
                    <a:pt x="0" y="7706"/>
                    <a:pt x="1001" y="8706"/>
                    <a:pt x="2235" y="8706"/>
                  </a:cubicBezTo>
                  <a:lnTo>
                    <a:pt x="32891" y="8706"/>
                  </a:lnTo>
                  <a:cubicBezTo>
                    <a:pt x="34158" y="8706"/>
                    <a:pt x="35159" y="7706"/>
                    <a:pt x="35159" y="6472"/>
                  </a:cubicBezTo>
                  <a:lnTo>
                    <a:pt x="35159" y="2269"/>
                  </a:lnTo>
                  <a:cubicBezTo>
                    <a:pt x="35159" y="1001"/>
                    <a:pt x="34158" y="0"/>
                    <a:pt x="32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072;p56">
              <a:extLst>
                <a:ext uri="{FF2B5EF4-FFF2-40B4-BE49-F238E27FC236}">
                  <a16:creationId xmlns:a16="http://schemas.microsoft.com/office/drawing/2014/main" id="{F7ACFFEE-588A-D7FB-BA9F-AEFA2EF98542}"/>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073;p56">
              <a:extLst>
                <a:ext uri="{FF2B5EF4-FFF2-40B4-BE49-F238E27FC236}">
                  <a16:creationId xmlns:a16="http://schemas.microsoft.com/office/drawing/2014/main" id="{1945C569-5DA6-8239-CA16-208E2D64B21B}"/>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1074;p56">
              <a:extLst>
                <a:ext uri="{FF2B5EF4-FFF2-40B4-BE49-F238E27FC236}">
                  <a16:creationId xmlns:a16="http://schemas.microsoft.com/office/drawing/2014/main" id="{DA34588A-D990-B28A-3AFE-C93E233E3957}"/>
                </a:ext>
              </a:extLst>
            </p:cNvPr>
            <p:cNvSpPr/>
            <p:nvPr/>
          </p:nvSpPr>
          <p:spPr>
            <a:xfrm>
              <a:off x="6613648" y="3459378"/>
              <a:ext cx="1518372" cy="948652"/>
            </a:xfrm>
            <a:custGeom>
              <a:avLst/>
              <a:gdLst/>
              <a:ahLst/>
              <a:cxnLst/>
              <a:rect l="l" t="t" r="r" b="b"/>
              <a:pathLst>
                <a:path w="73520" h="45934" extrusionOk="0">
                  <a:moveTo>
                    <a:pt x="8773" y="1"/>
                  </a:moveTo>
                  <a:cubicBezTo>
                    <a:pt x="7406" y="1"/>
                    <a:pt x="6038" y="368"/>
                    <a:pt x="4870" y="1035"/>
                  </a:cubicBezTo>
                  <a:cubicBezTo>
                    <a:pt x="3536" y="1769"/>
                    <a:pt x="2435" y="2803"/>
                    <a:pt x="1635" y="4071"/>
                  </a:cubicBezTo>
                  <a:cubicBezTo>
                    <a:pt x="567" y="5738"/>
                    <a:pt x="0" y="7673"/>
                    <a:pt x="0" y="9675"/>
                  </a:cubicBezTo>
                  <a:cubicBezTo>
                    <a:pt x="0" y="14378"/>
                    <a:pt x="3036" y="18314"/>
                    <a:pt x="7105" y="19148"/>
                  </a:cubicBezTo>
                  <a:lnTo>
                    <a:pt x="8706" y="42431"/>
                  </a:lnTo>
                  <a:cubicBezTo>
                    <a:pt x="8840" y="44399"/>
                    <a:pt x="10141" y="45934"/>
                    <a:pt x="11675" y="45934"/>
                  </a:cubicBezTo>
                  <a:lnTo>
                    <a:pt x="61644" y="45934"/>
                  </a:lnTo>
                  <a:cubicBezTo>
                    <a:pt x="63212" y="45934"/>
                    <a:pt x="64513" y="44399"/>
                    <a:pt x="64646" y="42431"/>
                  </a:cubicBezTo>
                  <a:lnTo>
                    <a:pt x="66248" y="19181"/>
                  </a:lnTo>
                  <a:cubicBezTo>
                    <a:pt x="70384" y="18414"/>
                    <a:pt x="73519" y="14445"/>
                    <a:pt x="73519" y="9675"/>
                  </a:cubicBezTo>
                  <a:cubicBezTo>
                    <a:pt x="73519" y="7573"/>
                    <a:pt x="72919" y="5505"/>
                    <a:pt x="71718" y="3770"/>
                  </a:cubicBezTo>
                  <a:cubicBezTo>
                    <a:pt x="70951" y="2636"/>
                    <a:pt x="69883" y="1702"/>
                    <a:pt x="68683" y="1035"/>
                  </a:cubicBezTo>
                  <a:lnTo>
                    <a:pt x="68583" y="968"/>
                  </a:lnTo>
                  <a:cubicBezTo>
                    <a:pt x="67415" y="335"/>
                    <a:pt x="66114" y="1"/>
                    <a:pt x="64780" y="1"/>
                  </a:cubicBezTo>
                  <a:cubicBezTo>
                    <a:pt x="64613" y="1"/>
                    <a:pt x="64413" y="1"/>
                    <a:pt x="64246" y="34"/>
                  </a:cubicBezTo>
                  <a:cubicBezTo>
                    <a:pt x="62578" y="134"/>
                    <a:pt x="61010" y="735"/>
                    <a:pt x="59710" y="1769"/>
                  </a:cubicBezTo>
                  <a:cubicBezTo>
                    <a:pt x="57641" y="2970"/>
                    <a:pt x="56174" y="5505"/>
                    <a:pt x="55974" y="8540"/>
                  </a:cubicBezTo>
                  <a:lnTo>
                    <a:pt x="54472" y="30022"/>
                  </a:lnTo>
                  <a:lnTo>
                    <a:pt x="18880" y="30022"/>
                  </a:lnTo>
                  <a:lnTo>
                    <a:pt x="17513" y="10175"/>
                  </a:lnTo>
                  <a:lnTo>
                    <a:pt x="17413" y="8540"/>
                  </a:lnTo>
                  <a:cubicBezTo>
                    <a:pt x="17379" y="8040"/>
                    <a:pt x="17313" y="7506"/>
                    <a:pt x="17179" y="7006"/>
                  </a:cubicBezTo>
                  <a:cubicBezTo>
                    <a:pt x="17179" y="6939"/>
                    <a:pt x="17146" y="6873"/>
                    <a:pt x="17146" y="6806"/>
                  </a:cubicBezTo>
                  <a:cubicBezTo>
                    <a:pt x="16679" y="5138"/>
                    <a:pt x="15778" y="3604"/>
                    <a:pt x="14544" y="2403"/>
                  </a:cubicBezTo>
                  <a:cubicBezTo>
                    <a:pt x="13010" y="868"/>
                    <a:pt x="10941" y="1"/>
                    <a:pt x="8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0" name="Google Shape;1075;p56">
              <a:extLst>
                <a:ext uri="{FF2B5EF4-FFF2-40B4-BE49-F238E27FC236}">
                  <a16:creationId xmlns:a16="http://schemas.microsoft.com/office/drawing/2014/main" id="{05C6C2AB-C9E2-2E51-8DB3-08562B773D70}"/>
                </a:ext>
              </a:extLst>
            </p:cNvPr>
            <p:cNvSpPr/>
            <p:nvPr/>
          </p:nvSpPr>
          <p:spPr>
            <a:xfrm>
              <a:off x="7721407" y="3459378"/>
              <a:ext cx="410613" cy="948652"/>
            </a:xfrm>
            <a:custGeom>
              <a:avLst/>
              <a:gdLst/>
              <a:ahLst/>
              <a:cxnLst/>
              <a:rect l="l" t="t" r="r" b="b"/>
              <a:pathLst>
                <a:path w="19882" h="45934" extrusionOk="0">
                  <a:moveTo>
                    <a:pt x="11108" y="1"/>
                  </a:moveTo>
                  <a:cubicBezTo>
                    <a:pt x="10942" y="1"/>
                    <a:pt x="10775" y="1"/>
                    <a:pt x="10608" y="34"/>
                  </a:cubicBezTo>
                  <a:cubicBezTo>
                    <a:pt x="8940" y="134"/>
                    <a:pt x="7372" y="735"/>
                    <a:pt x="6072" y="1769"/>
                  </a:cubicBezTo>
                  <a:cubicBezTo>
                    <a:pt x="4003" y="2970"/>
                    <a:pt x="2502" y="5505"/>
                    <a:pt x="2302" y="8540"/>
                  </a:cubicBezTo>
                  <a:lnTo>
                    <a:pt x="834" y="30022"/>
                  </a:lnTo>
                  <a:lnTo>
                    <a:pt x="1" y="45934"/>
                  </a:lnTo>
                  <a:lnTo>
                    <a:pt x="8006" y="45934"/>
                  </a:lnTo>
                  <a:cubicBezTo>
                    <a:pt x="9574" y="45934"/>
                    <a:pt x="10875" y="44399"/>
                    <a:pt x="11008" y="42431"/>
                  </a:cubicBezTo>
                  <a:lnTo>
                    <a:pt x="12610" y="19181"/>
                  </a:lnTo>
                  <a:cubicBezTo>
                    <a:pt x="16746" y="18414"/>
                    <a:pt x="19881" y="14445"/>
                    <a:pt x="19881" y="9675"/>
                  </a:cubicBezTo>
                  <a:cubicBezTo>
                    <a:pt x="19881" y="7573"/>
                    <a:pt x="19248" y="5505"/>
                    <a:pt x="18080" y="3770"/>
                  </a:cubicBezTo>
                  <a:cubicBezTo>
                    <a:pt x="17280" y="2636"/>
                    <a:pt x="16245" y="1702"/>
                    <a:pt x="15045" y="1035"/>
                  </a:cubicBezTo>
                  <a:lnTo>
                    <a:pt x="14911" y="968"/>
                  </a:lnTo>
                  <a:cubicBezTo>
                    <a:pt x="13744" y="335"/>
                    <a:pt x="12443" y="1"/>
                    <a:pt x="11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076;p56">
              <a:extLst>
                <a:ext uri="{FF2B5EF4-FFF2-40B4-BE49-F238E27FC236}">
                  <a16:creationId xmlns:a16="http://schemas.microsoft.com/office/drawing/2014/main" id="{F10DD4C7-9F74-8426-4ED5-FE3944003490}"/>
                </a:ext>
              </a:extLst>
            </p:cNvPr>
            <p:cNvSpPr/>
            <p:nvPr/>
          </p:nvSpPr>
          <p:spPr>
            <a:xfrm>
              <a:off x="6930540" y="2926172"/>
              <a:ext cx="570443" cy="216665"/>
            </a:xfrm>
            <a:custGeom>
              <a:avLst/>
              <a:gdLst/>
              <a:ahLst/>
              <a:cxnLst/>
              <a:rect l="l" t="t" r="r" b="b"/>
              <a:pathLst>
                <a:path w="27621" h="10491" extrusionOk="0">
                  <a:moveTo>
                    <a:pt x="1" y="0"/>
                  </a:moveTo>
                  <a:lnTo>
                    <a:pt x="1" y="0"/>
                  </a:lnTo>
                  <a:cubicBezTo>
                    <a:pt x="1035" y="2369"/>
                    <a:pt x="3003" y="5271"/>
                    <a:pt x="5171" y="6639"/>
                  </a:cubicBezTo>
                  <a:cubicBezTo>
                    <a:pt x="7973" y="8373"/>
                    <a:pt x="8707" y="8907"/>
                    <a:pt x="11475" y="9974"/>
                  </a:cubicBezTo>
                  <a:cubicBezTo>
                    <a:pt x="12437" y="10338"/>
                    <a:pt x="13543" y="10491"/>
                    <a:pt x="14711" y="10491"/>
                  </a:cubicBezTo>
                  <a:cubicBezTo>
                    <a:pt x="17715" y="10491"/>
                    <a:pt x="21134" y="9482"/>
                    <a:pt x="23584" y="8473"/>
                  </a:cubicBezTo>
                  <a:cubicBezTo>
                    <a:pt x="24852" y="7973"/>
                    <a:pt x="26153" y="7306"/>
                    <a:pt x="26886" y="6172"/>
                  </a:cubicBezTo>
                  <a:cubicBezTo>
                    <a:pt x="27620" y="5037"/>
                    <a:pt x="26920" y="1969"/>
                    <a:pt x="25786" y="1201"/>
                  </a:cubicBezTo>
                  <a:cubicBezTo>
                    <a:pt x="21830" y="1980"/>
                    <a:pt x="14123" y="5279"/>
                    <a:pt x="13665" y="5279"/>
                  </a:cubicBezTo>
                  <a:cubicBezTo>
                    <a:pt x="13652" y="5279"/>
                    <a:pt x="13645" y="5277"/>
                    <a:pt x="13644" y="5271"/>
                  </a:cubicBezTo>
                  <a:cubicBezTo>
                    <a:pt x="13644" y="5271"/>
                    <a:pt x="6839" y="3670"/>
                    <a:pt x="4070" y="601"/>
                  </a:cubicBezTo>
                  <a:cubicBezTo>
                    <a:pt x="4070" y="601"/>
                    <a:pt x="1402" y="2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1077;p56">
              <a:extLst>
                <a:ext uri="{FF2B5EF4-FFF2-40B4-BE49-F238E27FC236}">
                  <a16:creationId xmlns:a16="http://schemas.microsoft.com/office/drawing/2014/main" id="{3AFE0530-4935-1CE7-8A5F-7B3553C8E87A}"/>
                </a:ext>
              </a:extLst>
            </p:cNvPr>
            <p:cNvSpPr/>
            <p:nvPr/>
          </p:nvSpPr>
          <p:spPr>
            <a:xfrm>
              <a:off x="6989090" y="2722249"/>
              <a:ext cx="151589" cy="239776"/>
            </a:xfrm>
            <a:custGeom>
              <a:avLst/>
              <a:gdLst/>
              <a:ahLst/>
              <a:cxnLst/>
              <a:rect l="l" t="t" r="r" b="b"/>
              <a:pathLst>
                <a:path w="7340" h="11610" extrusionOk="0">
                  <a:moveTo>
                    <a:pt x="5638" y="1"/>
                  </a:moveTo>
                  <a:lnTo>
                    <a:pt x="301" y="301"/>
                  </a:lnTo>
                  <a:cubicBezTo>
                    <a:pt x="134" y="334"/>
                    <a:pt x="1" y="468"/>
                    <a:pt x="34" y="601"/>
                  </a:cubicBezTo>
                  <a:lnTo>
                    <a:pt x="1335" y="11342"/>
                  </a:lnTo>
                  <a:cubicBezTo>
                    <a:pt x="1335" y="11509"/>
                    <a:pt x="1502" y="11609"/>
                    <a:pt x="1635" y="11609"/>
                  </a:cubicBezTo>
                  <a:lnTo>
                    <a:pt x="7073" y="11309"/>
                  </a:lnTo>
                  <a:cubicBezTo>
                    <a:pt x="7206" y="11309"/>
                    <a:pt x="7339" y="11175"/>
                    <a:pt x="7306" y="11009"/>
                  </a:cubicBezTo>
                  <a:lnTo>
                    <a:pt x="5972" y="268"/>
                  </a:lnTo>
                  <a:cubicBezTo>
                    <a:pt x="5938" y="101"/>
                    <a:pt x="5805" y="1"/>
                    <a:pt x="5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1078;p56">
              <a:extLst>
                <a:ext uri="{FF2B5EF4-FFF2-40B4-BE49-F238E27FC236}">
                  <a16:creationId xmlns:a16="http://schemas.microsoft.com/office/drawing/2014/main" id="{11298E09-C4D8-524E-6054-0FA075DC12C5}"/>
                </a:ext>
              </a:extLst>
            </p:cNvPr>
            <p:cNvSpPr/>
            <p:nvPr/>
          </p:nvSpPr>
          <p:spPr>
            <a:xfrm>
              <a:off x="6991155" y="2730530"/>
              <a:ext cx="38600" cy="64766"/>
            </a:xfrm>
            <a:custGeom>
              <a:avLst/>
              <a:gdLst/>
              <a:ahLst/>
              <a:cxnLst/>
              <a:rect l="l" t="t" r="r" b="b"/>
              <a:pathLst>
                <a:path w="1869" h="3136" extrusionOk="0">
                  <a:moveTo>
                    <a:pt x="1335" y="0"/>
                  </a:moveTo>
                  <a:lnTo>
                    <a:pt x="134" y="67"/>
                  </a:lnTo>
                  <a:cubicBezTo>
                    <a:pt x="68" y="100"/>
                    <a:pt x="1" y="167"/>
                    <a:pt x="1" y="234"/>
                  </a:cubicBezTo>
                  <a:lnTo>
                    <a:pt x="368" y="3036"/>
                  </a:lnTo>
                  <a:cubicBezTo>
                    <a:pt x="368" y="3069"/>
                    <a:pt x="401" y="3102"/>
                    <a:pt x="468" y="3136"/>
                  </a:cubicBezTo>
                  <a:lnTo>
                    <a:pt x="535" y="3136"/>
                  </a:lnTo>
                  <a:lnTo>
                    <a:pt x="1736" y="3069"/>
                  </a:lnTo>
                  <a:cubicBezTo>
                    <a:pt x="1802" y="3069"/>
                    <a:pt x="1869" y="3002"/>
                    <a:pt x="1836" y="2935"/>
                  </a:cubicBezTo>
                  <a:lnTo>
                    <a:pt x="1502" y="133"/>
                  </a:lnTo>
                  <a:cubicBezTo>
                    <a:pt x="1469" y="100"/>
                    <a:pt x="1469" y="100"/>
                    <a:pt x="1469" y="67"/>
                  </a:cubicBezTo>
                  <a:cubicBezTo>
                    <a:pt x="1435" y="33"/>
                    <a:pt x="1369" y="0"/>
                    <a:pt x="1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079;p56">
              <a:extLst>
                <a:ext uri="{FF2B5EF4-FFF2-40B4-BE49-F238E27FC236}">
                  <a16:creationId xmlns:a16="http://schemas.microsoft.com/office/drawing/2014/main" id="{A2A409C5-B8F9-1DDD-EE48-F45608EA6D18}"/>
                </a:ext>
              </a:extLst>
            </p:cNvPr>
            <p:cNvSpPr/>
            <p:nvPr/>
          </p:nvSpPr>
          <p:spPr>
            <a:xfrm>
              <a:off x="7000800" y="2731894"/>
              <a:ext cx="29657" cy="64787"/>
            </a:xfrm>
            <a:custGeom>
              <a:avLst/>
              <a:gdLst/>
              <a:ahLst/>
              <a:cxnLst/>
              <a:rect l="l" t="t" r="r" b="b"/>
              <a:pathLst>
                <a:path w="1436" h="3137" extrusionOk="0">
                  <a:moveTo>
                    <a:pt x="1002" y="1"/>
                  </a:moveTo>
                  <a:cubicBezTo>
                    <a:pt x="1002" y="1"/>
                    <a:pt x="1035" y="34"/>
                    <a:pt x="1035" y="67"/>
                  </a:cubicBezTo>
                  <a:lnTo>
                    <a:pt x="1369" y="2836"/>
                  </a:lnTo>
                  <a:cubicBezTo>
                    <a:pt x="1402" y="2903"/>
                    <a:pt x="1335" y="2970"/>
                    <a:pt x="1269" y="3003"/>
                  </a:cubicBezTo>
                  <a:lnTo>
                    <a:pt x="68" y="3070"/>
                  </a:lnTo>
                  <a:lnTo>
                    <a:pt x="1" y="3070"/>
                  </a:lnTo>
                  <a:cubicBezTo>
                    <a:pt x="1" y="3103"/>
                    <a:pt x="68" y="3136"/>
                    <a:pt x="134" y="3136"/>
                  </a:cubicBezTo>
                  <a:lnTo>
                    <a:pt x="1335" y="3070"/>
                  </a:lnTo>
                  <a:cubicBezTo>
                    <a:pt x="1402" y="3036"/>
                    <a:pt x="1435" y="2970"/>
                    <a:pt x="1435" y="2903"/>
                  </a:cubicBezTo>
                  <a:lnTo>
                    <a:pt x="1102" y="134"/>
                  </a:lnTo>
                  <a:cubicBezTo>
                    <a:pt x="1068" y="67"/>
                    <a:pt x="1035" y="1"/>
                    <a:pt x="10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080;p56">
              <a:extLst>
                <a:ext uri="{FF2B5EF4-FFF2-40B4-BE49-F238E27FC236}">
                  <a16:creationId xmlns:a16="http://schemas.microsoft.com/office/drawing/2014/main" id="{E6040F48-07E5-699E-2D06-454C29F4A9BD}"/>
                </a:ext>
              </a:extLst>
            </p:cNvPr>
            <p:cNvSpPr/>
            <p:nvPr/>
          </p:nvSpPr>
          <p:spPr>
            <a:xfrm>
              <a:off x="6996669" y="2736664"/>
              <a:ext cx="23441" cy="22119"/>
            </a:xfrm>
            <a:custGeom>
              <a:avLst/>
              <a:gdLst/>
              <a:ahLst/>
              <a:cxnLst/>
              <a:rect l="l" t="t" r="r" b="b"/>
              <a:pathLst>
                <a:path w="1135" h="1071" extrusionOk="0">
                  <a:moveTo>
                    <a:pt x="558" y="0"/>
                  </a:moveTo>
                  <a:cubicBezTo>
                    <a:pt x="539" y="0"/>
                    <a:pt x="520" y="1"/>
                    <a:pt x="501" y="3"/>
                  </a:cubicBezTo>
                  <a:cubicBezTo>
                    <a:pt x="201" y="3"/>
                    <a:pt x="1" y="270"/>
                    <a:pt x="34" y="570"/>
                  </a:cubicBezTo>
                  <a:cubicBezTo>
                    <a:pt x="68" y="871"/>
                    <a:pt x="334" y="1071"/>
                    <a:pt x="635" y="1071"/>
                  </a:cubicBezTo>
                  <a:cubicBezTo>
                    <a:pt x="935" y="1037"/>
                    <a:pt x="1135" y="770"/>
                    <a:pt x="1102" y="504"/>
                  </a:cubicBezTo>
                  <a:cubicBezTo>
                    <a:pt x="1070" y="223"/>
                    <a:pt x="835" y="0"/>
                    <a:pt x="5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081;p56">
              <a:extLst>
                <a:ext uri="{FF2B5EF4-FFF2-40B4-BE49-F238E27FC236}">
                  <a16:creationId xmlns:a16="http://schemas.microsoft.com/office/drawing/2014/main" id="{AA1CA264-3259-63D7-A27F-179693167440}"/>
                </a:ext>
              </a:extLst>
            </p:cNvPr>
            <p:cNvSpPr/>
            <p:nvPr/>
          </p:nvSpPr>
          <p:spPr>
            <a:xfrm>
              <a:off x="7000118" y="2765598"/>
              <a:ext cx="24143" cy="22119"/>
            </a:xfrm>
            <a:custGeom>
              <a:avLst/>
              <a:gdLst/>
              <a:ahLst/>
              <a:cxnLst/>
              <a:rect l="l" t="t" r="r" b="b"/>
              <a:pathLst>
                <a:path w="1169" h="1071" extrusionOk="0">
                  <a:moveTo>
                    <a:pt x="591" y="0"/>
                  </a:moveTo>
                  <a:cubicBezTo>
                    <a:pt x="573" y="0"/>
                    <a:pt x="554" y="1"/>
                    <a:pt x="534" y="3"/>
                  </a:cubicBezTo>
                  <a:cubicBezTo>
                    <a:pt x="201" y="3"/>
                    <a:pt x="1" y="270"/>
                    <a:pt x="34" y="570"/>
                  </a:cubicBezTo>
                  <a:cubicBezTo>
                    <a:pt x="67" y="871"/>
                    <a:pt x="334" y="1071"/>
                    <a:pt x="634" y="1071"/>
                  </a:cubicBezTo>
                  <a:cubicBezTo>
                    <a:pt x="935" y="1071"/>
                    <a:pt x="1168" y="804"/>
                    <a:pt x="1101" y="504"/>
                  </a:cubicBezTo>
                  <a:cubicBezTo>
                    <a:pt x="1070" y="223"/>
                    <a:pt x="864"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082;p56">
              <a:extLst>
                <a:ext uri="{FF2B5EF4-FFF2-40B4-BE49-F238E27FC236}">
                  <a16:creationId xmlns:a16="http://schemas.microsoft.com/office/drawing/2014/main" id="{786AEBDB-CC42-6A51-8DB3-A6B5CA1B4A06}"/>
                </a:ext>
              </a:extLst>
            </p:cNvPr>
            <p:cNvSpPr/>
            <p:nvPr/>
          </p:nvSpPr>
          <p:spPr>
            <a:xfrm>
              <a:off x="7009763" y="2774438"/>
              <a:ext cx="4853" cy="4337"/>
            </a:xfrm>
            <a:custGeom>
              <a:avLst/>
              <a:gdLst/>
              <a:ahLst/>
              <a:cxnLst/>
              <a:rect l="l" t="t" r="r" b="b"/>
              <a:pathLst>
                <a:path w="235" h="210" extrusionOk="0">
                  <a:moveTo>
                    <a:pt x="134" y="0"/>
                  </a:moveTo>
                  <a:cubicBezTo>
                    <a:pt x="124" y="0"/>
                    <a:pt x="113" y="3"/>
                    <a:pt x="101" y="9"/>
                  </a:cubicBezTo>
                  <a:cubicBezTo>
                    <a:pt x="34" y="9"/>
                    <a:pt x="1" y="42"/>
                    <a:pt x="1" y="109"/>
                  </a:cubicBezTo>
                  <a:cubicBezTo>
                    <a:pt x="1" y="176"/>
                    <a:pt x="67" y="209"/>
                    <a:pt x="134" y="209"/>
                  </a:cubicBezTo>
                  <a:cubicBezTo>
                    <a:pt x="201" y="209"/>
                    <a:pt x="234" y="176"/>
                    <a:pt x="234" y="109"/>
                  </a:cubicBezTo>
                  <a:cubicBezTo>
                    <a:pt x="207" y="55"/>
                    <a:pt x="180"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083;p56">
              <a:extLst>
                <a:ext uri="{FF2B5EF4-FFF2-40B4-BE49-F238E27FC236}">
                  <a16:creationId xmlns:a16="http://schemas.microsoft.com/office/drawing/2014/main" id="{7D2221D4-CF66-E1A1-EC4D-D3DD8B5E3026}"/>
                </a:ext>
              </a:extLst>
            </p:cNvPr>
            <p:cNvSpPr/>
            <p:nvPr/>
          </p:nvSpPr>
          <p:spPr>
            <a:xfrm>
              <a:off x="7005632" y="2745669"/>
              <a:ext cx="5535" cy="4853"/>
            </a:xfrm>
            <a:custGeom>
              <a:avLst/>
              <a:gdLst/>
              <a:ahLst/>
              <a:cxnLst/>
              <a:rect l="l" t="t" r="r" b="b"/>
              <a:pathLst>
                <a:path w="268" h="235" extrusionOk="0">
                  <a:moveTo>
                    <a:pt x="134" y="1"/>
                  </a:moveTo>
                  <a:cubicBezTo>
                    <a:pt x="67" y="1"/>
                    <a:pt x="0" y="68"/>
                    <a:pt x="34" y="134"/>
                  </a:cubicBezTo>
                  <a:cubicBezTo>
                    <a:pt x="34" y="201"/>
                    <a:pt x="101" y="234"/>
                    <a:pt x="167" y="234"/>
                  </a:cubicBezTo>
                  <a:cubicBezTo>
                    <a:pt x="201" y="234"/>
                    <a:pt x="267" y="168"/>
                    <a:pt x="267" y="134"/>
                  </a:cubicBezTo>
                  <a:cubicBezTo>
                    <a:pt x="234" y="68"/>
                    <a:pt x="201"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084;p56">
              <a:extLst>
                <a:ext uri="{FF2B5EF4-FFF2-40B4-BE49-F238E27FC236}">
                  <a16:creationId xmlns:a16="http://schemas.microsoft.com/office/drawing/2014/main" id="{6951FE69-1153-B1FB-9F53-2DEE0FA15D33}"/>
                </a:ext>
              </a:extLst>
            </p:cNvPr>
            <p:cNvSpPr/>
            <p:nvPr/>
          </p:nvSpPr>
          <p:spPr>
            <a:xfrm>
              <a:off x="6927793" y="2849592"/>
              <a:ext cx="153634" cy="97996"/>
            </a:xfrm>
            <a:custGeom>
              <a:avLst/>
              <a:gdLst/>
              <a:ahLst/>
              <a:cxnLst/>
              <a:rect l="l" t="t" r="r" b="b"/>
              <a:pathLst>
                <a:path w="7439" h="4745" extrusionOk="0">
                  <a:moveTo>
                    <a:pt x="3326" y="1"/>
                  </a:moveTo>
                  <a:cubicBezTo>
                    <a:pt x="2997" y="1"/>
                    <a:pt x="2675" y="136"/>
                    <a:pt x="2435" y="406"/>
                  </a:cubicBezTo>
                  <a:lnTo>
                    <a:pt x="234" y="2841"/>
                  </a:lnTo>
                  <a:cubicBezTo>
                    <a:pt x="33" y="3075"/>
                    <a:pt x="0" y="3408"/>
                    <a:pt x="167" y="3708"/>
                  </a:cubicBezTo>
                  <a:cubicBezTo>
                    <a:pt x="520" y="4350"/>
                    <a:pt x="1181" y="4744"/>
                    <a:pt x="1913" y="4744"/>
                  </a:cubicBezTo>
                  <a:cubicBezTo>
                    <a:pt x="1942" y="4744"/>
                    <a:pt x="1972" y="4744"/>
                    <a:pt x="2002" y="4743"/>
                  </a:cubicBezTo>
                  <a:cubicBezTo>
                    <a:pt x="2535" y="4743"/>
                    <a:pt x="3036" y="4642"/>
                    <a:pt x="3569" y="4509"/>
                  </a:cubicBezTo>
                  <a:cubicBezTo>
                    <a:pt x="4070" y="4309"/>
                    <a:pt x="4503" y="3942"/>
                    <a:pt x="4804" y="3475"/>
                  </a:cubicBezTo>
                  <a:lnTo>
                    <a:pt x="6571" y="3141"/>
                  </a:lnTo>
                  <a:cubicBezTo>
                    <a:pt x="7139" y="3008"/>
                    <a:pt x="7439" y="2441"/>
                    <a:pt x="7239" y="1907"/>
                  </a:cubicBezTo>
                  <a:lnTo>
                    <a:pt x="6738" y="773"/>
                  </a:lnTo>
                  <a:cubicBezTo>
                    <a:pt x="6605" y="473"/>
                    <a:pt x="6338" y="273"/>
                    <a:pt x="6038" y="239"/>
                  </a:cubicBezTo>
                  <a:lnTo>
                    <a:pt x="3436" y="6"/>
                  </a:lnTo>
                  <a:cubicBezTo>
                    <a:pt x="3399" y="3"/>
                    <a:pt x="3363" y="1"/>
                    <a:pt x="3326"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085;p56">
              <a:extLst>
                <a:ext uri="{FF2B5EF4-FFF2-40B4-BE49-F238E27FC236}">
                  <a16:creationId xmlns:a16="http://schemas.microsoft.com/office/drawing/2014/main" id="{1DBF9458-7E0C-4930-B45A-6834694478B3}"/>
                </a:ext>
              </a:extLst>
            </p:cNvPr>
            <p:cNvSpPr/>
            <p:nvPr/>
          </p:nvSpPr>
          <p:spPr>
            <a:xfrm>
              <a:off x="7230910" y="2938728"/>
              <a:ext cx="621413" cy="723209"/>
            </a:xfrm>
            <a:custGeom>
              <a:avLst/>
              <a:gdLst/>
              <a:ahLst/>
              <a:cxnLst/>
              <a:rect l="l" t="t" r="r" b="b"/>
              <a:pathLst>
                <a:path w="30089" h="35018" extrusionOk="0">
                  <a:moveTo>
                    <a:pt x="16788" y="0"/>
                  </a:moveTo>
                  <a:cubicBezTo>
                    <a:pt x="16019" y="0"/>
                    <a:pt x="15281" y="17"/>
                    <a:pt x="14644" y="60"/>
                  </a:cubicBezTo>
                  <a:cubicBezTo>
                    <a:pt x="14646" y="58"/>
                    <a:pt x="14643" y="57"/>
                    <a:pt x="14635" y="57"/>
                  </a:cubicBezTo>
                  <a:cubicBezTo>
                    <a:pt x="14488" y="57"/>
                    <a:pt x="12577" y="371"/>
                    <a:pt x="11242" y="593"/>
                  </a:cubicBezTo>
                  <a:cubicBezTo>
                    <a:pt x="10241" y="760"/>
                    <a:pt x="9374" y="1361"/>
                    <a:pt x="8873" y="2228"/>
                  </a:cubicBezTo>
                  <a:cubicBezTo>
                    <a:pt x="7472" y="4663"/>
                    <a:pt x="6572" y="8499"/>
                    <a:pt x="6138" y="11334"/>
                  </a:cubicBezTo>
                  <a:cubicBezTo>
                    <a:pt x="5904" y="13136"/>
                    <a:pt x="5337" y="14870"/>
                    <a:pt x="4437" y="16438"/>
                  </a:cubicBezTo>
                  <a:cubicBezTo>
                    <a:pt x="2535" y="19840"/>
                    <a:pt x="0" y="26045"/>
                    <a:pt x="5404" y="28447"/>
                  </a:cubicBezTo>
                  <a:cubicBezTo>
                    <a:pt x="5406" y="28446"/>
                    <a:pt x="5409" y="28446"/>
                    <a:pt x="5411" y="28446"/>
                  </a:cubicBezTo>
                  <a:cubicBezTo>
                    <a:pt x="5596" y="28446"/>
                    <a:pt x="7519" y="29517"/>
                    <a:pt x="8373" y="29714"/>
                  </a:cubicBezTo>
                  <a:cubicBezTo>
                    <a:pt x="8373" y="29781"/>
                    <a:pt x="16245" y="31682"/>
                    <a:pt x="20048" y="32583"/>
                  </a:cubicBezTo>
                  <a:cubicBezTo>
                    <a:pt x="22183" y="33083"/>
                    <a:pt x="23684" y="33750"/>
                    <a:pt x="25051" y="35018"/>
                  </a:cubicBezTo>
                  <a:cubicBezTo>
                    <a:pt x="25051" y="35018"/>
                    <a:pt x="28421" y="19474"/>
                    <a:pt x="29755" y="6431"/>
                  </a:cubicBezTo>
                  <a:cubicBezTo>
                    <a:pt x="30088" y="3295"/>
                    <a:pt x="27720" y="527"/>
                    <a:pt x="24584" y="326"/>
                  </a:cubicBezTo>
                  <a:lnTo>
                    <a:pt x="23117" y="260"/>
                  </a:lnTo>
                  <a:cubicBezTo>
                    <a:pt x="22933" y="233"/>
                    <a:pt x="19644" y="0"/>
                    <a:pt x="16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086;p56">
              <a:extLst>
                <a:ext uri="{FF2B5EF4-FFF2-40B4-BE49-F238E27FC236}">
                  <a16:creationId xmlns:a16="http://schemas.microsoft.com/office/drawing/2014/main" id="{469266E4-8F6D-2DE2-99CC-F9EEDFAA6C24}"/>
                </a:ext>
              </a:extLst>
            </p:cNvPr>
            <p:cNvSpPr/>
            <p:nvPr/>
          </p:nvSpPr>
          <p:spPr>
            <a:xfrm>
              <a:off x="7451830" y="2763595"/>
              <a:ext cx="240664" cy="270176"/>
            </a:xfrm>
            <a:custGeom>
              <a:avLst/>
              <a:gdLst/>
              <a:ahLst/>
              <a:cxnLst/>
              <a:rect l="l" t="t" r="r" b="b"/>
              <a:pathLst>
                <a:path w="11653" h="13082" extrusionOk="0">
                  <a:moveTo>
                    <a:pt x="10852" y="0"/>
                  </a:moveTo>
                  <a:lnTo>
                    <a:pt x="7016" y="2869"/>
                  </a:lnTo>
                  <a:lnTo>
                    <a:pt x="3880" y="5571"/>
                  </a:lnTo>
                  <a:lnTo>
                    <a:pt x="3780" y="5638"/>
                  </a:lnTo>
                  <a:cubicBezTo>
                    <a:pt x="3814" y="5804"/>
                    <a:pt x="3847" y="5938"/>
                    <a:pt x="3914" y="6105"/>
                  </a:cubicBezTo>
                  <a:cubicBezTo>
                    <a:pt x="3947" y="6271"/>
                    <a:pt x="4014" y="6438"/>
                    <a:pt x="4047" y="6638"/>
                  </a:cubicBezTo>
                  <a:cubicBezTo>
                    <a:pt x="4080" y="6638"/>
                    <a:pt x="4080" y="6672"/>
                    <a:pt x="4080" y="6705"/>
                  </a:cubicBezTo>
                  <a:cubicBezTo>
                    <a:pt x="4547" y="8273"/>
                    <a:pt x="4514" y="8740"/>
                    <a:pt x="1812" y="9941"/>
                  </a:cubicBezTo>
                  <a:cubicBezTo>
                    <a:pt x="867" y="11093"/>
                    <a:pt x="0" y="13082"/>
                    <a:pt x="2525" y="13082"/>
                  </a:cubicBezTo>
                  <a:cubicBezTo>
                    <a:pt x="2851" y="13082"/>
                    <a:pt x="3234" y="13049"/>
                    <a:pt x="3680" y="12976"/>
                  </a:cubicBezTo>
                  <a:cubicBezTo>
                    <a:pt x="6649" y="12576"/>
                    <a:pt x="9451" y="11242"/>
                    <a:pt x="11653" y="9173"/>
                  </a:cubicBezTo>
                  <a:cubicBezTo>
                    <a:pt x="9418" y="7672"/>
                    <a:pt x="10118" y="2802"/>
                    <a:pt x="10852"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2" name="Google Shape;1087;p56">
              <a:extLst>
                <a:ext uri="{FF2B5EF4-FFF2-40B4-BE49-F238E27FC236}">
                  <a16:creationId xmlns:a16="http://schemas.microsoft.com/office/drawing/2014/main" id="{25CFC1B6-ADAF-9869-9B3E-B424892F7842}"/>
                </a:ext>
              </a:extLst>
            </p:cNvPr>
            <p:cNvSpPr/>
            <p:nvPr/>
          </p:nvSpPr>
          <p:spPr>
            <a:xfrm>
              <a:off x="7087602" y="4295040"/>
              <a:ext cx="111627" cy="208074"/>
            </a:xfrm>
            <a:custGeom>
              <a:avLst/>
              <a:gdLst/>
              <a:ahLst/>
              <a:cxnLst/>
              <a:rect l="l" t="t" r="r" b="b"/>
              <a:pathLst>
                <a:path w="5405" h="10075" extrusionOk="0">
                  <a:moveTo>
                    <a:pt x="4004" y="0"/>
                  </a:moveTo>
                  <a:lnTo>
                    <a:pt x="1" y="467"/>
                  </a:lnTo>
                  <a:lnTo>
                    <a:pt x="2002" y="10074"/>
                  </a:lnTo>
                  <a:lnTo>
                    <a:pt x="5405" y="9741"/>
                  </a:lnTo>
                  <a:lnTo>
                    <a:pt x="400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088;p56">
              <a:extLst>
                <a:ext uri="{FF2B5EF4-FFF2-40B4-BE49-F238E27FC236}">
                  <a16:creationId xmlns:a16="http://schemas.microsoft.com/office/drawing/2014/main" id="{18D48FF5-CC5A-362F-5FE2-82CE1C47F8A9}"/>
                </a:ext>
              </a:extLst>
            </p:cNvPr>
            <p:cNvSpPr/>
            <p:nvPr/>
          </p:nvSpPr>
          <p:spPr>
            <a:xfrm>
              <a:off x="6963605" y="4470566"/>
              <a:ext cx="259746" cy="105369"/>
            </a:xfrm>
            <a:custGeom>
              <a:avLst/>
              <a:gdLst/>
              <a:ahLst/>
              <a:cxnLst/>
              <a:rect l="l" t="t" r="r" b="b"/>
              <a:pathLst>
                <a:path w="12577" h="5102" extrusionOk="0">
                  <a:moveTo>
                    <a:pt x="11538" y="1"/>
                  </a:moveTo>
                  <a:cubicBezTo>
                    <a:pt x="11518" y="1"/>
                    <a:pt x="11497" y="3"/>
                    <a:pt x="11476" y="7"/>
                  </a:cubicBezTo>
                  <a:lnTo>
                    <a:pt x="7806" y="241"/>
                  </a:lnTo>
                  <a:cubicBezTo>
                    <a:pt x="7339" y="241"/>
                    <a:pt x="6906" y="441"/>
                    <a:pt x="6605" y="775"/>
                  </a:cubicBezTo>
                  <a:cubicBezTo>
                    <a:pt x="5905" y="1508"/>
                    <a:pt x="3670" y="2843"/>
                    <a:pt x="968" y="2943"/>
                  </a:cubicBezTo>
                  <a:cubicBezTo>
                    <a:pt x="201" y="2943"/>
                    <a:pt x="1" y="4711"/>
                    <a:pt x="1769" y="5011"/>
                  </a:cubicBezTo>
                  <a:cubicBezTo>
                    <a:pt x="2152" y="5076"/>
                    <a:pt x="2581" y="5102"/>
                    <a:pt x="3033" y="5102"/>
                  </a:cubicBezTo>
                  <a:cubicBezTo>
                    <a:pt x="4667" y="5102"/>
                    <a:pt x="6587" y="4763"/>
                    <a:pt x="7606" y="4711"/>
                  </a:cubicBezTo>
                  <a:cubicBezTo>
                    <a:pt x="8156" y="4667"/>
                    <a:pt x="8622" y="4655"/>
                    <a:pt x="9034" y="4655"/>
                  </a:cubicBezTo>
                  <a:cubicBezTo>
                    <a:pt x="9506" y="4655"/>
                    <a:pt x="9908" y="4671"/>
                    <a:pt x="10287" y="4671"/>
                  </a:cubicBezTo>
                  <a:cubicBezTo>
                    <a:pt x="10840" y="4671"/>
                    <a:pt x="11343" y="4638"/>
                    <a:pt x="11943" y="4477"/>
                  </a:cubicBezTo>
                  <a:lnTo>
                    <a:pt x="11976" y="4477"/>
                  </a:lnTo>
                  <a:cubicBezTo>
                    <a:pt x="12343" y="4411"/>
                    <a:pt x="12576" y="4044"/>
                    <a:pt x="12510" y="3643"/>
                  </a:cubicBezTo>
                  <a:lnTo>
                    <a:pt x="11809" y="241"/>
                  </a:lnTo>
                  <a:cubicBezTo>
                    <a:pt x="11780" y="96"/>
                    <a:pt x="11675" y="1"/>
                    <a:pt x="1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089;p56">
              <a:extLst>
                <a:ext uri="{FF2B5EF4-FFF2-40B4-BE49-F238E27FC236}">
                  <a16:creationId xmlns:a16="http://schemas.microsoft.com/office/drawing/2014/main" id="{D3D3B4D7-7506-53E4-3EE8-D26B080C9D75}"/>
                </a:ext>
              </a:extLst>
            </p:cNvPr>
            <p:cNvSpPr/>
            <p:nvPr/>
          </p:nvSpPr>
          <p:spPr>
            <a:xfrm>
              <a:off x="7086921" y="4295040"/>
              <a:ext cx="99235" cy="124700"/>
            </a:xfrm>
            <a:custGeom>
              <a:avLst/>
              <a:gdLst/>
              <a:ahLst/>
              <a:cxnLst/>
              <a:rect l="l" t="t" r="r" b="b"/>
              <a:pathLst>
                <a:path w="4805" h="6038" extrusionOk="0">
                  <a:moveTo>
                    <a:pt x="4037" y="0"/>
                  </a:moveTo>
                  <a:lnTo>
                    <a:pt x="1" y="467"/>
                  </a:lnTo>
                  <a:lnTo>
                    <a:pt x="1201" y="6038"/>
                  </a:lnTo>
                  <a:lnTo>
                    <a:pt x="4804" y="5304"/>
                  </a:lnTo>
                  <a:lnTo>
                    <a:pt x="40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090;p56">
              <a:extLst>
                <a:ext uri="{FF2B5EF4-FFF2-40B4-BE49-F238E27FC236}">
                  <a16:creationId xmlns:a16="http://schemas.microsoft.com/office/drawing/2014/main" id="{458DC33D-2D96-9189-3385-4593FDBDBB81}"/>
                </a:ext>
              </a:extLst>
            </p:cNvPr>
            <p:cNvSpPr/>
            <p:nvPr/>
          </p:nvSpPr>
          <p:spPr>
            <a:xfrm>
              <a:off x="6948446" y="3579266"/>
              <a:ext cx="761272" cy="819822"/>
            </a:xfrm>
            <a:custGeom>
              <a:avLst/>
              <a:gdLst/>
              <a:ahLst/>
              <a:cxnLst/>
              <a:rect l="l" t="t" r="r" b="b"/>
              <a:pathLst>
                <a:path w="36861" h="39696" extrusionOk="0">
                  <a:moveTo>
                    <a:pt x="30022" y="0"/>
                  </a:moveTo>
                  <a:cubicBezTo>
                    <a:pt x="26720" y="434"/>
                    <a:pt x="23618" y="2735"/>
                    <a:pt x="23618" y="2735"/>
                  </a:cubicBezTo>
                  <a:cubicBezTo>
                    <a:pt x="23618" y="2735"/>
                    <a:pt x="19247" y="2166"/>
                    <a:pt x="14262" y="2166"/>
                  </a:cubicBezTo>
                  <a:cubicBezTo>
                    <a:pt x="11065" y="2166"/>
                    <a:pt x="7615" y="2400"/>
                    <a:pt x="4904" y="3169"/>
                  </a:cubicBezTo>
                  <a:lnTo>
                    <a:pt x="4871" y="3169"/>
                  </a:lnTo>
                  <a:lnTo>
                    <a:pt x="4738" y="3202"/>
                  </a:lnTo>
                  <a:cubicBezTo>
                    <a:pt x="4504" y="3269"/>
                    <a:pt x="4237" y="3369"/>
                    <a:pt x="4004" y="3469"/>
                  </a:cubicBezTo>
                  <a:cubicBezTo>
                    <a:pt x="3904" y="3469"/>
                    <a:pt x="3837" y="3503"/>
                    <a:pt x="3770" y="3536"/>
                  </a:cubicBezTo>
                  <a:lnTo>
                    <a:pt x="3503" y="3636"/>
                  </a:lnTo>
                  <a:lnTo>
                    <a:pt x="3303" y="3736"/>
                  </a:lnTo>
                  <a:cubicBezTo>
                    <a:pt x="3070" y="3836"/>
                    <a:pt x="2870" y="3936"/>
                    <a:pt x="2636" y="4036"/>
                  </a:cubicBezTo>
                  <a:cubicBezTo>
                    <a:pt x="2569" y="4070"/>
                    <a:pt x="2503" y="4103"/>
                    <a:pt x="2436" y="4136"/>
                  </a:cubicBezTo>
                  <a:cubicBezTo>
                    <a:pt x="2302" y="4203"/>
                    <a:pt x="2169" y="4303"/>
                    <a:pt x="2069" y="4370"/>
                  </a:cubicBezTo>
                  <a:lnTo>
                    <a:pt x="1735" y="4570"/>
                  </a:lnTo>
                  <a:cubicBezTo>
                    <a:pt x="1635" y="4670"/>
                    <a:pt x="1502" y="4770"/>
                    <a:pt x="1402" y="4837"/>
                  </a:cubicBezTo>
                  <a:cubicBezTo>
                    <a:pt x="1302" y="4937"/>
                    <a:pt x="1202" y="5037"/>
                    <a:pt x="1102" y="5137"/>
                  </a:cubicBezTo>
                  <a:cubicBezTo>
                    <a:pt x="1068" y="5170"/>
                    <a:pt x="1002" y="5237"/>
                    <a:pt x="968" y="5271"/>
                  </a:cubicBezTo>
                  <a:lnTo>
                    <a:pt x="835" y="5437"/>
                  </a:lnTo>
                  <a:cubicBezTo>
                    <a:pt x="401" y="5938"/>
                    <a:pt x="134" y="6571"/>
                    <a:pt x="34" y="7239"/>
                  </a:cubicBezTo>
                  <a:cubicBezTo>
                    <a:pt x="1" y="7372"/>
                    <a:pt x="1" y="7505"/>
                    <a:pt x="1" y="7639"/>
                  </a:cubicBezTo>
                  <a:cubicBezTo>
                    <a:pt x="1" y="7672"/>
                    <a:pt x="1" y="7706"/>
                    <a:pt x="1" y="7739"/>
                  </a:cubicBezTo>
                  <a:lnTo>
                    <a:pt x="1" y="8740"/>
                  </a:lnTo>
                  <a:cubicBezTo>
                    <a:pt x="34" y="9841"/>
                    <a:pt x="101" y="10941"/>
                    <a:pt x="268" y="12042"/>
                  </a:cubicBezTo>
                  <a:cubicBezTo>
                    <a:pt x="801" y="16112"/>
                    <a:pt x="2069" y="20381"/>
                    <a:pt x="3036" y="24484"/>
                  </a:cubicBezTo>
                  <a:cubicBezTo>
                    <a:pt x="4938" y="32623"/>
                    <a:pt x="6606" y="39695"/>
                    <a:pt x="6606" y="39695"/>
                  </a:cubicBezTo>
                  <a:lnTo>
                    <a:pt x="7339" y="39562"/>
                  </a:lnTo>
                  <a:lnTo>
                    <a:pt x="11276" y="38728"/>
                  </a:lnTo>
                  <a:lnTo>
                    <a:pt x="12143" y="38528"/>
                  </a:lnTo>
                  <a:cubicBezTo>
                    <a:pt x="12143" y="38528"/>
                    <a:pt x="11676" y="16879"/>
                    <a:pt x="8707" y="14177"/>
                  </a:cubicBezTo>
                  <a:lnTo>
                    <a:pt x="8707" y="14177"/>
                  </a:lnTo>
                  <a:lnTo>
                    <a:pt x="26953" y="15178"/>
                  </a:lnTo>
                  <a:cubicBezTo>
                    <a:pt x="27187" y="15178"/>
                    <a:pt x="27420" y="15211"/>
                    <a:pt x="27654" y="15211"/>
                  </a:cubicBezTo>
                  <a:lnTo>
                    <a:pt x="28088" y="15211"/>
                  </a:lnTo>
                  <a:cubicBezTo>
                    <a:pt x="33858" y="15144"/>
                    <a:pt x="36860" y="8706"/>
                    <a:pt x="32024" y="200"/>
                  </a:cubicBezTo>
                  <a:lnTo>
                    <a:pt x="31957" y="200"/>
                  </a:lnTo>
                  <a:lnTo>
                    <a:pt x="30489" y="33"/>
                  </a:lnTo>
                  <a:lnTo>
                    <a:pt x="300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091;p56">
              <a:extLst>
                <a:ext uri="{FF2B5EF4-FFF2-40B4-BE49-F238E27FC236}">
                  <a16:creationId xmlns:a16="http://schemas.microsoft.com/office/drawing/2014/main" id="{587CA540-F73E-7F99-7215-FBF13DA44355}"/>
                </a:ext>
              </a:extLst>
            </p:cNvPr>
            <p:cNvSpPr/>
            <p:nvPr/>
          </p:nvSpPr>
          <p:spPr>
            <a:xfrm>
              <a:off x="6593656" y="4066313"/>
              <a:ext cx="139879" cy="200494"/>
            </a:xfrm>
            <a:custGeom>
              <a:avLst/>
              <a:gdLst/>
              <a:ahLst/>
              <a:cxnLst/>
              <a:rect l="l" t="t" r="r" b="b"/>
              <a:pathLst>
                <a:path w="6773" h="9708" extrusionOk="0">
                  <a:moveTo>
                    <a:pt x="4604" y="1"/>
                  </a:moveTo>
                  <a:lnTo>
                    <a:pt x="2736" y="3937"/>
                  </a:lnTo>
                  <a:lnTo>
                    <a:pt x="1" y="9708"/>
                  </a:lnTo>
                  <a:lnTo>
                    <a:pt x="3637" y="9341"/>
                  </a:lnTo>
                  <a:lnTo>
                    <a:pt x="5805" y="6005"/>
                  </a:lnTo>
                  <a:lnTo>
                    <a:pt x="6772" y="4504"/>
                  </a:lnTo>
                  <a:lnTo>
                    <a:pt x="460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092;p56">
              <a:extLst>
                <a:ext uri="{FF2B5EF4-FFF2-40B4-BE49-F238E27FC236}">
                  <a16:creationId xmlns:a16="http://schemas.microsoft.com/office/drawing/2014/main" id="{92788846-8AD5-55DD-9B25-14EDF795230D}"/>
                </a:ext>
              </a:extLst>
            </p:cNvPr>
            <p:cNvSpPr/>
            <p:nvPr/>
          </p:nvSpPr>
          <p:spPr>
            <a:xfrm>
              <a:off x="6427817" y="4192583"/>
              <a:ext cx="251300" cy="149421"/>
            </a:xfrm>
            <a:custGeom>
              <a:avLst/>
              <a:gdLst/>
              <a:ahLst/>
              <a:cxnLst/>
              <a:rect l="l" t="t" r="r" b="b"/>
              <a:pathLst>
                <a:path w="12168" h="7235" extrusionOk="0">
                  <a:moveTo>
                    <a:pt x="1277" y="0"/>
                  </a:moveTo>
                  <a:cubicBezTo>
                    <a:pt x="620" y="0"/>
                    <a:pt x="0" y="1356"/>
                    <a:pt x="1426" y="2193"/>
                  </a:cubicBezTo>
                  <a:lnTo>
                    <a:pt x="5863" y="4761"/>
                  </a:lnTo>
                  <a:cubicBezTo>
                    <a:pt x="7631" y="5829"/>
                    <a:pt x="8264" y="6296"/>
                    <a:pt x="9665" y="7163"/>
                  </a:cubicBezTo>
                  <a:cubicBezTo>
                    <a:pt x="9763" y="7212"/>
                    <a:pt x="9869" y="7235"/>
                    <a:pt x="9974" y="7235"/>
                  </a:cubicBezTo>
                  <a:cubicBezTo>
                    <a:pt x="10229" y="7235"/>
                    <a:pt x="10481" y="7099"/>
                    <a:pt x="10599" y="6863"/>
                  </a:cubicBezTo>
                  <a:lnTo>
                    <a:pt x="12100" y="3393"/>
                  </a:lnTo>
                  <a:cubicBezTo>
                    <a:pt x="12167" y="3260"/>
                    <a:pt x="12100" y="3060"/>
                    <a:pt x="11934" y="2993"/>
                  </a:cubicBezTo>
                  <a:lnTo>
                    <a:pt x="8932" y="1125"/>
                  </a:lnTo>
                  <a:cubicBezTo>
                    <a:pt x="8772" y="1011"/>
                    <a:pt x="8597" y="960"/>
                    <a:pt x="8417" y="960"/>
                  </a:cubicBezTo>
                  <a:cubicBezTo>
                    <a:pt x="8333" y="960"/>
                    <a:pt x="8249" y="971"/>
                    <a:pt x="8164" y="992"/>
                  </a:cubicBezTo>
                  <a:cubicBezTo>
                    <a:pt x="7800" y="1051"/>
                    <a:pt x="7390" y="1085"/>
                    <a:pt x="6930" y="1085"/>
                  </a:cubicBezTo>
                  <a:cubicBezTo>
                    <a:pt x="5579" y="1085"/>
                    <a:pt x="3790" y="796"/>
                    <a:pt x="1426" y="24"/>
                  </a:cubicBezTo>
                  <a:cubicBezTo>
                    <a:pt x="1377" y="8"/>
                    <a:pt x="1326" y="0"/>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093;p56">
              <a:extLst>
                <a:ext uri="{FF2B5EF4-FFF2-40B4-BE49-F238E27FC236}">
                  <a16:creationId xmlns:a16="http://schemas.microsoft.com/office/drawing/2014/main" id="{408E5E60-F160-F68A-2AEA-DAAB3E3AA40E}"/>
                </a:ext>
              </a:extLst>
            </p:cNvPr>
            <p:cNvSpPr/>
            <p:nvPr/>
          </p:nvSpPr>
          <p:spPr>
            <a:xfrm>
              <a:off x="6650162" y="4066313"/>
              <a:ext cx="83374" cy="124018"/>
            </a:xfrm>
            <a:custGeom>
              <a:avLst/>
              <a:gdLst/>
              <a:ahLst/>
              <a:cxnLst/>
              <a:rect l="l" t="t" r="r" b="b"/>
              <a:pathLst>
                <a:path w="4037" h="6005" extrusionOk="0">
                  <a:moveTo>
                    <a:pt x="1868" y="1"/>
                  </a:moveTo>
                  <a:lnTo>
                    <a:pt x="0" y="3937"/>
                  </a:lnTo>
                  <a:lnTo>
                    <a:pt x="3069" y="6005"/>
                  </a:lnTo>
                  <a:lnTo>
                    <a:pt x="4036" y="4504"/>
                  </a:lnTo>
                  <a:lnTo>
                    <a:pt x="1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094;p56">
              <a:extLst>
                <a:ext uri="{FF2B5EF4-FFF2-40B4-BE49-F238E27FC236}">
                  <a16:creationId xmlns:a16="http://schemas.microsoft.com/office/drawing/2014/main" id="{D3869387-CBFB-9563-4AA8-D84818E810E9}"/>
                </a:ext>
              </a:extLst>
            </p:cNvPr>
            <p:cNvSpPr/>
            <p:nvPr/>
          </p:nvSpPr>
          <p:spPr>
            <a:xfrm>
              <a:off x="6648778" y="3462827"/>
              <a:ext cx="1145243" cy="720628"/>
            </a:xfrm>
            <a:custGeom>
              <a:avLst/>
              <a:gdLst/>
              <a:ahLst/>
              <a:cxnLst/>
              <a:rect l="l" t="t" r="r" b="b"/>
              <a:pathLst>
                <a:path w="55453" h="34893" extrusionOk="0">
                  <a:moveTo>
                    <a:pt x="19336" y="0"/>
                  </a:moveTo>
                  <a:cubicBezTo>
                    <a:pt x="14798" y="0"/>
                    <a:pt x="10767" y="2894"/>
                    <a:pt x="9340" y="7239"/>
                  </a:cubicBezTo>
                  <a:cubicBezTo>
                    <a:pt x="5538" y="18781"/>
                    <a:pt x="0" y="31723"/>
                    <a:pt x="0" y="31723"/>
                  </a:cubicBezTo>
                  <a:lnTo>
                    <a:pt x="568" y="32124"/>
                  </a:lnTo>
                  <a:lnTo>
                    <a:pt x="3736" y="34292"/>
                  </a:lnTo>
                  <a:lnTo>
                    <a:pt x="4604" y="34892"/>
                  </a:lnTo>
                  <a:cubicBezTo>
                    <a:pt x="4604" y="34892"/>
                    <a:pt x="9774" y="26753"/>
                    <a:pt x="14744" y="17780"/>
                  </a:cubicBezTo>
                  <a:lnTo>
                    <a:pt x="14744" y="17680"/>
                  </a:lnTo>
                  <a:cubicBezTo>
                    <a:pt x="14611" y="16579"/>
                    <a:pt x="14544" y="15479"/>
                    <a:pt x="14511" y="14378"/>
                  </a:cubicBezTo>
                  <a:lnTo>
                    <a:pt x="14511" y="13377"/>
                  </a:lnTo>
                  <a:cubicBezTo>
                    <a:pt x="14511" y="13244"/>
                    <a:pt x="14544" y="13110"/>
                    <a:pt x="14544" y="12977"/>
                  </a:cubicBezTo>
                  <a:cubicBezTo>
                    <a:pt x="14644" y="12310"/>
                    <a:pt x="14911" y="11676"/>
                    <a:pt x="15345" y="11175"/>
                  </a:cubicBezTo>
                  <a:lnTo>
                    <a:pt x="15478" y="11009"/>
                  </a:lnTo>
                  <a:cubicBezTo>
                    <a:pt x="15512" y="10975"/>
                    <a:pt x="15578" y="10909"/>
                    <a:pt x="15612" y="10875"/>
                  </a:cubicBezTo>
                  <a:cubicBezTo>
                    <a:pt x="15712" y="10775"/>
                    <a:pt x="15812" y="10675"/>
                    <a:pt x="15912" y="10608"/>
                  </a:cubicBezTo>
                  <a:cubicBezTo>
                    <a:pt x="16012" y="10508"/>
                    <a:pt x="16145" y="10408"/>
                    <a:pt x="16245" y="10341"/>
                  </a:cubicBezTo>
                  <a:lnTo>
                    <a:pt x="16579" y="10108"/>
                  </a:lnTo>
                  <a:cubicBezTo>
                    <a:pt x="16679" y="10041"/>
                    <a:pt x="16812" y="9975"/>
                    <a:pt x="16946" y="9874"/>
                  </a:cubicBezTo>
                  <a:cubicBezTo>
                    <a:pt x="17013" y="9841"/>
                    <a:pt x="17079" y="9808"/>
                    <a:pt x="17146" y="9774"/>
                  </a:cubicBezTo>
                  <a:cubicBezTo>
                    <a:pt x="17380" y="9674"/>
                    <a:pt x="17580" y="9574"/>
                    <a:pt x="17813" y="9474"/>
                  </a:cubicBezTo>
                  <a:lnTo>
                    <a:pt x="18013" y="9374"/>
                  </a:lnTo>
                  <a:lnTo>
                    <a:pt x="18280" y="9274"/>
                  </a:lnTo>
                  <a:cubicBezTo>
                    <a:pt x="18347" y="9241"/>
                    <a:pt x="18414" y="9207"/>
                    <a:pt x="18514" y="9207"/>
                  </a:cubicBezTo>
                  <a:cubicBezTo>
                    <a:pt x="18747" y="9107"/>
                    <a:pt x="18981" y="9041"/>
                    <a:pt x="19248" y="8940"/>
                  </a:cubicBezTo>
                  <a:lnTo>
                    <a:pt x="19381" y="8907"/>
                  </a:lnTo>
                  <a:lnTo>
                    <a:pt x="19414" y="8907"/>
                  </a:lnTo>
                  <a:cubicBezTo>
                    <a:pt x="21549" y="9908"/>
                    <a:pt x="25385" y="12243"/>
                    <a:pt x="29522" y="14645"/>
                  </a:cubicBezTo>
                  <a:cubicBezTo>
                    <a:pt x="33991" y="17246"/>
                    <a:pt x="38828" y="19882"/>
                    <a:pt x="42164" y="20849"/>
                  </a:cubicBezTo>
                  <a:cubicBezTo>
                    <a:pt x="42297" y="20882"/>
                    <a:pt x="42464" y="20916"/>
                    <a:pt x="42598" y="20949"/>
                  </a:cubicBezTo>
                  <a:cubicBezTo>
                    <a:pt x="42964" y="21049"/>
                    <a:pt x="43365" y="21149"/>
                    <a:pt x="43765" y="21183"/>
                  </a:cubicBezTo>
                  <a:cubicBezTo>
                    <a:pt x="44288" y="21248"/>
                    <a:pt x="44811" y="21281"/>
                    <a:pt x="45329" y="21281"/>
                  </a:cubicBezTo>
                  <a:cubicBezTo>
                    <a:pt x="50665" y="21281"/>
                    <a:pt x="55452" y="17772"/>
                    <a:pt x="53172" y="9441"/>
                  </a:cubicBezTo>
                  <a:cubicBezTo>
                    <a:pt x="52671" y="7573"/>
                    <a:pt x="51037" y="6205"/>
                    <a:pt x="49069" y="6072"/>
                  </a:cubicBezTo>
                  <a:cubicBezTo>
                    <a:pt x="48202" y="6005"/>
                    <a:pt x="47334" y="5938"/>
                    <a:pt x="46534" y="5838"/>
                  </a:cubicBezTo>
                  <a:lnTo>
                    <a:pt x="46467" y="5838"/>
                  </a:lnTo>
                  <a:lnTo>
                    <a:pt x="44999" y="5705"/>
                  </a:lnTo>
                  <a:lnTo>
                    <a:pt x="44532" y="5638"/>
                  </a:lnTo>
                  <a:lnTo>
                    <a:pt x="41130" y="5271"/>
                  </a:lnTo>
                  <a:cubicBezTo>
                    <a:pt x="41130" y="5271"/>
                    <a:pt x="28821" y="101"/>
                    <a:pt x="19414" y="1"/>
                  </a:cubicBezTo>
                  <a:cubicBezTo>
                    <a:pt x="19388" y="1"/>
                    <a:pt x="19362" y="0"/>
                    <a:pt x="1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95;p56">
              <a:extLst>
                <a:ext uri="{FF2B5EF4-FFF2-40B4-BE49-F238E27FC236}">
                  <a16:creationId xmlns:a16="http://schemas.microsoft.com/office/drawing/2014/main" id="{8AE9C5CF-B0FF-B3F5-18EA-48BEF62C0806}"/>
                </a:ext>
              </a:extLst>
            </p:cNvPr>
            <p:cNvSpPr/>
            <p:nvPr/>
          </p:nvSpPr>
          <p:spPr>
            <a:xfrm>
              <a:off x="7046277" y="3644713"/>
              <a:ext cx="2767" cy="702"/>
            </a:xfrm>
            <a:custGeom>
              <a:avLst/>
              <a:gdLst/>
              <a:ahLst/>
              <a:cxnLst/>
              <a:rect l="l" t="t" r="r" b="b"/>
              <a:pathLst>
                <a:path w="134" h="34" extrusionOk="0">
                  <a:moveTo>
                    <a:pt x="134" y="0"/>
                  </a:moveTo>
                  <a:lnTo>
                    <a:pt x="134" y="0"/>
                  </a:lnTo>
                  <a:lnTo>
                    <a:pt x="1" y="33"/>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096;p56">
              <a:extLst>
                <a:ext uri="{FF2B5EF4-FFF2-40B4-BE49-F238E27FC236}">
                  <a16:creationId xmlns:a16="http://schemas.microsoft.com/office/drawing/2014/main" id="{27AEE474-5D9D-7C20-03CC-48C7347BB9A2}"/>
                </a:ext>
              </a:extLst>
            </p:cNvPr>
            <p:cNvSpPr/>
            <p:nvPr/>
          </p:nvSpPr>
          <p:spPr>
            <a:xfrm>
              <a:off x="7529194" y="2813884"/>
              <a:ext cx="93040" cy="88186"/>
            </a:xfrm>
            <a:custGeom>
              <a:avLst/>
              <a:gdLst/>
              <a:ahLst/>
              <a:cxnLst/>
              <a:rect l="l" t="t" r="r" b="b"/>
              <a:pathLst>
                <a:path w="4505" h="4270" extrusionOk="0">
                  <a:moveTo>
                    <a:pt x="3970" y="0"/>
                  </a:moveTo>
                  <a:lnTo>
                    <a:pt x="3270" y="434"/>
                  </a:lnTo>
                  <a:lnTo>
                    <a:pt x="101" y="3136"/>
                  </a:lnTo>
                  <a:lnTo>
                    <a:pt x="1" y="3203"/>
                  </a:lnTo>
                  <a:cubicBezTo>
                    <a:pt x="68" y="3369"/>
                    <a:pt x="101" y="3503"/>
                    <a:pt x="168" y="3670"/>
                  </a:cubicBezTo>
                  <a:cubicBezTo>
                    <a:pt x="201" y="3836"/>
                    <a:pt x="268" y="4003"/>
                    <a:pt x="301" y="4203"/>
                  </a:cubicBezTo>
                  <a:cubicBezTo>
                    <a:pt x="334" y="4203"/>
                    <a:pt x="334" y="4237"/>
                    <a:pt x="334" y="4270"/>
                  </a:cubicBezTo>
                  <a:cubicBezTo>
                    <a:pt x="1802" y="4070"/>
                    <a:pt x="4504" y="3002"/>
                    <a:pt x="39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097;p56">
              <a:extLst>
                <a:ext uri="{FF2B5EF4-FFF2-40B4-BE49-F238E27FC236}">
                  <a16:creationId xmlns:a16="http://schemas.microsoft.com/office/drawing/2014/main" id="{84FF5DE0-1FBB-6CD0-612A-C4F7538D130E}"/>
                </a:ext>
              </a:extLst>
            </p:cNvPr>
            <p:cNvSpPr/>
            <p:nvPr/>
          </p:nvSpPr>
          <p:spPr>
            <a:xfrm>
              <a:off x="7438963" y="2596413"/>
              <a:ext cx="221849" cy="292976"/>
            </a:xfrm>
            <a:custGeom>
              <a:avLst/>
              <a:gdLst/>
              <a:ahLst/>
              <a:cxnLst/>
              <a:rect l="l" t="t" r="r" b="b"/>
              <a:pathLst>
                <a:path w="10742" h="14186" extrusionOk="0">
                  <a:moveTo>
                    <a:pt x="5861" y="1"/>
                  </a:moveTo>
                  <a:cubicBezTo>
                    <a:pt x="5052" y="1"/>
                    <a:pt x="4201" y="216"/>
                    <a:pt x="3369" y="690"/>
                  </a:cubicBezTo>
                  <a:cubicBezTo>
                    <a:pt x="33" y="2558"/>
                    <a:pt x="0" y="7895"/>
                    <a:pt x="1034" y="10964"/>
                  </a:cubicBezTo>
                  <a:cubicBezTo>
                    <a:pt x="1696" y="13045"/>
                    <a:pt x="3571" y="14185"/>
                    <a:pt x="5462" y="14185"/>
                  </a:cubicBezTo>
                  <a:cubicBezTo>
                    <a:pt x="6814" y="14185"/>
                    <a:pt x="8175" y="13603"/>
                    <a:pt x="9107" y="12365"/>
                  </a:cubicBezTo>
                  <a:cubicBezTo>
                    <a:pt x="10741" y="10297"/>
                    <a:pt x="10508" y="8195"/>
                    <a:pt x="10441" y="4626"/>
                  </a:cubicBezTo>
                  <a:cubicBezTo>
                    <a:pt x="10366" y="1947"/>
                    <a:pt x="8299" y="1"/>
                    <a:pt x="5861"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098;p56">
              <a:extLst>
                <a:ext uri="{FF2B5EF4-FFF2-40B4-BE49-F238E27FC236}">
                  <a16:creationId xmlns:a16="http://schemas.microsoft.com/office/drawing/2014/main" id="{9DF43780-2131-27B6-329C-84EF3D699857}"/>
                </a:ext>
              </a:extLst>
            </p:cNvPr>
            <p:cNvSpPr/>
            <p:nvPr/>
          </p:nvSpPr>
          <p:spPr>
            <a:xfrm>
              <a:off x="7397245" y="2552981"/>
              <a:ext cx="281390" cy="279511"/>
            </a:xfrm>
            <a:custGeom>
              <a:avLst/>
              <a:gdLst/>
              <a:ahLst/>
              <a:cxnLst/>
              <a:rect l="l" t="t" r="r" b="b"/>
              <a:pathLst>
                <a:path w="13625" h="13534" extrusionOk="0">
                  <a:moveTo>
                    <a:pt x="9010" y="0"/>
                  </a:moveTo>
                  <a:cubicBezTo>
                    <a:pt x="8790" y="0"/>
                    <a:pt x="8540" y="28"/>
                    <a:pt x="8258" y="91"/>
                  </a:cubicBezTo>
                  <a:cubicBezTo>
                    <a:pt x="6290" y="525"/>
                    <a:pt x="3955" y="1926"/>
                    <a:pt x="2821" y="1992"/>
                  </a:cubicBezTo>
                  <a:cubicBezTo>
                    <a:pt x="2320" y="1992"/>
                    <a:pt x="1820" y="2026"/>
                    <a:pt x="1353" y="2126"/>
                  </a:cubicBezTo>
                  <a:cubicBezTo>
                    <a:pt x="819" y="2259"/>
                    <a:pt x="452" y="2659"/>
                    <a:pt x="352" y="3160"/>
                  </a:cubicBezTo>
                  <a:cubicBezTo>
                    <a:pt x="328" y="3518"/>
                    <a:pt x="630" y="3860"/>
                    <a:pt x="962" y="3926"/>
                  </a:cubicBezTo>
                  <a:lnTo>
                    <a:pt x="962" y="3926"/>
                  </a:lnTo>
                  <a:cubicBezTo>
                    <a:pt x="622" y="3938"/>
                    <a:pt x="0" y="4877"/>
                    <a:pt x="619" y="5528"/>
                  </a:cubicBezTo>
                  <a:cubicBezTo>
                    <a:pt x="838" y="5768"/>
                    <a:pt x="1253" y="5864"/>
                    <a:pt x="1783" y="5864"/>
                  </a:cubicBezTo>
                  <a:cubicBezTo>
                    <a:pt x="3763" y="5864"/>
                    <a:pt x="7351" y="4517"/>
                    <a:pt x="8325" y="4227"/>
                  </a:cubicBezTo>
                  <a:cubicBezTo>
                    <a:pt x="8410" y="4202"/>
                    <a:pt x="8495" y="4189"/>
                    <a:pt x="8579" y="4189"/>
                  </a:cubicBezTo>
                  <a:cubicBezTo>
                    <a:pt x="8822" y="4189"/>
                    <a:pt x="9051" y="4295"/>
                    <a:pt x="9225" y="4494"/>
                  </a:cubicBezTo>
                  <a:cubicBezTo>
                    <a:pt x="9959" y="5428"/>
                    <a:pt x="10093" y="7096"/>
                    <a:pt x="10093" y="7096"/>
                  </a:cubicBezTo>
                  <a:cubicBezTo>
                    <a:pt x="10196" y="7074"/>
                    <a:pt x="10299" y="7063"/>
                    <a:pt x="10401" y="7063"/>
                  </a:cubicBezTo>
                  <a:cubicBezTo>
                    <a:pt x="10761" y="7063"/>
                    <a:pt x="11108" y="7196"/>
                    <a:pt x="11393" y="7430"/>
                  </a:cubicBezTo>
                  <a:cubicBezTo>
                    <a:pt x="11994" y="8030"/>
                    <a:pt x="12261" y="8864"/>
                    <a:pt x="12461" y="9698"/>
                  </a:cubicBezTo>
                  <a:cubicBezTo>
                    <a:pt x="12694" y="10965"/>
                    <a:pt x="12828" y="12266"/>
                    <a:pt x="12895" y="13534"/>
                  </a:cubicBezTo>
                  <a:cubicBezTo>
                    <a:pt x="13095" y="11699"/>
                    <a:pt x="13362" y="8997"/>
                    <a:pt x="13495" y="7163"/>
                  </a:cubicBezTo>
                  <a:cubicBezTo>
                    <a:pt x="13625" y="4893"/>
                    <a:pt x="13092" y="1550"/>
                    <a:pt x="10856" y="1550"/>
                  </a:cubicBezTo>
                  <a:cubicBezTo>
                    <a:pt x="10792" y="1550"/>
                    <a:pt x="10726" y="1553"/>
                    <a:pt x="10660" y="1559"/>
                  </a:cubicBezTo>
                  <a:cubicBezTo>
                    <a:pt x="10660" y="1559"/>
                    <a:pt x="10660" y="0"/>
                    <a:pt x="9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099;p56">
              <a:extLst>
                <a:ext uri="{FF2B5EF4-FFF2-40B4-BE49-F238E27FC236}">
                  <a16:creationId xmlns:a16="http://schemas.microsoft.com/office/drawing/2014/main" id="{548A8A4E-A58A-D3B1-8A59-EE4221FB295A}"/>
                </a:ext>
              </a:extLst>
            </p:cNvPr>
            <p:cNvSpPr/>
            <p:nvPr/>
          </p:nvSpPr>
          <p:spPr>
            <a:xfrm>
              <a:off x="7635988" y="2720803"/>
              <a:ext cx="63630" cy="81557"/>
            </a:xfrm>
            <a:custGeom>
              <a:avLst/>
              <a:gdLst/>
              <a:ahLst/>
              <a:cxnLst/>
              <a:rect l="l" t="t" r="r" b="b"/>
              <a:pathLst>
                <a:path w="3081" h="3949" extrusionOk="0">
                  <a:moveTo>
                    <a:pt x="1747" y="0"/>
                  </a:moveTo>
                  <a:cubicBezTo>
                    <a:pt x="1647" y="0"/>
                    <a:pt x="1543" y="12"/>
                    <a:pt x="1435" y="37"/>
                  </a:cubicBezTo>
                  <a:cubicBezTo>
                    <a:pt x="434" y="238"/>
                    <a:pt x="0" y="1705"/>
                    <a:pt x="34" y="2606"/>
                  </a:cubicBezTo>
                  <a:cubicBezTo>
                    <a:pt x="34" y="3367"/>
                    <a:pt x="450" y="3948"/>
                    <a:pt x="1015" y="3948"/>
                  </a:cubicBezTo>
                  <a:cubicBezTo>
                    <a:pt x="1218" y="3948"/>
                    <a:pt x="1440" y="3874"/>
                    <a:pt x="1668" y="3707"/>
                  </a:cubicBezTo>
                  <a:cubicBezTo>
                    <a:pt x="2335" y="3206"/>
                    <a:pt x="2769" y="2506"/>
                    <a:pt x="2902" y="1705"/>
                  </a:cubicBezTo>
                  <a:cubicBezTo>
                    <a:pt x="3081" y="813"/>
                    <a:pt x="2570" y="0"/>
                    <a:pt x="1747"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100;p56">
              <a:extLst>
                <a:ext uri="{FF2B5EF4-FFF2-40B4-BE49-F238E27FC236}">
                  <a16:creationId xmlns:a16="http://schemas.microsoft.com/office/drawing/2014/main" id="{23888169-303B-796F-0496-EE1FE0917BAB}"/>
                </a:ext>
              </a:extLst>
            </p:cNvPr>
            <p:cNvSpPr/>
            <p:nvPr/>
          </p:nvSpPr>
          <p:spPr>
            <a:xfrm>
              <a:off x="7491999" y="2748436"/>
              <a:ext cx="21375" cy="45064"/>
            </a:xfrm>
            <a:custGeom>
              <a:avLst/>
              <a:gdLst/>
              <a:ahLst/>
              <a:cxnLst/>
              <a:rect l="l" t="t" r="r" b="b"/>
              <a:pathLst>
                <a:path w="1035" h="2182" extrusionOk="0">
                  <a:moveTo>
                    <a:pt x="434" y="0"/>
                  </a:moveTo>
                  <a:cubicBezTo>
                    <a:pt x="334" y="1468"/>
                    <a:pt x="401" y="1268"/>
                    <a:pt x="1" y="2135"/>
                  </a:cubicBezTo>
                  <a:cubicBezTo>
                    <a:pt x="104" y="2166"/>
                    <a:pt x="214" y="2181"/>
                    <a:pt x="325" y="2181"/>
                  </a:cubicBezTo>
                  <a:cubicBezTo>
                    <a:pt x="572" y="2181"/>
                    <a:pt x="827" y="2107"/>
                    <a:pt x="1035" y="1968"/>
                  </a:cubicBezTo>
                  <a:lnTo>
                    <a:pt x="434" y="0"/>
                  </a:lnTo>
                  <a:close/>
                </a:path>
              </a:pathLst>
            </a:custGeom>
            <a:solidFill>
              <a:srgbClr val="ED8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101;p56">
              <a:extLst>
                <a:ext uri="{FF2B5EF4-FFF2-40B4-BE49-F238E27FC236}">
                  <a16:creationId xmlns:a16="http://schemas.microsoft.com/office/drawing/2014/main" id="{30868063-3B56-E386-DF43-F40E6EB142D0}"/>
                </a:ext>
              </a:extLst>
            </p:cNvPr>
            <p:cNvSpPr/>
            <p:nvPr/>
          </p:nvSpPr>
          <p:spPr>
            <a:xfrm>
              <a:off x="7520933" y="2682699"/>
              <a:ext cx="42048" cy="16439"/>
            </a:xfrm>
            <a:custGeom>
              <a:avLst/>
              <a:gdLst/>
              <a:ahLst/>
              <a:cxnLst/>
              <a:rect l="l" t="t" r="r" b="b"/>
              <a:pathLst>
                <a:path w="2036" h="796" extrusionOk="0">
                  <a:moveTo>
                    <a:pt x="416" y="0"/>
                  </a:moveTo>
                  <a:cubicBezTo>
                    <a:pt x="327" y="0"/>
                    <a:pt x="244" y="5"/>
                    <a:pt x="167" y="14"/>
                  </a:cubicBezTo>
                  <a:cubicBezTo>
                    <a:pt x="67" y="48"/>
                    <a:pt x="1" y="114"/>
                    <a:pt x="34" y="215"/>
                  </a:cubicBezTo>
                  <a:cubicBezTo>
                    <a:pt x="34" y="297"/>
                    <a:pt x="102" y="357"/>
                    <a:pt x="163" y="357"/>
                  </a:cubicBezTo>
                  <a:cubicBezTo>
                    <a:pt x="176" y="357"/>
                    <a:pt x="189" y="354"/>
                    <a:pt x="201" y="348"/>
                  </a:cubicBezTo>
                  <a:cubicBezTo>
                    <a:pt x="290" y="337"/>
                    <a:pt x="379" y="331"/>
                    <a:pt x="467" y="331"/>
                  </a:cubicBezTo>
                  <a:cubicBezTo>
                    <a:pt x="910" y="331"/>
                    <a:pt x="1340" y="470"/>
                    <a:pt x="1702" y="748"/>
                  </a:cubicBezTo>
                  <a:cubicBezTo>
                    <a:pt x="1725" y="772"/>
                    <a:pt x="1766" y="795"/>
                    <a:pt x="1811" y="795"/>
                  </a:cubicBezTo>
                  <a:cubicBezTo>
                    <a:pt x="1830" y="795"/>
                    <a:pt x="1849" y="791"/>
                    <a:pt x="1869" y="782"/>
                  </a:cubicBezTo>
                  <a:cubicBezTo>
                    <a:pt x="1902" y="782"/>
                    <a:pt x="1935" y="748"/>
                    <a:pt x="1969" y="748"/>
                  </a:cubicBezTo>
                  <a:cubicBezTo>
                    <a:pt x="2035" y="682"/>
                    <a:pt x="2035" y="548"/>
                    <a:pt x="1969" y="515"/>
                  </a:cubicBezTo>
                  <a:cubicBezTo>
                    <a:pt x="1654" y="172"/>
                    <a:pt x="948" y="0"/>
                    <a:pt x="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102;p56">
              <a:extLst>
                <a:ext uri="{FF2B5EF4-FFF2-40B4-BE49-F238E27FC236}">
                  <a16:creationId xmlns:a16="http://schemas.microsoft.com/office/drawing/2014/main" id="{811F74E9-06A3-C716-B3E1-BC69E16C4A40}"/>
                </a:ext>
              </a:extLst>
            </p:cNvPr>
            <p:cNvSpPr/>
            <p:nvPr/>
          </p:nvSpPr>
          <p:spPr>
            <a:xfrm>
              <a:off x="7452036" y="2689866"/>
              <a:ext cx="31722" cy="24143"/>
            </a:xfrm>
            <a:custGeom>
              <a:avLst/>
              <a:gdLst/>
              <a:ahLst/>
              <a:cxnLst/>
              <a:rect l="l" t="t" r="r" b="b"/>
              <a:pathLst>
                <a:path w="1536" h="1169" extrusionOk="0">
                  <a:moveTo>
                    <a:pt x="1369" y="1"/>
                  </a:moveTo>
                  <a:cubicBezTo>
                    <a:pt x="801" y="68"/>
                    <a:pt x="334" y="401"/>
                    <a:pt x="68" y="902"/>
                  </a:cubicBezTo>
                  <a:cubicBezTo>
                    <a:pt x="1" y="968"/>
                    <a:pt x="34" y="1068"/>
                    <a:pt x="101" y="1135"/>
                  </a:cubicBezTo>
                  <a:cubicBezTo>
                    <a:pt x="134" y="1135"/>
                    <a:pt x="168" y="1168"/>
                    <a:pt x="201" y="1168"/>
                  </a:cubicBezTo>
                  <a:cubicBezTo>
                    <a:pt x="268" y="1135"/>
                    <a:pt x="301" y="1102"/>
                    <a:pt x="334" y="1068"/>
                  </a:cubicBezTo>
                  <a:cubicBezTo>
                    <a:pt x="535" y="668"/>
                    <a:pt x="935" y="401"/>
                    <a:pt x="1369" y="335"/>
                  </a:cubicBezTo>
                  <a:cubicBezTo>
                    <a:pt x="1469" y="335"/>
                    <a:pt x="1535" y="268"/>
                    <a:pt x="1535" y="168"/>
                  </a:cubicBezTo>
                  <a:cubicBezTo>
                    <a:pt x="1535" y="68"/>
                    <a:pt x="1469" y="1"/>
                    <a:pt x="13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103;p56">
              <a:extLst>
                <a:ext uri="{FF2B5EF4-FFF2-40B4-BE49-F238E27FC236}">
                  <a16:creationId xmlns:a16="http://schemas.microsoft.com/office/drawing/2014/main" id="{0F287848-BB6D-884D-753E-6B0ABBC316C2}"/>
                </a:ext>
              </a:extLst>
            </p:cNvPr>
            <p:cNvSpPr/>
            <p:nvPr/>
          </p:nvSpPr>
          <p:spPr>
            <a:xfrm>
              <a:off x="7511288" y="2787697"/>
              <a:ext cx="54440" cy="62722"/>
            </a:xfrm>
            <a:custGeom>
              <a:avLst/>
              <a:gdLst/>
              <a:ahLst/>
              <a:cxnLst/>
              <a:rect l="l" t="t" r="r" b="b"/>
              <a:pathLst>
                <a:path w="2636" h="3037" extrusionOk="0">
                  <a:moveTo>
                    <a:pt x="2236" y="1"/>
                  </a:moveTo>
                  <a:cubicBezTo>
                    <a:pt x="1869" y="668"/>
                    <a:pt x="901" y="1202"/>
                    <a:pt x="368" y="1435"/>
                  </a:cubicBezTo>
                  <a:cubicBezTo>
                    <a:pt x="167" y="1535"/>
                    <a:pt x="1" y="1568"/>
                    <a:pt x="1" y="1568"/>
                  </a:cubicBezTo>
                  <a:cubicBezTo>
                    <a:pt x="368" y="2035"/>
                    <a:pt x="701" y="2536"/>
                    <a:pt x="1035" y="3036"/>
                  </a:cubicBezTo>
                  <a:lnTo>
                    <a:pt x="1268" y="2936"/>
                  </a:lnTo>
                  <a:cubicBezTo>
                    <a:pt x="2336" y="2469"/>
                    <a:pt x="2636" y="1835"/>
                    <a:pt x="2636" y="1268"/>
                  </a:cubicBezTo>
                  <a:cubicBezTo>
                    <a:pt x="2636" y="1001"/>
                    <a:pt x="2602" y="701"/>
                    <a:pt x="2469" y="434"/>
                  </a:cubicBezTo>
                  <a:cubicBezTo>
                    <a:pt x="2402" y="301"/>
                    <a:pt x="2336" y="134"/>
                    <a:pt x="2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104;p56">
              <a:extLst>
                <a:ext uri="{FF2B5EF4-FFF2-40B4-BE49-F238E27FC236}">
                  <a16:creationId xmlns:a16="http://schemas.microsoft.com/office/drawing/2014/main" id="{DB38D913-67C2-C3A4-F4DA-73696AB33295}"/>
                </a:ext>
              </a:extLst>
            </p:cNvPr>
            <p:cNvSpPr/>
            <p:nvPr/>
          </p:nvSpPr>
          <p:spPr>
            <a:xfrm>
              <a:off x="7518868" y="2787015"/>
              <a:ext cx="43432" cy="37216"/>
            </a:xfrm>
            <a:custGeom>
              <a:avLst/>
              <a:gdLst/>
              <a:ahLst/>
              <a:cxnLst/>
              <a:rect l="l" t="t" r="r" b="b"/>
              <a:pathLst>
                <a:path w="2103" h="1802" extrusionOk="0">
                  <a:moveTo>
                    <a:pt x="1869" y="0"/>
                  </a:moveTo>
                  <a:cubicBezTo>
                    <a:pt x="1502" y="667"/>
                    <a:pt x="534" y="1201"/>
                    <a:pt x="1" y="1468"/>
                  </a:cubicBezTo>
                  <a:lnTo>
                    <a:pt x="167" y="1668"/>
                  </a:lnTo>
                  <a:cubicBezTo>
                    <a:pt x="212" y="1757"/>
                    <a:pt x="301" y="1802"/>
                    <a:pt x="395" y="1802"/>
                  </a:cubicBezTo>
                  <a:cubicBezTo>
                    <a:pt x="442" y="1802"/>
                    <a:pt x="490" y="1791"/>
                    <a:pt x="534" y="1768"/>
                  </a:cubicBezTo>
                  <a:cubicBezTo>
                    <a:pt x="1335" y="1401"/>
                    <a:pt x="1869" y="1001"/>
                    <a:pt x="2069" y="567"/>
                  </a:cubicBezTo>
                  <a:cubicBezTo>
                    <a:pt x="2102" y="501"/>
                    <a:pt x="2102" y="401"/>
                    <a:pt x="2069" y="301"/>
                  </a:cubicBezTo>
                  <a:cubicBezTo>
                    <a:pt x="2002" y="200"/>
                    <a:pt x="1935" y="100"/>
                    <a:pt x="1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105;p56">
              <a:extLst>
                <a:ext uri="{FF2B5EF4-FFF2-40B4-BE49-F238E27FC236}">
                  <a16:creationId xmlns:a16="http://schemas.microsoft.com/office/drawing/2014/main" id="{231E3B87-7E5A-2AD2-9828-6BE576746B55}"/>
                </a:ext>
              </a:extLst>
            </p:cNvPr>
            <p:cNvSpPr/>
            <p:nvPr/>
          </p:nvSpPr>
          <p:spPr>
            <a:xfrm>
              <a:off x="7537476" y="2813884"/>
              <a:ext cx="28253" cy="34469"/>
            </a:xfrm>
            <a:custGeom>
              <a:avLst/>
              <a:gdLst/>
              <a:ahLst/>
              <a:cxnLst/>
              <a:rect l="l" t="t" r="r" b="b"/>
              <a:pathLst>
                <a:path w="1368" h="1669" extrusionOk="0">
                  <a:moveTo>
                    <a:pt x="1368" y="0"/>
                  </a:moveTo>
                  <a:cubicBezTo>
                    <a:pt x="968" y="200"/>
                    <a:pt x="601" y="467"/>
                    <a:pt x="300" y="801"/>
                  </a:cubicBezTo>
                  <a:cubicBezTo>
                    <a:pt x="134" y="1068"/>
                    <a:pt x="0" y="1368"/>
                    <a:pt x="0" y="1668"/>
                  </a:cubicBezTo>
                  <a:cubicBezTo>
                    <a:pt x="1068" y="1201"/>
                    <a:pt x="1368" y="567"/>
                    <a:pt x="1368"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106;p56">
              <a:extLst>
                <a:ext uri="{FF2B5EF4-FFF2-40B4-BE49-F238E27FC236}">
                  <a16:creationId xmlns:a16="http://schemas.microsoft.com/office/drawing/2014/main" id="{3AEC13D5-BAC6-B042-B829-EF21A8273918}"/>
                </a:ext>
              </a:extLst>
            </p:cNvPr>
            <p:cNvSpPr/>
            <p:nvPr/>
          </p:nvSpPr>
          <p:spPr>
            <a:xfrm>
              <a:off x="7483738" y="2784289"/>
              <a:ext cx="77860" cy="42606"/>
            </a:xfrm>
            <a:custGeom>
              <a:avLst/>
              <a:gdLst/>
              <a:ahLst/>
              <a:cxnLst/>
              <a:rect l="l" t="t" r="r" b="b"/>
              <a:pathLst>
                <a:path w="3770" h="2063" extrusionOk="0">
                  <a:moveTo>
                    <a:pt x="2292" y="0"/>
                  </a:moveTo>
                  <a:cubicBezTo>
                    <a:pt x="2183" y="0"/>
                    <a:pt x="2074" y="11"/>
                    <a:pt x="1968" y="32"/>
                  </a:cubicBezTo>
                  <a:cubicBezTo>
                    <a:pt x="1601" y="99"/>
                    <a:pt x="1268" y="266"/>
                    <a:pt x="968" y="433"/>
                  </a:cubicBezTo>
                  <a:cubicBezTo>
                    <a:pt x="768" y="433"/>
                    <a:pt x="567" y="566"/>
                    <a:pt x="501" y="733"/>
                  </a:cubicBezTo>
                  <a:cubicBezTo>
                    <a:pt x="401" y="933"/>
                    <a:pt x="334" y="1100"/>
                    <a:pt x="301" y="1300"/>
                  </a:cubicBezTo>
                  <a:cubicBezTo>
                    <a:pt x="267" y="1500"/>
                    <a:pt x="167" y="1667"/>
                    <a:pt x="0" y="1800"/>
                  </a:cubicBezTo>
                  <a:lnTo>
                    <a:pt x="0" y="1934"/>
                  </a:lnTo>
                  <a:cubicBezTo>
                    <a:pt x="193" y="2021"/>
                    <a:pt x="394" y="2063"/>
                    <a:pt x="592" y="2063"/>
                  </a:cubicBezTo>
                  <a:cubicBezTo>
                    <a:pt x="1150" y="2063"/>
                    <a:pt x="1680" y="1733"/>
                    <a:pt x="1902" y="1166"/>
                  </a:cubicBezTo>
                  <a:cubicBezTo>
                    <a:pt x="2177" y="1317"/>
                    <a:pt x="2490" y="1392"/>
                    <a:pt x="2812" y="1392"/>
                  </a:cubicBezTo>
                  <a:cubicBezTo>
                    <a:pt x="2919" y="1392"/>
                    <a:pt x="3027" y="1383"/>
                    <a:pt x="3136" y="1367"/>
                  </a:cubicBezTo>
                  <a:cubicBezTo>
                    <a:pt x="3269" y="1333"/>
                    <a:pt x="3403" y="1300"/>
                    <a:pt x="3503" y="1200"/>
                  </a:cubicBezTo>
                  <a:cubicBezTo>
                    <a:pt x="3636" y="1066"/>
                    <a:pt x="3703" y="900"/>
                    <a:pt x="3703" y="733"/>
                  </a:cubicBezTo>
                  <a:cubicBezTo>
                    <a:pt x="3770" y="566"/>
                    <a:pt x="3770" y="433"/>
                    <a:pt x="3703" y="299"/>
                  </a:cubicBezTo>
                  <a:cubicBezTo>
                    <a:pt x="3703" y="373"/>
                    <a:pt x="3632" y="396"/>
                    <a:pt x="3545" y="396"/>
                  </a:cubicBezTo>
                  <a:cubicBezTo>
                    <a:pt x="3475" y="396"/>
                    <a:pt x="3396" y="381"/>
                    <a:pt x="3336" y="366"/>
                  </a:cubicBezTo>
                  <a:cubicBezTo>
                    <a:pt x="3203" y="332"/>
                    <a:pt x="3069" y="266"/>
                    <a:pt x="2969" y="166"/>
                  </a:cubicBezTo>
                  <a:cubicBezTo>
                    <a:pt x="2764" y="52"/>
                    <a:pt x="2528" y="0"/>
                    <a:pt x="2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107;p56">
              <a:extLst>
                <a:ext uri="{FF2B5EF4-FFF2-40B4-BE49-F238E27FC236}">
                  <a16:creationId xmlns:a16="http://schemas.microsoft.com/office/drawing/2014/main" id="{C301EF5E-05E5-EE0D-E75C-BDA2AF67AF3E}"/>
                </a:ext>
              </a:extLst>
            </p:cNvPr>
            <p:cNvSpPr/>
            <p:nvPr/>
          </p:nvSpPr>
          <p:spPr>
            <a:xfrm>
              <a:off x="7473391" y="2738027"/>
              <a:ext cx="16563" cy="21520"/>
            </a:xfrm>
            <a:custGeom>
              <a:avLst/>
              <a:gdLst/>
              <a:ahLst/>
              <a:cxnLst/>
              <a:rect l="l" t="t" r="r" b="b"/>
              <a:pathLst>
                <a:path w="802" h="1042" extrusionOk="0">
                  <a:moveTo>
                    <a:pt x="345" y="0"/>
                  </a:moveTo>
                  <a:cubicBezTo>
                    <a:pt x="330" y="0"/>
                    <a:pt x="316" y="2"/>
                    <a:pt x="301" y="4"/>
                  </a:cubicBezTo>
                  <a:cubicBezTo>
                    <a:pt x="101" y="37"/>
                    <a:pt x="1" y="304"/>
                    <a:pt x="68" y="571"/>
                  </a:cubicBezTo>
                  <a:cubicBezTo>
                    <a:pt x="130" y="849"/>
                    <a:pt x="306" y="1042"/>
                    <a:pt x="464" y="1042"/>
                  </a:cubicBezTo>
                  <a:cubicBezTo>
                    <a:pt x="477" y="1042"/>
                    <a:pt x="489" y="1040"/>
                    <a:pt x="501" y="1038"/>
                  </a:cubicBezTo>
                  <a:cubicBezTo>
                    <a:pt x="701" y="1005"/>
                    <a:pt x="802" y="738"/>
                    <a:pt x="735" y="471"/>
                  </a:cubicBezTo>
                  <a:cubicBezTo>
                    <a:pt x="704" y="193"/>
                    <a:pt x="530" y="0"/>
                    <a:pt x="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108;p56">
              <a:extLst>
                <a:ext uri="{FF2B5EF4-FFF2-40B4-BE49-F238E27FC236}">
                  <a16:creationId xmlns:a16="http://schemas.microsoft.com/office/drawing/2014/main" id="{D38651C9-00C8-A4B9-7821-03A5F0704AFD}"/>
                </a:ext>
              </a:extLst>
            </p:cNvPr>
            <p:cNvSpPr/>
            <p:nvPr/>
          </p:nvSpPr>
          <p:spPr>
            <a:xfrm>
              <a:off x="7540904" y="2726999"/>
              <a:ext cx="16563" cy="21520"/>
            </a:xfrm>
            <a:custGeom>
              <a:avLst/>
              <a:gdLst/>
              <a:ahLst/>
              <a:cxnLst/>
              <a:rect l="l" t="t" r="r" b="b"/>
              <a:pathLst>
                <a:path w="802" h="1042" extrusionOk="0">
                  <a:moveTo>
                    <a:pt x="345" y="1"/>
                  </a:moveTo>
                  <a:cubicBezTo>
                    <a:pt x="330" y="1"/>
                    <a:pt x="316" y="2"/>
                    <a:pt x="301" y="4"/>
                  </a:cubicBezTo>
                  <a:cubicBezTo>
                    <a:pt x="101" y="38"/>
                    <a:pt x="1" y="304"/>
                    <a:pt x="68" y="571"/>
                  </a:cubicBezTo>
                  <a:cubicBezTo>
                    <a:pt x="99" y="850"/>
                    <a:pt x="302" y="1042"/>
                    <a:pt x="464" y="1042"/>
                  </a:cubicBezTo>
                  <a:cubicBezTo>
                    <a:pt x="477" y="1042"/>
                    <a:pt x="489" y="1041"/>
                    <a:pt x="501" y="1038"/>
                  </a:cubicBezTo>
                  <a:cubicBezTo>
                    <a:pt x="701" y="1005"/>
                    <a:pt x="802" y="738"/>
                    <a:pt x="735" y="438"/>
                  </a:cubicBezTo>
                  <a:cubicBezTo>
                    <a:pt x="673" y="191"/>
                    <a:pt x="525" y="1"/>
                    <a:pt x="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1109;p56">
              <a:extLst>
                <a:ext uri="{FF2B5EF4-FFF2-40B4-BE49-F238E27FC236}">
                  <a16:creationId xmlns:a16="http://schemas.microsoft.com/office/drawing/2014/main" id="{76CED7F1-7344-A869-B0C1-28B31F50130B}"/>
                </a:ext>
              </a:extLst>
            </p:cNvPr>
            <p:cNvSpPr/>
            <p:nvPr/>
          </p:nvSpPr>
          <p:spPr>
            <a:xfrm>
              <a:off x="7349393" y="2927555"/>
              <a:ext cx="502248" cy="341221"/>
            </a:xfrm>
            <a:custGeom>
              <a:avLst/>
              <a:gdLst/>
              <a:ahLst/>
              <a:cxnLst/>
              <a:rect l="l" t="t" r="r" b="b"/>
              <a:pathLst>
                <a:path w="24319" h="16522" extrusionOk="0">
                  <a:moveTo>
                    <a:pt x="2569" y="0"/>
                  </a:moveTo>
                  <a:lnTo>
                    <a:pt x="1" y="1068"/>
                  </a:lnTo>
                  <a:cubicBezTo>
                    <a:pt x="735" y="3636"/>
                    <a:pt x="1835" y="5838"/>
                    <a:pt x="2869" y="8306"/>
                  </a:cubicBezTo>
                  <a:cubicBezTo>
                    <a:pt x="3403" y="9574"/>
                    <a:pt x="3803" y="11142"/>
                    <a:pt x="4471" y="12342"/>
                  </a:cubicBezTo>
                  <a:cubicBezTo>
                    <a:pt x="4782" y="12887"/>
                    <a:pt x="5941" y="16522"/>
                    <a:pt x="8954" y="16522"/>
                  </a:cubicBezTo>
                  <a:cubicBezTo>
                    <a:pt x="9814" y="16522"/>
                    <a:pt x="10825" y="16226"/>
                    <a:pt x="12009" y="15478"/>
                  </a:cubicBezTo>
                  <a:cubicBezTo>
                    <a:pt x="12576" y="15345"/>
                    <a:pt x="16412" y="13010"/>
                    <a:pt x="19314" y="11175"/>
                  </a:cubicBezTo>
                  <a:cubicBezTo>
                    <a:pt x="20816" y="10241"/>
                    <a:pt x="22116" y="9040"/>
                    <a:pt x="23151" y="7606"/>
                  </a:cubicBezTo>
                  <a:cubicBezTo>
                    <a:pt x="24318" y="6071"/>
                    <a:pt x="24185" y="3936"/>
                    <a:pt x="22884" y="2569"/>
                  </a:cubicBezTo>
                  <a:cubicBezTo>
                    <a:pt x="22388" y="2015"/>
                    <a:pt x="21715" y="1716"/>
                    <a:pt x="20996" y="1716"/>
                  </a:cubicBezTo>
                  <a:cubicBezTo>
                    <a:pt x="20892" y="1716"/>
                    <a:pt x="20787" y="1722"/>
                    <a:pt x="20682" y="1735"/>
                  </a:cubicBezTo>
                  <a:lnTo>
                    <a:pt x="20582" y="1768"/>
                  </a:lnTo>
                  <a:cubicBezTo>
                    <a:pt x="20215" y="1835"/>
                    <a:pt x="19882" y="1968"/>
                    <a:pt x="19581" y="2168"/>
                  </a:cubicBezTo>
                  <a:cubicBezTo>
                    <a:pt x="16979" y="3970"/>
                    <a:pt x="11609" y="9474"/>
                    <a:pt x="11109" y="9640"/>
                  </a:cubicBezTo>
                  <a:cubicBezTo>
                    <a:pt x="10934" y="9849"/>
                    <a:pt x="10731" y="9934"/>
                    <a:pt x="10516" y="9934"/>
                  </a:cubicBezTo>
                  <a:cubicBezTo>
                    <a:pt x="9663" y="9934"/>
                    <a:pt x="8620" y="8593"/>
                    <a:pt x="8407" y="8273"/>
                  </a:cubicBezTo>
                  <a:cubicBezTo>
                    <a:pt x="7706" y="7305"/>
                    <a:pt x="2569" y="0"/>
                    <a:pt x="2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1110;p56">
              <a:extLst>
                <a:ext uri="{FF2B5EF4-FFF2-40B4-BE49-F238E27FC236}">
                  <a16:creationId xmlns:a16="http://schemas.microsoft.com/office/drawing/2014/main" id="{58BAD96A-C47A-BDD5-5918-B52FBC5EBDF0}"/>
                </a:ext>
              </a:extLst>
            </p:cNvPr>
            <p:cNvSpPr/>
            <p:nvPr/>
          </p:nvSpPr>
          <p:spPr>
            <a:xfrm>
              <a:off x="7299104" y="2853144"/>
              <a:ext cx="105431" cy="104151"/>
            </a:xfrm>
            <a:custGeom>
              <a:avLst/>
              <a:gdLst/>
              <a:ahLst/>
              <a:cxnLst/>
              <a:rect l="l" t="t" r="r" b="b"/>
              <a:pathLst>
                <a:path w="5105" h="5043" extrusionOk="0">
                  <a:moveTo>
                    <a:pt x="2803" y="1"/>
                  </a:moveTo>
                  <a:lnTo>
                    <a:pt x="1" y="3303"/>
                  </a:lnTo>
                  <a:cubicBezTo>
                    <a:pt x="501" y="3803"/>
                    <a:pt x="1035" y="4237"/>
                    <a:pt x="1602" y="4637"/>
                  </a:cubicBezTo>
                  <a:cubicBezTo>
                    <a:pt x="1997" y="4913"/>
                    <a:pt x="2444" y="5042"/>
                    <a:pt x="2885" y="5042"/>
                  </a:cubicBezTo>
                  <a:cubicBezTo>
                    <a:pt x="3673" y="5042"/>
                    <a:pt x="4443" y="4630"/>
                    <a:pt x="4871" y="3903"/>
                  </a:cubicBezTo>
                  <a:cubicBezTo>
                    <a:pt x="5104" y="3503"/>
                    <a:pt x="5071" y="3069"/>
                    <a:pt x="4804" y="2703"/>
                  </a:cubicBezTo>
                  <a:lnTo>
                    <a:pt x="2803"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111;p56">
              <a:extLst>
                <a:ext uri="{FF2B5EF4-FFF2-40B4-BE49-F238E27FC236}">
                  <a16:creationId xmlns:a16="http://schemas.microsoft.com/office/drawing/2014/main" id="{9E44659A-8D0A-FAEF-23A8-A345CE378F0F}"/>
                </a:ext>
              </a:extLst>
            </p:cNvPr>
            <p:cNvSpPr/>
            <p:nvPr/>
          </p:nvSpPr>
          <p:spPr>
            <a:xfrm>
              <a:off x="7253648" y="2824933"/>
              <a:ext cx="103345" cy="96427"/>
            </a:xfrm>
            <a:custGeom>
              <a:avLst/>
              <a:gdLst/>
              <a:ahLst/>
              <a:cxnLst/>
              <a:rect l="l" t="t" r="r" b="b"/>
              <a:pathLst>
                <a:path w="5004" h="4669" extrusionOk="0">
                  <a:moveTo>
                    <a:pt x="2284" y="0"/>
                  </a:moveTo>
                  <a:cubicBezTo>
                    <a:pt x="1577" y="0"/>
                    <a:pt x="887" y="370"/>
                    <a:pt x="534" y="1033"/>
                  </a:cubicBezTo>
                  <a:lnTo>
                    <a:pt x="467" y="1133"/>
                  </a:lnTo>
                  <a:cubicBezTo>
                    <a:pt x="0" y="1967"/>
                    <a:pt x="200" y="3034"/>
                    <a:pt x="967" y="3668"/>
                  </a:cubicBezTo>
                  <a:lnTo>
                    <a:pt x="2202" y="4669"/>
                  </a:lnTo>
                  <a:lnTo>
                    <a:pt x="5004" y="1367"/>
                  </a:lnTo>
                  <a:lnTo>
                    <a:pt x="3336" y="299"/>
                  </a:lnTo>
                  <a:cubicBezTo>
                    <a:pt x="3009" y="96"/>
                    <a:pt x="2644" y="0"/>
                    <a:pt x="2284"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roup 824">
            <a:extLst>
              <a:ext uri="{FF2B5EF4-FFF2-40B4-BE49-F238E27FC236}">
                <a16:creationId xmlns:a16="http://schemas.microsoft.com/office/drawing/2014/main" id="{8A4F0C7D-86D3-18B4-6774-B9BC7CB94454}"/>
              </a:ext>
            </a:extLst>
          </p:cNvPr>
          <p:cNvGrpSpPr/>
          <p:nvPr/>
        </p:nvGrpSpPr>
        <p:grpSpPr>
          <a:xfrm>
            <a:off x="812488" y="1485614"/>
            <a:ext cx="4762144" cy="595985"/>
            <a:chOff x="812488" y="1485614"/>
            <a:chExt cx="4762144" cy="595985"/>
          </a:xfrm>
        </p:grpSpPr>
        <p:grpSp>
          <p:nvGrpSpPr>
            <p:cNvPr id="805" name="Group 804">
              <a:extLst>
                <a:ext uri="{FF2B5EF4-FFF2-40B4-BE49-F238E27FC236}">
                  <a16:creationId xmlns:a16="http://schemas.microsoft.com/office/drawing/2014/main" id="{16B464F0-B216-2CF3-9142-764C703D562F}"/>
                </a:ext>
              </a:extLst>
            </p:cNvPr>
            <p:cNvGrpSpPr/>
            <p:nvPr/>
          </p:nvGrpSpPr>
          <p:grpSpPr>
            <a:xfrm>
              <a:off x="812488" y="1485614"/>
              <a:ext cx="628412" cy="595985"/>
              <a:chOff x="720000" y="2388767"/>
              <a:chExt cx="720900" cy="683700"/>
            </a:xfrm>
          </p:grpSpPr>
          <p:sp>
            <p:nvSpPr>
              <p:cNvPr id="801" name="Google Shape;2756;p66">
                <a:extLst>
                  <a:ext uri="{FF2B5EF4-FFF2-40B4-BE49-F238E27FC236}">
                    <a16:creationId xmlns:a16="http://schemas.microsoft.com/office/drawing/2014/main" id="{F99DD90E-2EC0-F19C-6D8E-D62E48108926}"/>
                  </a:ext>
                </a:extLst>
              </p:cNvPr>
              <p:cNvSpPr/>
              <p:nvPr/>
            </p:nvSpPr>
            <p:spPr>
              <a:xfrm>
                <a:off x="720000" y="2388767"/>
                <a:ext cx="720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2" name="Google Shape;2774;p66">
                <a:extLst>
                  <a:ext uri="{FF2B5EF4-FFF2-40B4-BE49-F238E27FC236}">
                    <a16:creationId xmlns:a16="http://schemas.microsoft.com/office/drawing/2014/main" id="{05E9A479-9311-9AE3-0BF8-CA6A6AAA9249}"/>
                  </a:ext>
                </a:extLst>
              </p:cNvPr>
              <p:cNvGrpSpPr/>
              <p:nvPr/>
            </p:nvGrpSpPr>
            <p:grpSpPr>
              <a:xfrm>
                <a:off x="894988" y="2510005"/>
                <a:ext cx="370950" cy="441225"/>
                <a:chOff x="3314638" y="1371600"/>
                <a:chExt cx="370950" cy="441225"/>
              </a:xfrm>
            </p:grpSpPr>
            <p:sp>
              <p:nvSpPr>
                <p:cNvPr id="803" name="Google Shape;2775;p66">
                  <a:extLst>
                    <a:ext uri="{FF2B5EF4-FFF2-40B4-BE49-F238E27FC236}">
                      <a16:creationId xmlns:a16="http://schemas.microsoft.com/office/drawing/2014/main" id="{BCCC0A9F-32A8-3FA8-30DA-D558C01E7393}"/>
                    </a:ext>
                  </a:extLst>
                </p:cNvPr>
                <p:cNvSpPr/>
                <p:nvPr/>
              </p:nvSpPr>
              <p:spPr>
                <a:xfrm>
                  <a:off x="3314638" y="1371600"/>
                  <a:ext cx="370950" cy="441225"/>
                </a:xfrm>
                <a:custGeom>
                  <a:avLst/>
                  <a:gdLst/>
                  <a:ahLst/>
                  <a:cxnLst/>
                  <a:rect l="l" t="t" r="r" b="b"/>
                  <a:pathLst>
                    <a:path w="14838" h="17649" extrusionOk="0">
                      <a:moveTo>
                        <a:pt x="7400" y="2819"/>
                      </a:moveTo>
                      <a:cubicBezTo>
                        <a:pt x="10140" y="2819"/>
                        <a:pt x="12774" y="4952"/>
                        <a:pt x="12774" y="8176"/>
                      </a:cubicBezTo>
                      <a:cubicBezTo>
                        <a:pt x="12774" y="11129"/>
                        <a:pt x="10355" y="13513"/>
                        <a:pt x="7437" y="13513"/>
                      </a:cubicBezTo>
                      <a:cubicBezTo>
                        <a:pt x="2669" y="13513"/>
                        <a:pt x="285" y="7749"/>
                        <a:pt x="3665" y="4404"/>
                      </a:cubicBezTo>
                      <a:cubicBezTo>
                        <a:pt x="4749" y="3309"/>
                        <a:pt x="6087" y="2819"/>
                        <a:pt x="7400" y="2819"/>
                      </a:cubicBezTo>
                      <a:close/>
                      <a:moveTo>
                        <a:pt x="7419" y="1"/>
                      </a:moveTo>
                      <a:cubicBezTo>
                        <a:pt x="7375" y="1"/>
                        <a:pt x="7330" y="10"/>
                        <a:pt x="7295" y="28"/>
                      </a:cubicBezTo>
                      <a:lnTo>
                        <a:pt x="392" y="1735"/>
                      </a:lnTo>
                      <a:cubicBezTo>
                        <a:pt x="179" y="1771"/>
                        <a:pt x="1" y="1985"/>
                        <a:pt x="1" y="2234"/>
                      </a:cubicBezTo>
                      <a:lnTo>
                        <a:pt x="1" y="8709"/>
                      </a:lnTo>
                      <a:cubicBezTo>
                        <a:pt x="1" y="11556"/>
                        <a:pt x="1495" y="14189"/>
                        <a:pt x="3950" y="15647"/>
                      </a:cubicBezTo>
                      <a:lnTo>
                        <a:pt x="7188" y="17569"/>
                      </a:lnTo>
                      <a:cubicBezTo>
                        <a:pt x="7259" y="17622"/>
                        <a:pt x="7348" y="17649"/>
                        <a:pt x="7441" y="17649"/>
                      </a:cubicBezTo>
                      <a:cubicBezTo>
                        <a:pt x="7535" y="17649"/>
                        <a:pt x="7633" y="17622"/>
                        <a:pt x="7722" y="17569"/>
                      </a:cubicBezTo>
                      <a:lnTo>
                        <a:pt x="10924" y="15647"/>
                      </a:lnTo>
                      <a:cubicBezTo>
                        <a:pt x="13343" y="14189"/>
                        <a:pt x="14838" y="11556"/>
                        <a:pt x="14838" y="8709"/>
                      </a:cubicBezTo>
                      <a:lnTo>
                        <a:pt x="14838" y="2234"/>
                      </a:lnTo>
                      <a:cubicBezTo>
                        <a:pt x="14838" y="1985"/>
                        <a:pt x="14660" y="1771"/>
                        <a:pt x="14446" y="1735"/>
                      </a:cubicBezTo>
                      <a:lnTo>
                        <a:pt x="7544" y="28"/>
                      </a:lnTo>
                      <a:cubicBezTo>
                        <a:pt x="7508" y="10"/>
                        <a:pt x="7464" y="1"/>
                        <a:pt x="7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2776;p66">
                  <a:extLst>
                    <a:ext uri="{FF2B5EF4-FFF2-40B4-BE49-F238E27FC236}">
                      <a16:creationId xmlns:a16="http://schemas.microsoft.com/office/drawing/2014/main" id="{3EE7D703-64C4-ECF0-7863-E36A1B797CB4}"/>
                    </a:ext>
                  </a:extLst>
                </p:cNvPr>
                <p:cNvSpPr/>
                <p:nvPr/>
              </p:nvSpPr>
              <p:spPr>
                <a:xfrm>
                  <a:off x="3356713" y="1468350"/>
                  <a:ext cx="251500" cy="215475"/>
                </a:xfrm>
                <a:custGeom>
                  <a:avLst/>
                  <a:gdLst/>
                  <a:ahLst/>
                  <a:cxnLst/>
                  <a:rect l="l" t="t" r="r" b="b"/>
                  <a:pathLst>
                    <a:path w="10060" h="8619" extrusionOk="0">
                      <a:moveTo>
                        <a:pt x="5736" y="1032"/>
                      </a:moveTo>
                      <a:cubicBezTo>
                        <a:pt x="5994" y="1032"/>
                        <a:pt x="6252" y="1210"/>
                        <a:pt x="6252" y="1566"/>
                      </a:cubicBezTo>
                      <a:lnTo>
                        <a:pt x="6252" y="1708"/>
                      </a:lnTo>
                      <a:lnTo>
                        <a:pt x="6786" y="1708"/>
                      </a:lnTo>
                      <a:cubicBezTo>
                        <a:pt x="6808" y="1706"/>
                        <a:pt x="6829" y="1705"/>
                        <a:pt x="6850" y="1705"/>
                      </a:cubicBezTo>
                      <a:cubicBezTo>
                        <a:pt x="7522" y="1705"/>
                        <a:pt x="7512" y="2776"/>
                        <a:pt x="6819" y="2776"/>
                      </a:cubicBezTo>
                      <a:cubicBezTo>
                        <a:pt x="6808" y="2776"/>
                        <a:pt x="6797" y="2776"/>
                        <a:pt x="6786" y="2776"/>
                      </a:cubicBezTo>
                      <a:lnTo>
                        <a:pt x="5754" y="2776"/>
                      </a:lnTo>
                      <a:cubicBezTo>
                        <a:pt x="5742" y="2775"/>
                        <a:pt x="5730" y="2775"/>
                        <a:pt x="5718" y="2775"/>
                      </a:cubicBezTo>
                      <a:cubicBezTo>
                        <a:pt x="5043" y="2775"/>
                        <a:pt x="5054" y="3772"/>
                        <a:pt x="5754" y="3807"/>
                      </a:cubicBezTo>
                      <a:lnTo>
                        <a:pt x="5754" y="3772"/>
                      </a:lnTo>
                      <a:cubicBezTo>
                        <a:pt x="7497" y="3772"/>
                        <a:pt x="7889" y="6191"/>
                        <a:pt x="6252" y="6796"/>
                      </a:cubicBezTo>
                      <a:lnTo>
                        <a:pt x="6252" y="7081"/>
                      </a:lnTo>
                      <a:cubicBezTo>
                        <a:pt x="6252" y="7419"/>
                        <a:pt x="5994" y="7588"/>
                        <a:pt x="5736" y="7588"/>
                      </a:cubicBezTo>
                      <a:cubicBezTo>
                        <a:pt x="5478" y="7588"/>
                        <a:pt x="5220" y="7419"/>
                        <a:pt x="5220" y="7081"/>
                      </a:cubicBezTo>
                      <a:lnTo>
                        <a:pt x="5220" y="6903"/>
                      </a:lnTo>
                      <a:lnTo>
                        <a:pt x="4722" y="6903"/>
                      </a:lnTo>
                      <a:cubicBezTo>
                        <a:pt x="4082" y="6832"/>
                        <a:pt x="4082" y="5907"/>
                        <a:pt x="4722" y="5871"/>
                      </a:cubicBezTo>
                      <a:lnTo>
                        <a:pt x="5754" y="5871"/>
                      </a:lnTo>
                      <a:cubicBezTo>
                        <a:pt x="6430" y="5871"/>
                        <a:pt x="6430" y="4839"/>
                        <a:pt x="5754" y="4839"/>
                      </a:cubicBezTo>
                      <a:cubicBezTo>
                        <a:pt x="4011" y="4839"/>
                        <a:pt x="3584" y="2384"/>
                        <a:pt x="5220" y="1815"/>
                      </a:cubicBezTo>
                      <a:lnTo>
                        <a:pt x="5220" y="1566"/>
                      </a:lnTo>
                      <a:cubicBezTo>
                        <a:pt x="5220" y="1210"/>
                        <a:pt x="5478" y="1032"/>
                        <a:pt x="5736" y="1032"/>
                      </a:cubicBezTo>
                      <a:close/>
                      <a:moveTo>
                        <a:pt x="5710" y="0"/>
                      </a:moveTo>
                      <a:cubicBezTo>
                        <a:pt x="1897" y="0"/>
                        <a:pt x="0" y="4636"/>
                        <a:pt x="2694" y="7330"/>
                      </a:cubicBezTo>
                      <a:cubicBezTo>
                        <a:pt x="3573" y="8220"/>
                        <a:pt x="4658" y="8618"/>
                        <a:pt x="5723" y="8618"/>
                      </a:cubicBezTo>
                      <a:cubicBezTo>
                        <a:pt x="7935" y="8618"/>
                        <a:pt x="10059" y="6900"/>
                        <a:pt x="10059" y="4306"/>
                      </a:cubicBezTo>
                      <a:cubicBezTo>
                        <a:pt x="10059" y="1922"/>
                        <a:pt x="8102" y="0"/>
                        <a:pt x="5754" y="0"/>
                      </a:cubicBezTo>
                      <a:cubicBezTo>
                        <a:pt x="5739" y="0"/>
                        <a:pt x="5725" y="0"/>
                        <a:pt x="5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6" name="Google Shape;1654;p58">
              <a:extLst>
                <a:ext uri="{FF2B5EF4-FFF2-40B4-BE49-F238E27FC236}">
                  <a16:creationId xmlns:a16="http://schemas.microsoft.com/office/drawing/2014/main" id="{CF5F1588-9155-B043-A9B2-1D44B8A88B53}"/>
                </a:ext>
              </a:extLst>
            </p:cNvPr>
            <p:cNvSpPr txBox="1">
              <a:spLocks/>
            </p:cNvSpPr>
            <p:nvPr/>
          </p:nvSpPr>
          <p:spPr>
            <a:xfrm>
              <a:off x="1649558" y="1519756"/>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Wealth Preservation and Risk Management</a:t>
              </a:r>
            </a:p>
          </p:txBody>
        </p:sp>
      </p:grpSp>
      <p:grpSp>
        <p:nvGrpSpPr>
          <p:cNvPr id="824" name="Group 823">
            <a:extLst>
              <a:ext uri="{FF2B5EF4-FFF2-40B4-BE49-F238E27FC236}">
                <a16:creationId xmlns:a16="http://schemas.microsoft.com/office/drawing/2014/main" id="{8955BB31-0625-2B96-20BB-3B02E8FA3B2E}"/>
              </a:ext>
            </a:extLst>
          </p:cNvPr>
          <p:cNvGrpSpPr/>
          <p:nvPr/>
        </p:nvGrpSpPr>
        <p:grpSpPr>
          <a:xfrm>
            <a:off x="812488" y="2198953"/>
            <a:ext cx="4762144" cy="595985"/>
            <a:chOff x="812488" y="2316152"/>
            <a:chExt cx="4762144" cy="595985"/>
          </a:xfrm>
        </p:grpSpPr>
        <p:grpSp>
          <p:nvGrpSpPr>
            <p:cNvPr id="812" name="Group 811">
              <a:extLst>
                <a:ext uri="{FF2B5EF4-FFF2-40B4-BE49-F238E27FC236}">
                  <a16:creationId xmlns:a16="http://schemas.microsoft.com/office/drawing/2014/main" id="{C252D563-42AE-99E3-3E22-403A9EB30AF2}"/>
                </a:ext>
              </a:extLst>
            </p:cNvPr>
            <p:cNvGrpSpPr/>
            <p:nvPr/>
          </p:nvGrpSpPr>
          <p:grpSpPr>
            <a:xfrm>
              <a:off x="812488" y="2316152"/>
              <a:ext cx="628412" cy="595985"/>
              <a:chOff x="7619238" y="2833350"/>
              <a:chExt cx="720900" cy="683700"/>
            </a:xfrm>
          </p:grpSpPr>
          <p:sp>
            <p:nvSpPr>
              <p:cNvPr id="807" name="Google Shape;2979;p69">
                <a:extLst>
                  <a:ext uri="{FF2B5EF4-FFF2-40B4-BE49-F238E27FC236}">
                    <a16:creationId xmlns:a16="http://schemas.microsoft.com/office/drawing/2014/main" id="{97A844F7-641B-C13D-6439-CD693591B0A4}"/>
                  </a:ext>
                </a:extLst>
              </p:cNvPr>
              <p:cNvSpPr/>
              <p:nvPr/>
            </p:nvSpPr>
            <p:spPr>
              <a:xfrm>
                <a:off x="7619238" y="2833350"/>
                <a:ext cx="720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2987;p69">
                <a:extLst>
                  <a:ext uri="{FF2B5EF4-FFF2-40B4-BE49-F238E27FC236}">
                    <a16:creationId xmlns:a16="http://schemas.microsoft.com/office/drawing/2014/main" id="{165037C1-EE8F-93EE-D89D-E86355426777}"/>
                  </a:ext>
                </a:extLst>
              </p:cNvPr>
              <p:cNvGrpSpPr/>
              <p:nvPr/>
            </p:nvGrpSpPr>
            <p:grpSpPr>
              <a:xfrm>
                <a:off x="7753138" y="2954675"/>
                <a:ext cx="453100" cy="441075"/>
                <a:chOff x="4728138" y="2705000"/>
                <a:chExt cx="453100" cy="441075"/>
              </a:xfrm>
            </p:grpSpPr>
            <p:sp>
              <p:nvSpPr>
                <p:cNvPr id="809" name="Google Shape;2988;p69">
                  <a:extLst>
                    <a:ext uri="{FF2B5EF4-FFF2-40B4-BE49-F238E27FC236}">
                      <a16:creationId xmlns:a16="http://schemas.microsoft.com/office/drawing/2014/main" id="{44A7A51C-A491-482F-F097-93E93816BB6C}"/>
                    </a:ext>
                  </a:extLst>
                </p:cNvPr>
                <p:cNvSpPr/>
                <p:nvPr/>
              </p:nvSpPr>
              <p:spPr>
                <a:xfrm>
                  <a:off x="4728138" y="2705000"/>
                  <a:ext cx="451725" cy="190150"/>
                </a:xfrm>
                <a:custGeom>
                  <a:avLst/>
                  <a:gdLst/>
                  <a:ahLst/>
                  <a:cxnLst/>
                  <a:rect l="l" t="t" r="r" b="b"/>
                  <a:pathLst>
                    <a:path w="18069" h="7606" extrusionOk="0">
                      <a:moveTo>
                        <a:pt x="9072" y="0"/>
                      </a:moveTo>
                      <a:cubicBezTo>
                        <a:pt x="8956" y="0"/>
                        <a:pt x="8840" y="45"/>
                        <a:pt x="8752" y="134"/>
                      </a:cubicBezTo>
                      <a:lnTo>
                        <a:pt x="461" y="6681"/>
                      </a:lnTo>
                      <a:cubicBezTo>
                        <a:pt x="0" y="7026"/>
                        <a:pt x="332" y="7605"/>
                        <a:pt x="778" y="7605"/>
                      </a:cubicBezTo>
                      <a:cubicBezTo>
                        <a:pt x="882" y="7605"/>
                        <a:pt x="993" y="7573"/>
                        <a:pt x="1102" y="7499"/>
                      </a:cubicBezTo>
                      <a:lnTo>
                        <a:pt x="9107" y="1201"/>
                      </a:lnTo>
                      <a:lnTo>
                        <a:pt x="17077" y="7499"/>
                      </a:lnTo>
                      <a:cubicBezTo>
                        <a:pt x="17145" y="7566"/>
                        <a:pt x="17276" y="7602"/>
                        <a:pt x="17381" y="7605"/>
                      </a:cubicBezTo>
                      <a:lnTo>
                        <a:pt x="17381" y="7605"/>
                      </a:lnTo>
                      <a:cubicBezTo>
                        <a:pt x="17865" y="7590"/>
                        <a:pt x="18069" y="6962"/>
                        <a:pt x="17682" y="6681"/>
                      </a:cubicBezTo>
                      <a:lnTo>
                        <a:pt x="9392" y="134"/>
                      </a:lnTo>
                      <a:cubicBezTo>
                        <a:pt x="9303" y="45"/>
                        <a:pt x="9187" y="0"/>
                        <a:pt x="9072" y="0"/>
                      </a:cubicBezTo>
                      <a:close/>
                      <a:moveTo>
                        <a:pt x="17381" y="7605"/>
                      </a:moveTo>
                      <a:cubicBezTo>
                        <a:pt x="17374" y="7606"/>
                        <a:pt x="17368" y="7606"/>
                        <a:pt x="17362" y="7606"/>
                      </a:cubicBezTo>
                      <a:lnTo>
                        <a:pt x="17398" y="7606"/>
                      </a:lnTo>
                      <a:cubicBezTo>
                        <a:pt x="17392" y="7606"/>
                        <a:pt x="17386" y="7606"/>
                        <a:pt x="17381" y="76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2989;p69">
                  <a:extLst>
                    <a:ext uri="{FF2B5EF4-FFF2-40B4-BE49-F238E27FC236}">
                      <a16:creationId xmlns:a16="http://schemas.microsoft.com/office/drawing/2014/main" id="{85B231EB-664A-5FC7-D933-AF2F634859F7}"/>
                    </a:ext>
                  </a:extLst>
                </p:cNvPr>
                <p:cNvSpPr/>
                <p:nvPr/>
              </p:nvSpPr>
              <p:spPr>
                <a:xfrm>
                  <a:off x="4731638" y="3120100"/>
                  <a:ext cx="449600" cy="25975"/>
                </a:xfrm>
                <a:custGeom>
                  <a:avLst/>
                  <a:gdLst/>
                  <a:ahLst/>
                  <a:cxnLst/>
                  <a:rect l="l" t="t" r="r" b="b"/>
                  <a:pathLst>
                    <a:path w="17984" h="1039" extrusionOk="0">
                      <a:moveTo>
                        <a:pt x="17322" y="0"/>
                      </a:moveTo>
                      <a:cubicBezTo>
                        <a:pt x="17301" y="0"/>
                        <a:pt x="17280" y="1"/>
                        <a:pt x="17258" y="4"/>
                      </a:cubicBezTo>
                      <a:lnTo>
                        <a:pt x="641" y="4"/>
                      </a:lnTo>
                      <a:cubicBezTo>
                        <a:pt x="1" y="75"/>
                        <a:pt x="1" y="964"/>
                        <a:pt x="641" y="1035"/>
                      </a:cubicBezTo>
                      <a:lnTo>
                        <a:pt x="17258" y="1035"/>
                      </a:lnTo>
                      <a:cubicBezTo>
                        <a:pt x="17280" y="1037"/>
                        <a:pt x="17301" y="1038"/>
                        <a:pt x="17322" y="1038"/>
                      </a:cubicBezTo>
                      <a:cubicBezTo>
                        <a:pt x="17984" y="1038"/>
                        <a:pt x="17984" y="0"/>
                        <a:pt x="17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2990;p69">
                  <a:extLst>
                    <a:ext uri="{FF2B5EF4-FFF2-40B4-BE49-F238E27FC236}">
                      <a16:creationId xmlns:a16="http://schemas.microsoft.com/office/drawing/2014/main" id="{76772A6E-B768-5356-02B5-332B5EDF65FB}"/>
                    </a:ext>
                  </a:extLst>
                </p:cNvPr>
                <p:cNvSpPr/>
                <p:nvPr/>
              </p:nvSpPr>
              <p:spPr>
                <a:xfrm>
                  <a:off x="4761013" y="2767925"/>
                  <a:ext cx="389625" cy="327375"/>
                </a:xfrm>
                <a:custGeom>
                  <a:avLst/>
                  <a:gdLst/>
                  <a:ahLst/>
                  <a:cxnLst/>
                  <a:rect l="l" t="t" r="r" b="b"/>
                  <a:pathLst>
                    <a:path w="15585" h="13095" extrusionOk="0">
                      <a:moveTo>
                        <a:pt x="9874" y="4715"/>
                      </a:moveTo>
                      <a:cubicBezTo>
                        <a:pt x="10150" y="4715"/>
                        <a:pt x="10425" y="4911"/>
                        <a:pt x="10390" y="5302"/>
                      </a:cubicBezTo>
                      <a:lnTo>
                        <a:pt x="10390" y="5480"/>
                      </a:lnTo>
                      <a:lnTo>
                        <a:pt x="10888" y="5480"/>
                      </a:lnTo>
                      <a:cubicBezTo>
                        <a:pt x="11528" y="5516"/>
                        <a:pt x="11528" y="6441"/>
                        <a:pt x="10888" y="6512"/>
                      </a:cubicBezTo>
                      <a:lnTo>
                        <a:pt x="9856" y="6512"/>
                      </a:lnTo>
                      <a:cubicBezTo>
                        <a:pt x="9180" y="6512"/>
                        <a:pt x="9180" y="7544"/>
                        <a:pt x="9856" y="7544"/>
                      </a:cubicBezTo>
                      <a:cubicBezTo>
                        <a:pt x="11599" y="7544"/>
                        <a:pt x="12026" y="9963"/>
                        <a:pt x="10390" y="10532"/>
                      </a:cubicBezTo>
                      <a:lnTo>
                        <a:pt x="10390" y="10817"/>
                      </a:lnTo>
                      <a:cubicBezTo>
                        <a:pt x="10354" y="11120"/>
                        <a:pt x="10105" y="11271"/>
                        <a:pt x="9860" y="11271"/>
                      </a:cubicBezTo>
                      <a:cubicBezTo>
                        <a:pt x="9616" y="11271"/>
                        <a:pt x="9376" y="11120"/>
                        <a:pt x="9358" y="10817"/>
                      </a:cubicBezTo>
                      <a:lnTo>
                        <a:pt x="9358" y="10639"/>
                      </a:lnTo>
                      <a:lnTo>
                        <a:pt x="8824" y="10639"/>
                      </a:lnTo>
                      <a:cubicBezTo>
                        <a:pt x="8184" y="10568"/>
                        <a:pt x="8184" y="9643"/>
                        <a:pt x="8824" y="9607"/>
                      </a:cubicBezTo>
                      <a:lnTo>
                        <a:pt x="9856" y="9607"/>
                      </a:lnTo>
                      <a:cubicBezTo>
                        <a:pt x="10568" y="9607"/>
                        <a:pt x="10568" y="8576"/>
                        <a:pt x="9856" y="8576"/>
                      </a:cubicBezTo>
                      <a:cubicBezTo>
                        <a:pt x="8113" y="8576"/>
                        <a:pt x="7686" y="6120"/>
                        <a:pt x="9358" y="5551"/>
                      </a:cubicBezTo>
                      <a:lnTo>
                        <a:pt x="9358" y="5302"/>
                      </a:lnTo>
                      <a:cubicBezTo>
                        <a:pt x="9322" y="4911"/>
                        <a:pt x="9598" y="4715"/>
                        <a:pt x="9874" y="4715"/>
                      </a:cubicBezTo>
                      <a:close/>
                      <a:moveTo>
                        <a:pt x="5715" y="4768"/>
                      </a:moveTo>
                      <a:cubicBezTo>
                        <a:pt x="5969" y="4768"/>
                        <a:pt x="6227" y="4946"/>
                        <a:pt x="6227" y="5302"/>
                      </a:cubicBezTo>
                      <a:lnTo>
                        <a:pt x="6227" y="5480"/>
                      </a:lnTo>
                      <a:lnTo>
                        <a:pt x="6761" y="5480"/>
                      </a:lnTo>
                      <a:cubicBezTo>
                        <a:pt x="6782" y="5478"/>
                        <a:pt x="6804" y="5477"/>
                        <a:pt x="6825" y="5477"/>
                      </a:cubicBezTo>
                      <a:cubicBezTo>
                        <a:pt x="7486" y="5477"/>
                        <a:pt x="7486" y="6515"/>
                        <a:pt x="6825" y="6515"/>
                      </a:cubicBezTo>
                      <a:cubicBezTo>
                        <a:pt x="6804" y="6515"/>
                        <a:pt x="6782" y="6514"/>
                        <a:pt x="6761" y="6512"/>
                      </a:cubicBezTo>
                      <a:lnTo>
                        <a:pt x="5729" y="6512"/>
                      </a:lnTo>
                      <a:cubicBezTo>
                        <a:pt x="5053" y="6512"/>
                        <a:pt x="5053" y="7544"/>
                        <a:pt x="5729" y="7544"/>
                      </a:cubicBezTo>
                      <a:cubicBezTo>
                        <a:pt x="7472" y="7544"/>
                        <a:pt x="7899" y="9963"/>
                        <a:pt x="6262" y="10532"/>
                      </a:cubicBezTo>
                      <a:lnTo>
                        <a:pt x="6262" y="10817"/>
                      </a:lnTo>
                      <a:cubicBezTo>
                        <a:pt x="6262" y="11155"/>
                        <a:pt x="6004" y="11324"/>
                        <a:pt x="5746" y="11324"/>
                      </a:cubicBezTo>
                      <a:cubicBezTo>
                        <a:pt x="5488" y="11324"/>
                        <a:pt x="5231" y="11155"/>
                        <a:pt x="5231" y="10817"/>
                      </a:cubicBezTo>
                      <a:lnTo>
                        <a:pt x="5231" y="10639"/>
                      </a:lnTo>
                      <a:lnTo>
                        <a:pt x="4697" y="10639"/>
                      </a:lnTo>
                      <a:cubicBezTo>
                        <a:pt x="4056" y="10568"/>
                        <a:pt x="4056" y="9643"/>
                        <a:pt x="4697" y="9607"/>
                      </a:cubicBezTo>
                      <a:lnTo>
                        <a:pt x="5729" y="9607"/>
                      </a:lnTo>
                      <a:cubicBezTo>
                        <a:pt x="6405" y="9607"/>
                        <a:pt x="6405" y="8576"/>
                        <a:pt x="5729" y="8576"/>
                      </a:cubicBezTo>
                      <a:cubicBezTo>
                        <a:pt x="3985" y="8576"/>
                        <a:pt x="3558" y="6120"/>
                        <a:pt x="5231" y="5551"/>
                      </a:cubicBezTo>
                      <a:lnTo>
                        <a:pt x="5231" y="5302"/>
                      </a:lnTo>
                      <a:cubicBezTo>
                        <a:pt x="5213" y="4946"/>
                        <a:pt x="5462" y="4768"/>
                        <a:pt x="5715" y="4768"/>
                      </a:cubicBezTo>
                      <a:close/>
                      <a:moveTo>
                        <a:pt x="7792" y="1"/>
                      </a:moveTo>
                      <a:lnTo>
                        <a:pt x="4128" y="2918"/>
                      </a:lnTo>
                      <a:lnTo>
                        <a:pt x="0" y="6156"/>
                      </a:lnTo>
                      <a:lnTo>
                        <a:pt x="0" y="13094"/>
                      </a:lnTo>
                      <a:lnTo>
                        <a:pt x="15585" y="13094"/>
                      </a:lnTo>
                      <a:lnTo>
                        <a:pt x="15585" y="6120"/>
                      </a:lnTo>
                      <a:lnTo>
                        <a:pt x="15158" y="5800"/>
                      </a:lnTo>
                      <a:lnTo>
                        <a:pt x="7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3" name="Google Shape;1654;p58">
              <a:extLst>
                <a:ext uri="{FF2B5EF4-FFF2-40B4-BE49-F238E27FC236}">
                  <a16:creationId xmlns:a16="http://schemas.microsoft.com/office/drawing/2014/main" id="{36788635-CFF6-EF14-FB7A-D93B591A8432}"/>
                </a:ext>
              </a:extLst>
            </p:cNvPr>
            <p:cNvSpPr txBox="1">
              <a:spLocks/>
            </p:cNvSpPr>
            <p:nvPr/>
          </p:nvSpPr>
          <p:spPr>
            <a:xfrm>
              <a:off x="1649558" y="2350294"/>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Tax Optimization and Estate Planning</a:t>
              </a:r>
            </a:p>
          </p:txBody>
        </p:sp>
      </p:grpSp>
      <p:grpSp>
        <p:nvGrpSpPr>
          <p:cNvPr id="823" name="Group 822">
            <a:extLst>
              <a:ext uri="{FF2B5EF4-FFF2-40B4-BE49-F238E27FC236}">
                <a16:creationId xmlns:a16="http://schemas.microsoft.com/office/drawing/2014/main" id="{4E6155AC-AACF-40BD-911F-C83936508D18}"/>
              </a:ext>
            </a:extLst>
          </p:cNvPr>
          <p:cNvGrpSpPr/>
          <p:nvPr/>
        </p:nvGrpSpPr>
        <p:grpSpPr>
          <a:xfrm>
            <a:off x="812488" y="2912292"/>
            <a:ext cx="4762144" cy="595985"/>
            <a:chOff x="812488" y="3270597"/>
            <a:chExt cx="4762144" cy="595985"/>
          </a:xfrm>
        </p:grpSpPr>
        <p:grpSp>
          <p:nvGrpSpPr>
            <p:cNvPr id="821" name="Group 820">
              <a:extLst>
                <a:ext uri="{FF2B5EF4-FFF2-40B4-BE49-F238E27FC236}">
                  <a16:creationId xmlns:a16="http://schemas.microsoft.com/office/drawing/2014/main" id="{2C4CF137-23E2-3120-C76F-36E6C20D3132}"/>
                </a:ext>
              </a:extLst>
            </p:cNvPr>
            <p:cNvGrpSpPr/>
            <p:nvPr/>
          </p:nvGrpSpPr>
          <p:grpSpPr>
            <a:xfrm>
              <a:off x="812488" y="3270597"/>
              <a:ext cx="628412" cy="595985"/>
              <a:chOff x="784168" y="3559605"/>
              <a:chExt cx="720900" cy="683700"/>
            </a:xfrm>
          </p:grpSpPr>
          <p:sp>
            <p:nvSpPr>
              <p:cNvPr id="820" name="Google Shape;1651;p58">
                <a:extLst>
                  <a:ext uri="{FF2B5EF4-FFF2-40B4-BE49-F238E27FC236}">
                    <a16:creationId xmlns:a16="http://schemas.microsoft.com/office/drawing/2014/main" id="{5CC47ADC-AABE-B829-FAB5-DC26F3EEF6AE}"/>
                  </a:ext>
                </a:extLst>
              </p:cNvPr>
              <p:cNvSpPr/>
              <p:nvPr/>
            </p:nvSpPr>
            <p:spPr>
              <a:xfrm>
                <a:off x="784168" y="3559605"/>
                <a:ext cx="720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4" name="Google Shape;14284;p135">
                <a:extLst>
                  <a:ext uri="{FF2B5EF4-FFF2-40B4-BE49-F238E27FC236}">
                    <a16:creationId xmlns:a16="http://schemas.microsoft.com/office/drawing/2014/main" id="{CE9B97E3-3F6A-472B-08FD-956E35DD9151}"/>
                  </a:ext>
                </a:extLst>
              </p:cNvPr>
              <p:cNvGrpSpPr/>
              <p:nvPr/>
            </p:nvGrpSpPr>
            <p:grpSpPr>
              <a:xfrm>
                <a:off x="916501" y="3685601"/>
                <a:ext cx="456234" cy="453262"/>
                <a:chOff x="580725" y="3617925"/>
                <a:chExt cx="299325" cy="297375"/>
              </a:xfrm>
              <a:solidFill>
                <a:schemeClr val="bg1"/>
              </a:solidFill>
            </p:grpSpPr>
            <p:sp>
              <p:nvSpPr>
                <p:cNvPr id="815" name="Google Shape;14285;p135">
                  <a:extLst>
                    <a:ext uri="{FF2B5EF4-FFF2-40B4-BE49-F238E27FC236}">
                      <a16:creationId xmlns:a16="http://schemas.microsoft.com/office/drawing/2014/main" id="{CF779D24-5098-1AA3-9848-F6FBFBD8461A}"/>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14286;p135">
                  <a:extLst>
                    <a:ext uri="{FF2B5EF4-FFF2-40B4-BE49-F238E27FC236}">
                      <a16:creationId xmlns:a16="http://schemas.microsoft.com/office/drawing/2014/main" id="{01E291EF-D9A4-52F0-1E32-ED5E39529039}"/>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14287;p135">
                  <a:extLst>
                    <a:ext uri="{FF2B5EF4-FFF2-40B4-BE49-F238E27FC236}">
                      <a16:creationId xmlns:a16="http://schemas.microsoft.com/office/drawing/2014/main" id="{F3EF3697-BE06-AA70-F119-62BB2661D43C}"/>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14288;p135">
                  <a:extLst>
                    <a:ext uri="{FF2B5EF4-FFF2-40B4-BE49-F238E27FC236}">
                      <a16:creationId xmlns:a16="http://schemas.microsoft.com/office/drawing/2014/main" id="{FFBEDC2A-2A4C-54DF-A009-20DEFD7B8EB0}"/>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14289;p135">
                  <a:extLst>
                    <a:ext uri="{FF2B5EF4-FFF2-40B4-BE49-F238E27FC236}">
                      <a16:creationId xmlns:a16="http://schemas.microsoft.com/office/drawing/2014/main" id="{2AD694B3-3BD9-5BDF-BCC3-F9B25E988311}"/>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2" name="Google Shape;1654;p58">
              <a:extLst>
                <a:ext uri="{FF2B5EF4-FFF2-40B4-BE49-F238E27FC236}">
                  <a16:creationId xmlns:a16="http://schemas.microsoft.com/office/drawing/2014/main" id="{2E98A1CF-A5E6-8A68-34E8-05DA80C2B773}"/>
                </a:ext>
              </a:extLst>
            </p:cNvPr>
            <p:cNvSpPr txBox="1">
              <a:spLocks/>
            </p:cNvSpPr>
            <p:nvPr/>
          </p:nvSpPr>
          <p:spPr>
            <a:xfrm>
              <a:off x="1649558" y="3304739"/>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Personalization and Digitally Enhanced Services</a:t>
              </a:r>
            </a:p>
          </p:txBody>
        </p:sp>
      </p:grpSp>
      <p:sp>
        <p:nvSpPr>
          <p:cNvPr id="829" name="Google Shape;1651;p58">
            <a:extLst>
              <a:ext uri="{FF2B5EF4-FFF2-40B4-BE49-F238E27FC236}">
                <a16:creationId xmlns:a16="http://schemas.microsoft.com/office/drawing/2014/main" id="{DC6665A7-0F23-3E79-C2DE-1B2E50355211}"/>
              </a:ext>
            </a:extLst>
          </p:cNvPr>
          <p:cNvSpPr/>
          <p:nvPr/>
        </p:nvSpPr>
        <p:spPr>
          <a:xfrm>
            <a:off x="812488" y="3625631"/>
            <a:ext cx="628412" cy="59598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8" name="Google Shape;1654;p58">
            <a:extLst>
              <a:ext uri="{FF2B5EF4-FFF2-40B4-BE49-F238E27FC236}">
                <a16:creationId xmlns:a16="http://schemas.microsoft.com/office/drawing/2014/main" id="{8674A956-E100-9A41-52A4-A49F25742A64}"/>
              </a:ext>
            </a:extLst>
          </p:cNvPr>
          <p:cNvSpPr txBox="1">
            <a:spLocks/>
          </p:cNvSpPr>
          <p:nvPr/>
        </p:nvSpPr>
        <p:spPr>
          <a:xfrm>
            <a:off x="1649558" y="3659773"/>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Access to Alternative Investments</a:t>
            </a:r>
          </a:p>
        </p:txBody>
      </p:sp>
      <p:sp>
        <p:nvSpPr>
          <p:cNvPr id="839" name="Google Shape;1651;p58">
            <a:extLst>
              <a:ext uri="{FF2B5EF4-FFF2-40B4-BE49-F238E27FC236}">
                <a16:creationId xmlns:a16="http://schemas.microsoft.com/office/drawing/2014/main" id="{849CA411-0FD5-BE95-AB10-B0280FE08A2D}"/>
              </a:ext>
            </a:extLst>
          </p:cNvPr>
          <p:cNvSpPr/>
          <p:nvPr/>
        </p:nvSpPr>
        <p:spPr>
          <a:xfrm>
            <a:off x="796446" y="4338969"/>
            <a:ext cx="628412" cy="59598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1654;p58">
            <a:extLst>
              <a:ext uri="{FF2B5EF4-FFF2-40B4-BE49-F238E27FC236}">
                <a16:creationId xmlns:a16="http://schemas.microsoft.com/office/drawing/2014/main" id="{03A72D82-8719-25C2-98E9-3960423CF69A}"/>
              </a:ext>
            </a:extLst>
          </p:cNvPr>
          <p:cNvSpPr txBox="1">
            <a:spLocks/>
          </p:cNvSpPr>
          <p:nvPr/>
        </p:nvSpPr>
        <p:spPr>
          <a:xfrm>
            <a:off x="1633516" y="4373111"/>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Sustainable and Impact Investing</a:t>
            </a:r>
          </a:p>
        </p:txBody>
      </p:sp>
      <p:sp>
        <p:nvSpPr>
          <p:cNvPr id="846" name="Google Shape;3483;p79">
            <a:extLst>
              <a:ext uri="{FF2B5EF4-FFF2-40B4-BE49-F238E27FC236}">
                <a16:creationId xmlns:a16="http://schemas.microsoft.com/office/drawing/2014/main" id="{2F878251-CC65-BB81-AC66-765854892F43}"/>
              </a:ext>
            </a:extLst>
          </p:cNvPr>
          <p:cNvSpPr/>
          <p:nvPr/>
        </p:nvSpPr>
        <p:spPr>
          <a:xfrm>
            <a:off x="854779" y="3686177"/>
            <a:ext cx="212265" cy="203354"/>
          </a:xfrm>
          <a:custGeom>
            <a:avLst/>
            <a:gdLst/>
            <a:ahLst/>
            <a:cxnLst/>
            <a:rect l="l" t="t" r="r" b="b"/>
            <a:pathLst>
              <a:path w="10909" h="10451" extrusionOk="0">
                <a:moveTo>
                  <a:pt x="7126" y="0"/>
                </a:moveTo>
                <a:cubicBezTo>
                  <a:pt x="7053" y="0"/>
                  <a:pt x="6979" y="2"/>
                  <a:pt x="6906" y="5"/>
                </a:cubicBezTo>
                <a:cubicBezTo>
                  <a:pt x="4337" y="5"/>
                  <a:pt x="2303" y="1506"/>
                  <a:pt x="1702" y="3708"/>
                </a:cubicBezTo>
                <a:lnTo>
                  <a:pt x="34" y="3708"/>
                </a:lnTo>
                <a:lnTo>
                  <a:pt x="34" y="4742"/>
                </a:lnTo>
                <a:lnTo>
                  <a:pt x="1469" y="4742"/>
                </a:lnTo>
                <a:cubicBezTo>
                  <a:pt x="1435" y="5042"/>
                  <a:pt x="1435" y="5376"/>
                  <a:pt x="1469" y="5709"/>
                </a:cubicBezTo>
                <a:lnTo>
                  <a:pt x="1" y="5709"/>
                </a:lnTo>
                <a:lnTo>
                  <a:pt x="1" y="6710"/>
                </a:lnTo>
                <a:lnTo>
                  <a:pt x="1669" y="6710"/>
                </a:lnTo>
                <a:cubicBezTo>
                  <a:pt x="2303" y="8945"/>
                  <a:pt x="4337" y="10446"/>
                  <a:pt x="6906" y="10446"/>
                </a:cubicBezTo>
                <a:cubicBezTo>
                  <a:pt x="6978" y="10449"/>
                  <a:pt x="7050" y="10451"/>
                  <a:pt x="7122" y="10451"/>
                </a:cubicBezTo>
                <a:cubicBezTo>
                  <a:pt x="8547" y="10451"/>
                  <a:pt x="9924" y="9825"/>
                  <a:pt x="10909" y="8745"/>
                </a:cubicBezTo>
                <a:lnTo>
                  <a:pt x="9708" y="7577"/>
                </a:lnTo>
                <a:lnTo>
                  <a:pt x="9675" y="7577"/>
                </a:lnTo>
                <a:cubicBezTo>
                  <a:pt x="8939" y="8383"/>
                  <a:pt x="7953" y="8770"/>
                  <a:pt x="6971" y="8770"/>
                </a:cubicBezTo>
                <a:cubicBezTo>
                  <a:pt x="5636" y="8770"/>
                  <a:pt x="4310" y="8055"/>
                  <a:pt x="3637" y="6710"/>
                </a:cubicBezTo>
                <a:lnTo>
                  <a:pt x="7807" y="6710"/>
                </a:lnTo>
                <a:lnTo>
                  <a:pt x="7807" y="5709"/>
                </a:lnTo>
                <a:lnTo>
                  <a:pt x="3403" y="5709"/>
                </a:lnTo>
                <a:cubicBezTo>
                  <a:pt x="3370" y="5543"/>
                  <a:pt x="3370" y="5376"/>
                  <a:pt x="3370" y="5209"/>
                </a:cubicBezTo>
                <a:cubicBezTo>
                  <a:pt x="3370" y="5042"/>
                  <a:pt x="3370" y="4875"/>
                  <a:pt x="3403" y="4709"/>
                </a:cubicBezTo>
                <a:lnTo>
                  <a:pt x="7840" y="4709"/>
                </a:lnTo>
                <a:lnTo>
                  <a:pt x="7840" y="3708"/>
                </a:lnTo>
                <a:lnTo>
                  <a:pt x="3670" y="3708"/>
                </a:lnTo>
                <a:cubicBezTo>
                  <a:pt x="4259" y="2433"/>
                  <a:pt x="5520" y="1639"/>
                  <a:pt x="6920" y="1639"/>
                </a:cubicBezTo>
                <a:cubicBezTo>
                  <a:pt x="6948" y="1639"/>
                  <a:pt x="6977" y="1639"/>
                  <a:pt x="7006" y="1640"/>
                </a:cubicBezTo>
                <a:cubicBezTo>
                  <a:pt x="8040" y="1640"/>
                  <a:pt x="9041" y="2073"/>
                  <a:pt x="9708" y="2841"/>
                </a:cubicBezTo>
                <a:lnTo>
                  <a:pt x="10909" y="1706"/>
                </a:lnTo>
                <a:cubicBezTo>
                  <a:pt x="9956" y="627"/>
                  <a:pt x="8580" y="0"/>
                  <a:pt x="7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3487;p79">
            <a:extLst>
              <a:ext uri="{FF2B5EF4-FFF2-40B4-BE49-F238E27FC236}">
                <a16:creationId xmlns:a16="http://schemas.microsoft.com/office/drawing/2014/main" id="{FBC88DD5-013B-80D2-F6F3-A7A57BE3BA60}"/>
              </a:ext>
            </a:extLst>
          </p:cNvPr>
          <p:cNvSpPr/>
          <p:nvPr/>
        </p:nvSpPr>
        <p:spPr>
          <a:xfrm>
            <a:off x="1195130" y="3650278"/>
            <a:ext cx="157745" cy="264841"/>
          </a:xfrm>
          <a:custGeom>
            <a:avLst/>
            <a:gdLst/>
            <a:ahLst/>
            <a:cxnLst/>
            <a:rect l="l" t="t" r="r" b="b"/>
            <a:pathLst>
              <a:path w="8107" h="13611" extrusionOk="0">
                <a:moveTo>
                  <a:pt x="3537" y="3203"/>
                </a:moveTo>
                <a:lnTo>
                  <a:pt x="3537" y="5772"/>
                </a:lnTo>
                <a:cubicBezTo>
                  <a:pt x="2703" y="5538"/>
                  <a:pt x="2069" y="5171"/>
                  <a:pt x="2069" y="4504"/>
                </a:cubicBezTo>
                <a:cubicBezTo>
                  <a:pt x="2069" y="3870"/>
                  <a:pt x="2503" y="3370"/>
                  <a:pt x="3537" y="3203"/>
                </a:cubicBezTo>
                <a:close/>
                <a:moveTo>
                  <a:pt x="4738" y="7840"/>
                </a:moveTo>
                <a:cubicBezTo>
                  <a:pt x="5605" y="8073"/>
                  <a:pt x="6239" y="8407"/>
                  <a:pt x="6239" y="9107"/>
                </a:cubicBezTo>
                <a:cubicBezTo>
                  <a:pt x="6239" y="9741"/>
                  <a:pt x="5805" y="10242"/>
                  <a:pt x="4738" y="10375"/>
                </a:cubicBezTo>
                <a:lnTo>
                  <a:pt x="4738" y="7840"/>
                </a:lnTo>
                <a:close/>
                <a:moveTo>
                  <a:pt x="3537" y="1"/>
                </a:moveTo>
                <a:lnTo>
                  <a:pt x="3537" y="1635"/>
                </a:lnTo>
                <a:cubicBezTo>
                  <a:pt x="1268" y="1869"/>
                  <a:pt x="201" y="3136"/>
                  <a:pt x="201" y="4638"/>
                </a:cubicBezTo>
                <a:cubicBezTo>
                  <a:pt x="201" y="6639"/>
                  <a:pt x="1936" y="7139"/>
                  <a:pt x="3537" y="7540"/>
                </a:cubicBezTo>
                <a:lnTo>
                  <a:pt x="3537" y="10408"/>
                </a:lnTo>
                <a:cubicBezTo>
                  <a:pt x="2503" y="10342"/>
                  <a:pt x="1502" y="9941"/>
                  <a:pt x="635" y="9308"/>
                </a:cubicBezTo>
                <a:lnTo>
                  <a:pt x="1" y="10775"/>
                </a:lnTo>
                <a:cubicBezTo>
                  <a:pt x="768" y="11442"/>
                  <a:pt x="2136" y="11909"/>
                  <a:pt x="3537" y="11976"/>
                </a:cubicBezTo>
                <a:lnTo>
                  <a:pt x="3537" y="13611"/>
                </a:lnTo>
                <a:lnTo>
                  <a:pt x="4738" y="13611"/>
                </a:lnTo>
                <a:lnTo>
                  <a:pt x="4738" y="11976"/>
                </a:lnTo>
                <a:cubicBezTo>
                  <a:pt x="7006" y="11743"/>
                  <a:pt x="8107" y="10475"/>
                  <a:pt x="8107" y="9007"/>
                </a:cubicBezTo>
                <a:cubicBezTo>
                  <a:pt x="8107" y="6973"/>
                  <a:pt x="6339" y="6472"/>
                  <a:pt x="4738" y="6105"/>
                </a:cubicBezTo>
                <a:lnTo>
                  <a:pt x="4738" y="3170"/>
                </a:lnTo>
                <a:cubicBezTo>
                  <a:pt x="5572" y="3270"/>
                  <a:pt x="6372" y="3537"/>
                  <a:pt x="7073" y="3970"/>
                </a:cubicBezTo>
                <a:lnTo>
                  <a:pt x="7673" y="2503"/>
                </a:lnTo>
                <a:cubicBezTo>
                  <a:pt x="6772" y="1969"/>
                  <a:pt x="5772" y="1669"/>
                  <a:pt x="4738" y="1602"/>
                </a:cubicBezTo>
                <a:lnTo>
                  <a:pt x="47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3491;p79">
            <a:extLst>
              <a:ext uri="{FF2B5EF4-FFF2-40B4-BE49-F238E27FC236}">
                <a16:creationId xmlns:a16="http://schemas.microsoft.com/office/drawing/2014/main" id="{CF33417E-F810-5170-511F-14D902096A9B}"/>
              </a:ext>
            </a:extLst>
          </p:cNvPr>
          <p:cNvSpPr/>
          <p:nvPr/>
        </p:nvSpPr>
        <p:spPr>
          <a:xfrm>
            <a:off x="878842" y="3966418"/>
            <a:ext cx="207713" cy="197323"/>
          </a:xfrm>
          <a:custGeom>
            <a:avLst/>
            <a:gdLst/>
            <a:ahLst/>
            <a:cxnLst/>
            <a:rect l="l" t="t" r="r" b="b"/>
            <a:pathLst>
              <a:path w="10675" h="10141" extrusionOk="0">
                <a:moveTo>
                  <a:pt x="0" y="0"/>
                </a:moveTo>
                <a:lnTo>
                  <a:pt x="3903" y="5638"/>
                </a:lnTo>
                <a:lnTo>
                  <a:pt x="1535" y="5638"/>
                </a:lnTo>
                <a:lnTo>
                  <a:pt x="1535" y="6638"/>
                </a:lnTo>
                <a:lnTo>
                  <a:pt x="4403" y="6638"/>
                </a:lnTo>
                <a:lnTo>
                  <a:pt x="4403" y="7639"/>
                </a:lnTo>
                <a:lnTo>
                  <a:pt x="1535" y="7639"/>
                </a:lnTo>
                <a:lnTo>
                  <a:pt x="1535" y="8640"/>
                </a:lnTo>
                <a:lnTo>
                  <a:pt x="4403" y="8640"/>
                </a:lnTo>
                <a:lnTo>
                  <a:pt x="4403" y="10141"/>
                </a:lnTo>
                <a:lnTo>
                  <a:pt x="6271" y="10141"/>
                </a:lnTo>
                <a:lnTo>
                  <a:pt x="6271" y="8640"/>
                </a:lnTo>
                <a:lnTo>
                  <a:pt x="9140" y="8640"/>
                </a:lnTo>
                <a:lnTo>
                  <a:pt x="9140" y="7639"/>
                </a:lnTo>
                <a:lnTo>
                  <a:pt x="6271" y="7639"/>
                </a:lnTo>
                <a:lnTo>
                  <a:pt x="6271" y="6638"/>
                </a:lnTo>
                <a:lnTo>
                  <a:pt x="9140" y="6638"/>
                </a:lnTo>
                <a:lnTo>
                  <a:pt x="9140" y="5638"/>
                </a:lnTo>
                <a:lnTo>
                  <a:pt x="6738" y="5638"/>
                </a:lnTo>
                <a:lnTo>
                  <a:pt x="10674" y="0"/>
                </a:lnTo>
                <a:lnTo>
                  <a:pt x="8773" y="0"/>
                </a:lnTo>
                <a:lnTo>
                  <a:pt x="5371" y="4870"/>
                </a:lnTo>
                <a:lnTo>
                  <a:pt x="20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3495;p79">
            <a:extLst>
              <a:ext uri="{FF2B5EF4-FFF2-40B4-BE49-F238E27FC236}">
                <a16:creationId xmlns:a16="http://schemas.microsoft.com/office/drawing/2014/main" id="{A249FE07-9C21-2CB9-F55F-62520573B819}"/>
              </a:ext>
            </a:extLst>
          </p:cNvPr>
          <p:cNvSpPr/>
          <p:nvPr/>
        </p:nvSpPr>
        <p:spPr>
          <a:xfrm>
            <a:off x="1174226" y="3966418"/>
            <a:ext cx="173311" cy="199988"/>
          </a:xfrm>
          <a:custGeom>
            <a:avLst/>
            <a:gdLst/>
            <a:ahLst/>
            <a:cxnLst/>
            <a:rect l="l" t="t" r="r" b="b"/>
            <a:pathLst>
              <a:path w="8907" h="10278" extrusionOk="0">
                <a:moveTo>
                  <a:pt x="6226" y="1"/>
                </a:moveTo>
                <a:cubicBezTo>
                  <a:pt x="6164" y="1"/>
                  <a:pt x="6101" y="2"/>
                  <a:pt x="6038" y="4"/>
                </a:cubicBezTo>
                <a:cubicBezTo>
                  <a:pt x="3170" y="4"/>
                  <a:pt x="1535" y="1572"/>
                  <a:pt x="1535" y="3973"/>
                </a:cubicBezTo>
                <a:lnTo>
                  <a:pt x="1535" y="4640"/>
                </a:lnTo>
                <a:lnTo>
                  <a:pt x="1" y="4640"/>
                </a:lnTo>
                <a:lnTo>
                  <a:pt x="1" y="5808"/>
                </a:lnTo>
                <a:lnTo>
                  <a:pt x="1535" y="5808"/>
                </a:lnTo>
                <a:lnTo>
                  <a:pt x="1535" y="8710"/>
                </a:lnTo>
                <a:lnTo>
                  <a:pt x="1" y="8710"/>
                </a:lnTo>
                <a:lnTo>
                  <a:pt x="1" y="10278"/>
                </a:lnTo>
                <a:lnTo>
                  <a:pt x="8640" y="10278"/>
                </a:lnTo>
                <a:lnTo>
                  <a:pt x="8640" y="8710"/>
                </a:lnTo>
                <a:lnTo>
                  <a:pt x="3436" y="8710"/>
                </a:lnTo>
                <a:lnTo>
                  <a:pt x="3436" y="5808"/>
                </a:lnTo>
                <a:lnTo>
                  <a:pt x="7106" y="5808"/>
                </a:lnTo>
                <a:lnTo>
                  <a:pt x="7106" y="4640"/>
                </a:lnTo>
                <a:lnTo>
                  <a:pt x="3436" y="4640"/>
                </a:lnTo>
                <a:lnTo>
                  <a:pt x="3436" y="3940"/>
                </a:lnTo>
                <a:cubicBezTo>
                  <a:pt x="3436" y="2439"/>
                  <a:pt x="4270" y="1672"/>
                  <a:pt x="5938" y="1672"/>
                </a:cubicBezTo>
                <a:cubicBezTo>
                  <a:pt x="6043" y="1663"/>
                  <a:pt x="6148" y="1659"/>
                  <a:pt x="6252" y="1659"/>
                </a:cubicBezTo>
                <a:cubicBezTo>
                  <a:pt x="6973" y="1659"/>
                  <a:pt x="7665" y="1860"/>
                  <a:pt x="8307" y="2239"/>
                </a:cubicBezTo>
                <a:lnTo>
                  <a:pt x="8907" y="671"/>
                </a:lnTo>
                <a:cubicBezTo>
                  <a:pt x="8063" y="233"/>
                  <a:pt x="7160" y="1"/>
                  <a:pt x="6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09" name="Google Shape;15872;p138">
            <a:extLst>
              <a:ext uri="{FF2B5EF4-FFF2-40B4-BE49-F238E27FC236}">
                <a16:creationId xmlns:a16="http://schemas.microsoft.com/office/drawing/2014/main" id="{82B27E2B-E388-5283-801F-928CB18932F9}"/>
              </a:ext>
            </a:extLst>
          </p:cNvPr>
          <p:cNvGrpSpPr/>
          <p:nvPr/>
        </p:nvGrpSpPr>
        <p:grpSpPr>
          <a:xfrm>
            <a:off x="895695" y="4422542"/>
            <a:ext cx="429914" cy="428838"/>
            <a:chOff x="-20946624" y="3317822"/>
            <a:chExt cx="304844" cy="304078"/>
          </a:xfrm>
          <a:solidFill>
            <a:schemeClr val="bg1"/>
          </a:solidFill>
        </p:grpSpPr>
        <p:sp>
          <p:nvSpPr>
            <p:cNvPr id="910" name="Google Shape;15873;p138">
              <a:extLst>
                <a:ext uri="{FF2B5EF4-FFF2-40B4-BE49-F238E27FC236}">
                  <a16:creationId xmlns:a16="http://schemas.microsoft.com/office/drawing/2014/main" id="{74479BBA-9863-5820-FB37-1062AE8A375C}"/>
                </a:ext>
              </a:extLst>
            </p:cNvPr>
            <p:cNvSpPr/>
            <p:nvPr/>
          </p:nvSpPr>
          <p:spPr>
            <a:xfrm>
              <a:off x="-20946624" y="3317822"/>
              <a:ext cx="232350" cy="248923"/>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15874;p138">
              <a:extLst>
                <a:ext uri="{FF2B5EF4-FFF2-40B4-BE49-F238E27FC236}">
                  <a16:creationId xmlns:a16="http://schemas.microsoft.com/office/drawing/2014/main" id="{0E5F0EF9-1437-5A78-107F-37391CE885BF}"/>
                </a:ext>
              </a:extLst>
            </p:cNvPr>
            <p:cNvSpPr/>
            <p:nvPr/>
          </p:nvSpPr>
          <p:spPr>
            <a:xfrm>
              <a:off x="-20775705" y="3318624"/>
              <a:ext cx="133925" cy="249698"/>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15875;p138">
              <a:extLst>
                <a:ext uri="{FF2B5EF4-FFF2-40B4-BE49-F238E27FC236}">
                  <a16:creationId xmlns:a16="http://schemas.microsoft.com/office/drawing/2014/main" id="{8BCE8009-30A8-4C6A-BD32-F92609948932}"/>
                </a:ext>
              </a:extLst>
            </p:cNvPr>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3776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a:extLst>
            <a:ext uri="{FF2B5EF4-FFF2-40B4-BE49-F238E27FC236}">
              <a16:creationId xmlns:a16="http://schemas.microsoft.com/office/drawing/2014/main" id="{D3FCF08E-1B68-EC00-17E0-35132D553878}"/>
            </a:ext>
          </a:extLst>
        </p:cNvPr>
        <p:cNvGrpSpPr/>
        <p:nvPr/>
      </p:nvGrpSpPr>
      <p:grpSpPr>
        <a:xfrm>
          <a:off x="0" y="0"/>
          <a:ext cx="0" cy="0"/>
          <a:chOff x="0" y="0"/>
          <a:chExt cx="0" cy="0"/>
        </a:xfrm>
      </p:grpSpPr>
      <p:sp>
        <p:nvSpPr>
          <p:cNvPr id="596" name="Google Shape;596;p53">
            <a:extLst>
              <a:ext uri="{FF2B5EF4-FFF2-40B4-BE49-F238E27FC236}">
                <a16:creationId xmlns:a16="http://schemas.microsoft.com/office/drawing/2014/main" id="{1E407051-A370-5872-6106-9BB16DE23051}"/>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Platforms.</a:t>
            </a:r>
            <a:endParaRPr dirty="0"/>
          </a:p>
        </p:txBody>
      </p:sp>
      <p:sp>
        <p:nvSpPr>
          <p:cNvPr id="591" name="Google Shape;1524;p53">
            <a:extLst>
              <a:ext uri="{FF2B5EF4-FFF2-40B4-BE49-F238E27FC236}">
                <a16:creationId xmlns:a16="http://schemas.microsoft.com/office/drawing/2014/main" id="{D17E57BB-1DBC-C3C5-0309-0CE17EDF83A0}"/>
              </a:ext>
            </a:extLst>
          </p:cNvPr>
          <p:cNvSpPr/>
          <p:nvPr/>
        </p:nvSpPr>
        <p:spPr>
          <a:xfrm>
            <a:off x="4239462" y="1594172"/>
            <a:ext cx="315658" cy="45462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 name="Google Shape;1525;p53">
            <a:extLst>
              <a:ext uri="{FF2B5EF4-FFF2-40B4-BE49-F238E27FC236}">
                <a16:creationId xmlns:a16="http://schemas.microsoft.com/office/drawing/2014/main" id="{63E3B4F2-50F8-A78E-619A-CF0B4F8079C0}"/>
              </a:ext>
            </a:extLst>
          </p:cNvPr>
          <p:cNvGrpSpPr/>
          <p:nvPr/>
        </p:nvGrpSpPr>
        <p:grpSpPr>
          <a:xfrm>
            <a:off x="807391" y="1718712"/>
            <a:ext cx="585465" cy="584863"/>
            <a:chOff x="3763184" y="3817357"/>
            <a:chExt cx="356865" cy="356498"/>
          </a:xfrm>
        </p:grpSpPr>
        <p:sp>
          <p:nvSpPr>
            <p:cNvPr id="4" name="Google Shape;1526;p53">
              <a:extLst>
                <a:ext uri="{FF2B5EF4-FFF2-40B4-BE49-F238E27FC236}">
                  <a16:creationId xmlns:a16="http://schemas.microsoft.com/office/drawing/2014/main" id="{16625776-4203-DEF0-F001-B06572A1F79F}"/>
                </a:ext>
              </a:extLst>
            </p:cNvPr>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8;p53">
              <a:extLst>
                <a:ext uri="{FF2B5EF4-FFF2-40B4-BE49-F238E27FC236}">
                  <a16:creationId xmlns:a16="http://schemas.microsoft.com/office/drawing/2014/main" id="{A8E51232-C341-59B1-1398-E42326008E99}"/>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29;p53">
              <a:extLst>
                <a:ext uri="{FF2B5EF4-FFF2-40B4-BE49-F238E27FC236}">
                  <a16:creationId xmlns:a16="http://schemas.microsoft.com/office/drawing/2014/main" id="{6092149E-8A7E-685E-C790-40D82D8728CF}"/>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30;p53">
              <a:extLst>
                <a:ext uri="{FF2B5EF4-FFF2-40B4-BE49-F238E27FC236}">
                  <a16:creationId xmlns:a16="http://schemas.microsoft.com/office/drawing/2014/main" id="{08A52A8D-5AE4-F4E1-F7A0-B260CC525EB5}"/>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011;p67">
            <a:extLst>
              <a:ext uri="{FF2B5EF4-FFF2-40B4-BE49-F238E27FC236}">
                <a16:creationId xmlns:a16="http://schemas.microsoft.com/office/drawing/2014/main" id="{65CC1AB1-CC4F-AA81-8B98-0CE3B99FF60F}"/>
              </a:ext>
            </a:extLst>
          </p:cNvPr>
          <p:cNvGrpSpPr/>
          <p:nvPr/>
        </p:nvGrpSpPr>
        <p:grpSpPr>
          <a:xfrm>
            <a:off x="807391" y="3519339"/>
            <a:ext cx="580111" cy="579535"/>
            <a:chOff x="3314750" y="3817357"/>
            <a:chExt cx="356865" cy="356498"/>
          </a:xfrm>
        </p:grpSpPr>
        <p:sp>
          <p:nvSpPr>
            <p:cNvPr id="11" name="Google Shape;3012;p67">
              <a:extLst>
                <a:ext uri="{FF2B5EF4-FFF2-40B4-BE49-F238E27FC236}">
                  <a16:creationId xmlns:a16="http://schemas.microsoft.com/office/drawing/2014/main" id="{E0AB7BA0-3C99-5D10-1F2F-D67941285EA6}"/>
                </a:ext>
              </a:extLst>
            </p:cNvPr>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014;p67">
              <a:extLst>
                <a:ext uri="{FF2B5EF4-FFF2-40B4-BE49-F238E27FC236}">
                  <a16:creationId xmlns:a16="http://schemas.microsoft.com/office/drawing/2014/main" id="{6D8E99B3-AE62-5598-342D-80DCAB9994A1}"/>
                </a:ext>
              </a:extLst>
            </p:cNvPr>
            <p:cNvSpPr/>
            <p:nvPr/>
          </p:nvSpPr>
          <p:spPr>
            <a:xfrm>
              <a:off x="3379082" y="388129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15;p67">
              <a:extLst>
                <a:ext uri="{FF2B5EF4-FFF2-40B4-BE49-F238E27FC236}">
                  <a16:creationId xmlns:a16="http://schemas.microsoft.com/office/drawing/2014/main" id="{B36A2AC4-40E7-219F-78B2-DE2B7BB23DAB}"/>
                </a:ext>
              </a:extLst>
            </p:cNvPr>
            <p:cNvSpPr/>
            <p:nvPr/>
          </p:nvSpPr>
          <p:spPr>
            <a:xfrm>
              <a:off x="3412768" y="393543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16;p67">
              <a:extLst>
                <a:ext uri="{FF2B5EF4-FFF2-40B4-BE49-F238E27FC236}">
                  <a16:creationId xmlns:a16="http://schemas.microsoft.com/office/drawing/2014/main" id="{1C2731EB-0E8F-4E39-1D43-3C4AF3C7E39A}"/>
                </a:ext>
              </a:extLst>
            </p:cNvPr>
            <p:cNvSpPr/>
            <p:nvPr/>
          </p:nvSpPr>
          <p:spPr>
            <a:xfrm>
              <a:off x="3539518" y="391044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521;p53">
            <a:extLst>
              <a:ext uri="{FF2B5EF4-FFF2-40B4-BE49-F238E27FC236}">
                <a16:creationId xmlns:a16="http://schemas.microsoft.com/office/drawing/2014/main" id="{B583F47B-D8D7-984F-7AE6-169AB8AC64BB}"/>
              </a:ext>
            </a:extLst>
          </p:cNvPr>
          <p:cNvGrpSpPr/>
          <p:nvPr/>
        </p:nvGrpSpPr>
        <p:grpSpPr>
          <a:xfrm>
            <a:off x="4488394" y="1716855"/>
            <a:ext cx="580133" cy="579535"/>
            <a:chOff x="2866317" y="3817357"/>
            <a:chExt cx="356865" cy="356498"/>
          </a:xfrm>
        </p:grpSpPr>
        <p:sp>
          <p:nvSpPr>
            <p:cNvPr id="19" name="Google Shape;1522;p53">
              <a:extLst>
                <a:ext uri="{FF2B5EF4-FFF2-40B4-BE49-F238E27FC236}">
                  <a16:creationId xmlns:a16="http://schemas.microsoft.com/office/drawing/2014/main" id="{9DD131AF-D6A2-7A21-63DC-A3C88A6969C9}"/>
                </a:ext>
              </a:extLst>
            </p:cNvPr>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524;p53">
              <a:extLst>
                <a:ext uri="{FF2B5EF4-FFF2-40B4-BE49-F238E27FC236}">
                  <a16:creationId xmlns:a16="http://schemas.microsoft.com/office/drawing/2014/main" id="{B88A307A-D2B0-BA51-41FE-A37E291A10B4}"/>
                </a:ext>
              </a:extLst>
            </p:cNvPr>
            <p:cNvSpPr/>
            <p:nvPr/>
          </p:nvSpPr>
          <p:spPr>
            <a:xfrm>
              <a:off x="2936226" y="3882773"/>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 name="Group 20">
            <a:extLst>
              <a:ext uri="{FF2B5EF4-FFF2-40B4-BE49-F238E27FC236}">
                <a16:creationId xmlns:a16="http://schemas.microsoft.com/office/drawing/2014/main" id="{061EC257-A72C-F9E1-4956-E556EB4915D4}"/>
              </a:ext>
            </a:extLst>
          </p:cNvPr>
          <p:cNvGrpSpPr/>
          <p:nvPr/>
        </p:nvGrpSpPr>
        <p:grpSpPr>
          <a:xfrm>
            <a:off x="4468891" y="3514894"/>
            <a:ext cx="602143" cy="602143"/>
            <a:chOff x="4120466" y="3134342"/>
            <a:chExt cx="906433" cy="906433"/>
          </a:xfrm>
        </p:grpSpPr>
        <p:sp>
          <p:nvSpPr>
            <p:cNvPr id="22" name="Google Shape;3018;p67">
              <a:extLst>
                <a:ext uri="{FF2B5EF4-FFF2-40B4-BE49-F238E27FC236}">
                  <a16:creationId xmlns:a16="http://schemas.microsoft.com/office/drawing/2014/main" id="{7B49C8B9-4264-ED8E-94BE-852BAD571554}"/>
                </a:ext>
              </a:extLst>
            </p:cNvPr>
            <p:cNvSpPr/>
            <p:nvPr/>
          </p:nvSpPr>
          <p:spPr>
            <a:xfrm>
              <a:off x="4120466" y="3134342"/>
              <a:ext cx="906433" cy="906433"/>
            </a:xfrm>
            <a:custGeom>
              <a:avLst/>
              <a:gdLst/>
              <a:ahLst/>
              <a:cxnLst/>
              <a:rect l="l" t="t" r="r" b="b"/>
              <a:pathLst>
                <a:path w="38978" h="38978" extrusionOk="0">
                  <a:moveTo>
                    <a:pt x="19466" y="0"/>
                  </a:moveTo>
                  <a:cubicBezTo>
                    <a:pt x="8738" y="0"/>
                    <a:pt x="1" y="8737"/>
                    <a:pt x="1" y="19466"/>
                  </a:cubicBezTo>
                  <a:cubicBezTo>
                    <a:pt x="1" y="30240"/>
                    <a:pt x="8738" y="38977"/>
                    <a:pt x="19466" y="38977"/>
                  </a:cubicBezTo>
                  <a:cubicBezTo>
                    <a:pt x="30240" y="38977"/>
                    <a:pt x="38977" y="30240"/>
                    <a:pt x="38977" y="19466"/>
                  </a:cubicBezTo>
                  <a:cubicBezTo>
                    <a:pt x="38977" y="8737"/>
                    <a:pt x="30240" y="0"/>
                    <a:pt x="19466"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019;p67">
              <a:extLst>
                <a:ext uri="{FF2B5EF4-FFF2-40B4-BE49-F238E27FC236}">
                  <a16:creationId xmlns:a16="http://schemas.microsoft.com/office/drawing/2014/main" id="{8E7C73F3-ADF3-AAB4-8A04-FBC372B780E1}"/>
                </a:ext>
              </a:extLst>
            </p:cNvPr>
            <p:cNvSpPr/>
            <p:nvPr/>
          </p:nvSpPr>
          <p:spPr>
            <a:xfrm>
              <a:off x="4302604" y="3397527"/>
              <a:ext cx="542167" cy="380056"/>
            </a:xfrm>
            <a:custGeom>
              <a:avLst/>
              <a:gdLst/>
              <a:ahLst/>
              <a:cxnLst/>
              <a:rect l="l" t="t" r="r" b="b"/>
              <a:pathLst>
                <a:path w="23314" h="16343" extrusionOk="0">
                  <a:moveTo>
                    <a:pt x="23314" y="3486"/>
                  </a:moveTo>
                  <a:cubicBezTo>
                    <a:pt x="23314" y="1585"/>
                    <a:pt x="21729" y="1"/>
                    <a:pt x="19828" y="1"/>
                  </a:cubicBezTo>
                  <a:lnTo>
                    <a:pt x="3486" y="1"/>
                  </a:lnTo>
                  <a:cubicBezTo>
                    <a:pt x="1539" y="1"/>
                    <a:pt x="0" y="1585"/>
                    <a:pt x="0" y="3486"/>
                  </a:cubicBezTo>
                  <a:lnTo>
                    <a:pt x="0" y="12857"/>
                  </a:lnTo>
                  <a:cubicBezTo>
                    <a:pt x="0" y="14758"/>
                    <a:pt x="1539" y="16343"/>
                    <a:pt x="3486" y="16343"/>
                  </a:cubicBezTo>
                  <a:lnTo>
                    <a:pt x="19828" y="16343"/>
                  </a:lnTo>
                  <a:cubicBezTo>
                    <a:pt x="21729" y="16343"/>
                    <a:pt x="23314" y="14758"/>
                    <a:pt x="23314" y="12857"/>
                  </a:cubicBezTo>
                  <a:close/>
                  <a:moveTo>
                    <a:pt x="9326" y="12133"/>
                  </a:moveTo>
                  <a:lnTo>
                    <a:pt x="9326" y="3351"/>
                  </a:lnTo>
                  <a:lnTo>
                    <a:pt x="15980" y="7742"/>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1654;p58">
            <a:extLst>
              <a:ext uri="{FF2B5EF4-FFF2-40B4-BE49-F238E27FC236}">
                <a16:creationId xmlns:a16="http://schemas.microsoft.com/office/drawing/2014/main" id="{B0351FAA-DDEB-71C2-922D-8F3712BE0083}"/>
              </a:ext>
            </a:extLst>
          </p:cNvPr>
          <p:cNvSpPr txBox="1">
            <a:spLocks/>
          </p:cNvSpPr>
          <p:nvPr/>
        </p:nvSpPr>
        <p:spPr>
          <a:xfrm>
            <a:off x="5232600" y="1594172"/>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uFill>
                  <a:noFill/>
                </a:uFill>
              </a:rPr>
              <a:t>34%</a:t>
            </a:r>
            <a:endParaRPr lang="en-US" sz="2800" b="1" dirty="0"/>
          </a:p>
        </p:txBody>
      </p:sp>
      <p:sp>
        <p:nvSpPr>
          <p:cNvPr id="606" name="Google Shape;1656;p58">
            <a:extLst>
              <a:ext uri="{FF2B5EF4-FFF2-40B4-BE49-F238E27FC236}">
                <a16:creationId xmlns:a16="http://schemas.microsoft.com/office/drawing/2014/main" id="{EDB039E0-CE25-417C-099F-B02342299FBD}"/>
              </a:ext>
            </a:extLst>
          </p:cNvPr>
          <p:cNvSpPr txBox="1">
            <a:spLocks/>
          </p:cNvSpPr>
          <p:nvPr/>
        </p:nvSpPr>
        <p:spPr>
          <a:xfrm>
            <a:off x="5232600" y="2108722"/>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UHNWIs report regular use of Facebook (</a:t>
            </a:r>
            <a:r>
              <a:rPr lang="en-US" dirty="0">
                <a:hlinkClick r:id="rId3"/>
              </a:rPr>
              <a:t>Link</a:t>
            </a:r>
            <a:r>
              <a:rPr lang="en-US" dirty="0"/>
              <a:t>)</a:t>
            </a:r>
          </a:p>
        </p:txBody>
      </p:sp>
      <p:sp>
        <p:nvSpPr>
          <p:cNvPr id="613" name="Google Shape;1654;p58">
            <a:extLst>
              <a:ext uri="{FF2B5EF4-FFF2-40B4-BE49-F238E27FC236}">
                <a16:creationId xmlns:a16="http://schemas.microsoft.com/office/drawing/2014/main" id="{5583E695-B4C3-421A-A515-8BE8BFBEDE21}"/>
              </a:ext>
            </a:extLst>
          </p:cNvPr>
          <p:cNvSpPr txBox="1">
            <a:spLocks/>
          </p:cNvSpPr>
          <p:nvPr/>
        </p:nvSpPr>
        <p:spPr>
          <a:xfrm>
            <a:off x="5232600" y="3507401"/>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uFill>
                  <a:noFill/>
                </a:uFill>
              </a:rPr>
              <a:t>35%</a:t>
            </a:r>
            <a:endParaRPr lang="en-US" sz="2800" b="1" dirty="0"/>
          </a:p>
        </p:txBody>
      </p:sp>
      <p:sp>
        <p:nvSpPr>
          <p:cNvPr id="614" name="Google Shape;1656;p58">
            <a:extLst>
              <a:ext uri="{FF2B5EF4-FFF2-40B4-BE49-F238E27FC236}">
                <a16:creationId xmlns:a16="http://schemas.microsoft.com/office/drawing/2014/main" id="{458DF693-08F9-B2D3-F4F7-2E91E3A65C50}"/>
              </a:ext>
            </a:extLst>
          </p:cNvPr>
          <p:cNvSpPr txBox="1">
            <a:spLocks/>
          </p:cNvSpPr>
          <p:nvPr/>
        </p:nvSpPr>
        <p:spPr>
          <a:xfrm>
            <a:off x="5232600" y="4017726"/>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UHNWIs report regular use of YouTube (</a:t>
            </a:r>
            <a:r>
              <a:rPr lang="en-US" dirty="0">
                <a:hlinkClick r:id="rId3"/>
              </a:rPr>
              <a:t>Link</a:t>
            </a:r>
            <a:r>
              <a:rPr lang="en-US" dirty="0"/>
              <a:t>) (</a:t>
            </a:r>
            <a:r>
              <a:rPr lang="en-US" dirty="0">
                <a:hlinkClick r:id="rId4"/>
              </a:rPr>
              <a:t>Link 2</a:t>
            </a:r>
            <a:r>
              <a:rPr lang="en-US" dirty="0"/>
              <a:t>)</a:t>
            </a:r>
          </a:p>
        </p:txBody>
      </p:sp>
      <p:sp>
        <p:nvSpPr>
          <p:cNvPr id="615" name="Google Shape;1654;p58">
            <a:extLst>
              <a:ext uri="{FF2B5EF4-FFF2-40B4-BE49-F238E27FC236}">
                <a16:creationId xmlns:a16="http://schemas.microsoft.com/office/drawing/2014/main" id="{E4B1A299-EF6A-137C-02E2-04F1A7504A0C}"/>
              </a:ext>
            </a:extLst>
          </p:cNvPr>
          <p:cNvSpPr txBox="1">
            <a:spLocks/>
          </p:cNvSpPr>
          <p:nvPr/>
        </p:nvSpPr>
        <p:spPr>
          <a:xfrm>
            <a:off x="1473094" y="1594172"/>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uFill>
                  <a:noFill/>
                </a:uFill>
              </a:rPr>
              <a:t>54%</a:t>
            </a:r>
            <a:endParaRPr lang="en-US" sz="2800" b="1" dirty="0"/>
          </a:p>
        </p:txBody>
      </p:sp>
      <p:sp>
        <p:nvSpPr>
          <p:cNvPr id="616" name="Google Shape;1656;p58">
            <a:extLst>
              <a:ext uri="{FF2B5EF4-FFF2-40B4-BE49-F238E27FC236}">
                <a16:creationId xmlns:a16="http://schemas.microsoft.com/office/drawing/2014/main" id="{B9FAD5AC-08FD-A3EA-563A-750E59F05C48}"/>
              </a:ext>
            </a:extLst>
          </p:cNvPr>
          <p:cNvSpPr txBox="1">
            <a:spLocks/>
          </p:cNvSpPr>
          <p:nvPr/>
        </p:nvSpPr>
        <p:spPr>
          <a:xfrm>
            <a:off x="1473094" y="2104497"/>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Come from households earning over $100,000 annually (</a:t>
            </a:r>
            <a:r>
              <a:rPr lang="en-US" dirty="0">
                <a:hlinkClick r:id="rId5"/>
              </a:rPr>
              <a:t>Link</a:t>
            </a:r>
            <a:r>
              <a:rPr lang="en-US" dirty="0"/>
              <a:t>)</a:t>
            </a:r>
          </a:p>
        </p:txBody>
      </p:sp>
      <p:sp>
        <p:nvSpPr>
          <p:cNvPr id="617" name="Google Shape;1654;p58">
            <a:extLst>
              <a:ext uri="{FF2B5EF4-FFF2-40B4-BE49-F238E27FC236}">
                <a16:creationId xmlns:a16="http://schemas.microsoft.com/office/drawing/2014/main" id="{7097F579-477F-EC38-1BE8-63C9348482E8}"/>
              </a:ext>
            </a:extLst>
          </p:cNvPr>
          <p:cNvSpPr txBox="1">
            <a:spLocks/>
          </p:cNvSpPr>
          <p:nvPr/>
        </p:nvSpPr>
        <p:spPr>
          <a:xfrm>
            <a:off x="1473094" y="3515250"/>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uFill>
                  <a:noFill/>
                </a:uFill>
              </a:rPr>
              <a:t>25%</a:t>
            </a:r>
            <a:endParaRPr lang="en-US" sz="2800" b="1" dirty="0"/>
          </a:p>
        </p:txBody>
      </p:sp>
      <p:sp>
        <p:nvSpPr>
          <p:cNvPr id="618" name="Google Shape;1656;p58">
            <a:extLst>
              <a:ext uri="{FF2B5EF4-FFF2-40B4-BE49-F238E27FC236}">
                <a16:creationId xmlns:a16="http://schemas.microsoft.com/office/drawing/2014/main" id="{8D769192-8736-C379-D488-5836E5C4BCE2}"/>
              </a:ext>
            </a:extLst>
          </p:cNvPr>
          <p:cNvSpPr txBox="1">
            <a:spLocks/>
          </p:cNvSpPr>
          <p:nvPr/>
        </p:nvSpPr>
        <p:spPr>
          <a:xfrm>
            <a:off x="1473094" y="4025575"/>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UHNWIs report regular use of Instagram (</a:t>
            </a:r>
            <a:r>
              <a:rPr lang="en-US" dirty="0">
                <a:hlinkClick r:id="rId3"/>
              </a:rPr>
              <a:t>Link</a:t>
            </a:r>
            <a:r>
              <a:rPr lang="en-US" dirty="0"/>
              <a:t>)</a:t>
            </a:r>
          </a:p>
        </p:txBody>
      </p:sp>
      <p:sp>
        <p:nvSpPr>
          <p:cNvPr id="619" name="Google Shape;1656;p58">
            <a:extLst>
              <a:ext uri="{FF2B5EF4-FFF2-40B4-BE49-F238E27FC236}">
                <a16:creationId xmlns:a16="http://schemas.microsoft.com/office/drawing/2014/main" id="{338DF3D4-0F42-F507-3915-8D5E49E5A938}"/>
              </a:ext>
            </a:extLst>
          </p:cNvPr>
          <p:cNvSpPr txBox="1">
            <a:spLocks/>
          </p:cNvSpPr>
          <p:nvPr/>
        </p:nvSpPr>
        <p:spPr>
          <a:xfrm>
            <a:off x="1473094" y="2737642"/>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t>73% </a:t>
            </a:r>
            <a:r>
              <a:rPr lang="en-US" dirty="0"/>
              <a:t>use LinkedIn to research and make financial decisions (</a:t>
            </a:r>
            <a:r>
              <a:rPr lang="en-US" dirty="0">
                <a:hlinkClick r:id="rId6"/>
              </a:rPr>
              <a:t>Link</a:t>
            </a:r>
            <a:r>
              <a:rPr lang="en-US" dirty="0"/>
              <a:t>)</a:t>
            </a:r>
          </a:p>
        </p:txBody>
      </p:sp>
      <p:sp>
        <p:nvSpPr>
          <p:cNvPr id="620" name="Google Shape;1656;p58">
            <a:extLst>
              <a:ext uri="{FF2B5EF4-FFF2-40B4-BE49-F238E27FC236}">
                <a16:creationId xmlns:a16="http://schemas.microsoft.com/office/drawing/2014/main" id="{F104D0FD-7304-FBDD-9C86-75F865D0E405}"/>
              </a:ext>
            </a:extLst>
          </p:cNvPr>
          <p:cNvSpPr txBox="1">
            <a:spLocks/>
          </p:cNvSpPr>
          <p:nvPr/>
        </p:nvSpPr>
        <p:spPr>
          <a:xfrm>
            <a:off x="5232600" y="2657432"/>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t>74% </a:t>
            </a:r>
            <a:r>
              <a:rPr lang="en-US" dirty="0"/>
              <a:t>of high-income earners </a:t>
            </a:r>
          </a:p>
          <a:p>
            <a:r>
              <a:rPr lang="en-US" dirty="0"/>
              <a:t>&lt; $75,000 use Facebook (</a:t>
            </a:r>
            <a:r>
              <a:rPr lang="en-US" dirty="0">
                <a:hlinkClick r:id="rId7"/>
              </a:rPr>
              <a:t>Link</a:t>
            </a:r>
            <a:r>
              <a:rPr lang="en-US" dirty="0"/>
              <a:t>)</a:t>
            </a:r>
          </a:p>
        </p:txBody>
      </p:sp>
      <p:sp>
        <p:nvSpPr>
          <p:cNvPr id="621" name="Google Shape;1656;p58">
            <a:extLst>
              <a:ext uri="{FF2B5EF4-FFF2-40B4-BE49-F238E27FC236}">
                <a16:creationId xmlns:a16="http://schemas.microsoft.com/office/drawing/2014/main" id="{3AE14C1D-4747-889F-94BA-A9D9D9C9D0E2}"/>
              </a:ext>
            </a:extLst>
          </p:cNvPr>
          <p:cNvSpPr txBox="1">
            <a:spLocks/>
          </p:cNvSpPr>
          <p:nvPr/>
        </p:nvSpPr>
        <p:spPr>
          <a:xfrm>
            <a:off x="1473094" y="4630690"/>
            <a:ext cx="3235263"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Preferred for luxury exploration among </a:t>
            </a:r>
            <a:r>
              <a:rPr lang="en-US" b="1" dirty="0"/>
              <a:t>17 to 25-year-old </a:t>
            </a:r>
            <a:r>
              <a:rPr lang="en-US" dirty="0"/>
              <a:t>affluent consumers (</a:t>
            </a:r>
            <a:r>
              <a:rPr lang="en-US" dirty="0">
                <a:hlinkClick r:id="rId8"/>
              </a:rPr>
              <a:t>Link</a:t>
            </a:r>
            <a:r>
              <a:rPr lang="en-US" dirty="0"/>
              <a:t>)</a:t>
            </a:r>
          </a:p>
        </p:txBody>
      </p:sp>
      <p:sp>
        <p:nvSpPr>
          <p:cNvPr id="622" name="Google Shape;1656;p58">
            <a:extLst>
              <a:ext uri="{FF2B5EF4-FFF2-40B4-BE49-F238E27FC236}">
                <a16:creationId xmlns:a16="http://schemas.microsoft.com/office/drawing/2014/main" id="{778D653D-24FC-5EA2-96AF-22DEE8EAD283}"/>
              </a:ext>
            </a:extLst>
          </p:cNvPr>
          <p:cNvSpPr txBox="1">
            <a:spLocks/>
          </p:cNvSpPr>
          <p:nvPr/>
        </p:nvSpPr>
        <p:spPr>
          <a:xfrm>
            <a:off x="5232600" y="4526417"/>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t>83% </a:t>
            </a:r>
            <a:r>
              <a:rPr lang="en-US" dirty="0"/>
              <a:t>of U.S. adults report using YouTube (</a:t>
            </a:r>
            <a:r>
              <a:rPr lang="en-US" dirty="0">
                <a:hlinkClick r:id="rId9"/>
              </a:rPr>
              <a:t>Link</a:t>
            </a:r>
            <a:r>
              <a:rPr lang="en-US" dirty="0"/>
              <a:t>)</a:t>
            </a:r>
          </a:p>
        </p:txBody>
      </p:sp>
      <p:grpSp>
        <p:nvGrpSpPr>
          <p:cNvPr id="2" name="Google Shape;900;p56">
            <a:extLst>
              <a:ext uri="{FF2B5EF4-FFF2-40B4-BE49-F238E27FC236}">
                <a16:creationId xmlns:a16="http://schemas.microsoft.com/office/drawing/2014/main" id="{A74706C2-16C7-A11E-158B-91A499FB5506}"/>
              </a:ext>
            </a:extLst>
          </p:cNvPr>
          <p:cNvGrpSpPr/>
          <p:nvPr/>
        </p:nvGrpSpPr>
        <p:grpSpPr>
          <a:xfrm>
            <a:off x="6830486" y="-467103"/>
            <a:ext cx="1643235" cy="1830681"/>
            <a:chOff x="5917163" y="1677873"/>
            <a:chExt cx="2601327" cy="2898062"/>
          </a:xfrm>
        </p:grpSpPr>
        <p:sp>
          <p:nvSpPr>
            <p:cNvPr id="9" name="Google Shape;940;p56">
              <a:extLst>
                <a:ext uri="{FF2B5EF4-FFF2-40B4-BE49-F238E27FC236}">
                  <a16:creationId xmlns:a16="http://schemas.microsoft.com/office/drawing/2014/main" id="{F7564EB2-1ECD-92FF-E5AD-09BFA88A69B7}"/>
                </a:ext>
              </a:extLst>
            </p:cNvPr>
            <p:cNvSpPr/>
            <p:nvPr/>
          </p:nvSpPr>
          <p:spPr>
            <a:xfrm>
              <a:off x="7416906" y="3026749"/>
              <a:ext cx="431968" cy="8282"/>
            </a:xfrm>
            <a:custGeom>
              <a:avLst/>
              <a:gdLst/>
              <a:ahLst/>
              <a:cxnLst/>
              <a:rect l="l" t="t" r="r" b="b"/>
              <a:pathLst>
                <a:path w="20916" h="401" extrusionOk="0">
                  <a:moveTo>
                    <a:pt x="1" y="1"/>
                  </a:moveTo>
                  <a:lnTo>
                    <a:pt x="1" y="401"/>
                  </a:lnTo>
                  <a:lnTo>
                    <a:pt x="20916" y="401"/>
                  </a:lnTo>
                  <a:lnTo>
                    <a:pt x="209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1;p56">
              <a:extLst>
                <a:ext uri="{FF2B5EF4-FFF2-40B4-BE49-F238E27FC236}">
                  <a16:creationId xmlns:a16="http://schemas.microsoft.com/office/drawing/2014/main" id="{3CD2AE6D-60FF-C45E-4B7D-ABE7C9EE99D8}"/>
                </a:ext>
              </a:extLst>
            </p:cNvPr>
            <p:cNvSpPr/>
            <p:nvPr/>
          </p:nvSpPr>
          <p:spPr>
            <a:xfrm>
              <a:off x="7423102" y="3111486"/>
              <a:ext cx="431286" cy="8282"/>
            </a:xfrm>
            <a:custGeom>
              <a:avLst/>
              <a:gdLst/>
              <a:ahLst/>
              <a:cxnLst/>
              <a:rect l="l" t="t" r="r" b="b"/>
              <a:pathLst>
                <a:path w="20883" h="401" extrusionOk="0">
                  <a:moveTo>
                    <a:pt x="1" y="1"/>
                  </a:moveTo>
                  <a:lnTo>
                    <a:pt x="1" y="401"/>
                  </a:lnTo>
                  <a:lnTo>
                    <a:pt x="20882" y="401"/>
                  </a:lnTo>
                  <a:lnTo>
                    <a:pt x="2088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47;p56">
              <a:extLst>
                <a:ext uri="{FF2B5EF4-FFF2-40B4-BE49-F238E27FC236}">
                  <a16:creationId xmlns:a16="http://schemas.microsoft.com/office/drawing/2014/main" id="{A3F214CE-73FF-550F-4004-B3C8C6F50F1E}"/>
                </a:ext>
              </a:extLst>
            </p:cNvPr>
            <p:cNvSpPr/>
            <p:nvPr/>
          </p:nvSpPr>
          <p:spPr>
            <a:xfrm>
              <a:off x="6710095" y="1677873"/>
              <a:ext cx="17245" cy="15861"/>
            </a:xfrm>
            <a:custGeom>
              <a:avLst/>
              <a:gdLst/>
              <a:ahLst/>
              <a:cxnLst/>
              <a:rect l="l" t="t" r="r" b="b"/>
              <a:pathLst>
                <a:path w="835" h="768" extrusionOk="0">
                  <a:moveTo>
                    <a:pt x="0" y="0"/>
                  </a:moveTo>
                  <a:lnTo>
                    <a:pt x="67" y="767"/>
                  </a:lnTo>
                  <a:lnTo>
                    <a:pt x="834" y="767"/>
                  </a:lnTo>
                  <a:lnTo>
                    <a:pt x="7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56">
              <a:extLst>
                <a:ext uri="{FF2B5EF4-FFF2-40B4-BE49-F238E27FC236}">
                  <a16:creationId xmlns:a16="http://schemas.microsoft.com/office/drawing/2014/main" id="{D7941E44-DDCE-94E5-D28D-9F38C173B739}"/>
                </a:ext>
              </a:extLst>
            </p:cNvPr>
            <p:cNvSpPr/>
            <p:nvPr/>
          </p:nvSpPr>
          <p:spPr>
            <a:xfrm>
              <a:off x="6003966" y="3977425"/>
              <a:ext cx="97790" cy="580790"/>
            </a:xfrm>
            <a:custGeom>
              <a:avLst/>
              <a:gdLst/>
              <a:ahLst/>
              <a:cxnLst/>
              <a:rect l="l" t="t" r="r" b="b"/>
              <a:pathLst>
                <a:path w="4735" h="28122" extrusionOk="0">
                  <a:moveTo>
                    <a:pt x="3522" y="0"/>
                  </a:moveTo>
                  <a:cubicBezTo>
                    <a:pt x="3505" y="0"/>
                    <a:pt x="3487" y="1"/>
                    <a:pt x="3469" y="2"/>
                  </a:cubicBezTo>
                  <a:lnTo>
                    <a:pt x="1168" y="35"/>
                  </a:lnTo>
                  <a:cubicBezTo>
                    <a:pt x="534" y="35"/>
                    <a:pt x="0" y="569"/>
                    <a:pt x="34" y="1202"/>
                  </a:cubicBezTo>
                  <a:lnTo>
                    <a:pt x="34" y="26954"/>
                  </a:lnTo>
                  <a:cubicBezTo>
                    <a:pt x="34" y="27588"/>
                    <a:pt x="534" y="28122"/>
                    <a:pt x="1168" y="28122"/>
                  </a:cubicBezTo>
                  <a:cubicBezTo>
                    <a:pt x="1768" y="28122"/>
                    <a:pt x="2235" y="27688"/>
                    <a:pt x="2335" y="27121"/>
                  </a:cubicBezTo>
                  <a:lnTo>
                    <a:pt x="4637" y="1303"/>
                  </a:lnTo>
                  <a:cubicBezTo>
                    <a:pt x="4734" y="620"/>
                    <a:pt x="4198"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56">
              <a:extLst>
                <a:ext uri="{FF2B5EF4-FFF2-40B4-BE49-F238E27FC236}">
                  <a16:creationId xmlns:a16="http://schemas.microsoft.com/office/drawing/2014/main" id="{A2B59DED-B739-6BE6-539E-01FD7051E716}"/>
                </a:ext>
              </a:extLst>
            </p:cNvPr>
            <p:cNvSpPr/>
            <p:nvPr/>
          </p:nvSpPr>
          <p:spPr>
            <a:xfrm>
              <a:off x="6602682" y="3977425"/>
              <a:ext cx="97087" cy="580790"/>
            </a:xfrm>
            <a:custGeom>
              <a:avLst/>
              <a:gdLst/>
              <a:ahLst/>
              <a:cxnLst/>
              <a:rect l="l" t="t" r="r" b="b"/>
              <a:pathLst>
                <a:path w="4701" h="28122" extrusionOk="0">
                  <a:moveTo>
                    <a:pt x="1210" y="0"/>
                  </a:moveTo>
                  <a:cubicBezTo>
                    <a:pt x="505" y="0"/>
                    <a:pt x="0" y="620"/>
                    <a:pt x="98" y="1303"/>
                  </a:cubicBezTo>
                  <a:lnTo>
                    <a:pt x="2399" y="27121"/>
                  </a:lnTo>
                  <a:cubicBezTo>
                    <a:pt x="2466" y="27688"/>
                    <a:pt x="2966" y="28122"/>
                    <a:pt x="3533" y="28122"/>
                  </a:cubicBezTo>
                  <a:cubicBezTo>
                    <a:pt x="4167" y="28122"/>
                    <a:pt x="4701" y="27588"/>
                    <a:pt x="4701" y="26954"/>
                  </a:cubicBezTo>
                  <a:lnTo>
                    <a:pt x="4701" y="1202"/>
                  </a:lnTo>
                  <a:cubicBezTo>
                    <a:pt x="4701" y="569"/>
                    <a:pt x="4201" y="35"/>
                    <a:pt x="3567" y="35"/>
                  </a:cubicBezTo>
                  <a:lnTo>
                    <a:pt x="1265" y="2"/>
                  </a:lnTo>
                  <a:cubicBezTo>
                    <a:pt x="1247" y="1"/>
                    <a:pt x="1228"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0;p56">
              <a:extLst>
                <a:ext uri="{FF2B5EF4-FFF2-40B4-BE49-F238E27FC236}">
                  <a16:creationId xmlns:a16="http://schemas.microsoft.com/office/drawing/2014/main" id="{276DDF8A-E09E-6B85-AED5-41595601AF58}"/>
                </a:ext>
              </a:extLst>
            </p:cNvPr>
            <p:cNvSpPr/>
            <p:nvPr/>
          </p:nvSpPr>
          <p:spPr>
            <a:xfrm>
              <a:off x="5917163" y="3927157"/>
              <a:ext cx="861147" cy="79925"/>
            </a:xfrm>
            <a:custGeom>
              <a:avLst/>
              <a:gdLst/>
              <a:ahLst/>
              <a:cxnLst/>
              <a:rect l="l" t="t" r="r" b="b"/>
              <a:pathLst>
                <a:path w="41697" h="3870" extrusionOk="0">
                  <a:moveTo>
                    <a:pt x="1935" y="1"/>
                  </a:moveTo>
                  <a:cubicBezTo>
                    <a:pt x="867" y="1"/>
                    <a:pt x="0" y="868"/>
                    <a:pt x="0" y="1935"/>
                  </a:cubicBezTo>
                  <a:cubicBezTo>
                    <a:pt x="0" y="3003"/>
                    <a:pt x="867" y="3870"/>
                    <a:pt x="1935" y="3870"/>
                  </a:cubicBezTo>
                  <a:lnTo>
                    <a:pt x="39762" y="3870"/>
                  </a:lnTo>
                  <a:cubicBezTo>
                    <a:pt x="40829" y="3870"/>
                    <a:pt x="41697" y="3003"/>
                    <a:pt x="41697" y="1935"/>
                  </a:cubicBezTo>
                  <a:cubicBezTo>
                    <a:pt x="41697" y="868"/>
                    <a:pt x="40829" y="1"/>
                    <a:pt x="39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1;p56">
              <a:extLst>
                <a:ext uri="{FF2B5EF4-FFF2-40B4-BE49-F238E27FC236}">
                  <a16:creationId xmlns:a16="http://schemas.microsoft.com/office/drawing/2014/main" id="{EEB2647E-4B5F-9B70-97E7-E8CA792BAEBD}"/>
                </a:ext>
              </a:extLst>
            </p:cNvPr>
            <p:cNvSpPr/>
            <p:nvPr/>
          </p:nvSpPr>
          <p:spPr>
            <a:xfrm>
              <a:off x="6030834" y="3693618"/>
              <a:ext cx="38600" cy="236306"/>
            </a:xfrm>
            <a:custGeom>
              <a:avLst/>
              <a:gdLst/>
              <a:ahLst/>
              <a:cxnLst/>
              <a:rect l="l" t="t" r="r" b="b"/>
              <a:pathLst>
                <a:path w="1869" h="11442" extrusionOk="0">
                  <a:moveTo>
                    <a:pt x="1134" y="0"/>
                  </a:moveTo>
                  <a:lnTo>
                    <a:pt x="0" y="11442"/>
                  </a:lnTo>
                  <a:lnTo>
                    <a:pt x="1868" y="11442"/>
                  </a:lnTo>
                  <a:lnTo>
                    <a:pt x="1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2;p56">
              <a:extLst>
                <a:ext uri="{FF2B5EF4-FFF2-40B4-BE49-F238E27FC236}">
                  <a16:creationId xmlns:a16="http://schemas.microsoft.com/office/drawing/2014/main" id="{D7D74BCD-52D5-5E44-0C94-2BDA8B25CBB9}"/>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3;p56">
              <a:extLst>
                <a:ext uri="{FF2B5EF4-FFF2-40B4-BE49-F238E27FC236}">
                  <a16:creationId xmlns:a16="http://schemas.microsoft.com/office/drawing/2014/main" id="{8BF24E0B-667D-6B31-5A3D-C9C89D626068}"/>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4;p56">
              <a:extLst>
                <a:ext uri="{FF2B5EF4-FFF2-40B4-BE49-F238E27FC236}">
                  <a16:creationId xmlns:a16="http://schemas.microsoft.com/office/drawing/2014/main" id="{0105A3AE-BF66-D8D8-8900-3640BDE7C1DE}"/>
                </a:ext>
              </a:extLst>
            </p:cNvPr>
            <p:cNvSpPr/>
            <p:nvPr/>
          </p:nvSpPr>
          <p:spPr>
            <a:xfrm>
              <a:off x="6049422" y="3648142"/>
              <a:ext cx="276268" cy="45497"/>
            </a:xfrm>
            <a:custGeom>
              <a:avLst/>
              <a:gdLst/>
              <a:ahLst/>
              <a:cxnLst/>
              <a:rect l="l" t="t" r="r" b="b"/>
              <a:pathLst>
                <a:path w="13377" h="2203" extrusionOk="0">
                  <a:moveTo>
                    <a:pt x="13244" y="1"/>
                  </a:moveTo>
                  <a:lnTo>
                    <a:pt x="1" y="68"/>
                  </a:lnTo>
                  <a:lnTo>
                    <a:pt x="134" y="2202"/>
                  </a:lnTo>
                  <a:lnTo>
                    <a:pt x="13377" y="2136"/>
                  </a:lnTo>
                  <a:lnTo>
                    <a:pt x="13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5;p56">
              <a:extLst>
                <a:ext uri="{FF2B5EF4-FFF2-40B4-BE49-F238E27FC236}">
                  <a16:creationId xmlns:a16="http://schemas.microsoft.com/office/drawing/2014/main" id="{D97B6FFE-9533-B9F4-2B57-CA9BFCAA3BE1}"/>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6;p56">
              <a:extLst>
                <a:ext uri="{FF2B5EF4-FFF2-40B4-BE49-F238E27FC236}">
                  <a16:creationId xmlns:a16="http://schemas.microsoft.com/office/drawing/2014/main" id="{A9B571BD-D3F5-4E78-23A0-D873F1710BD1}"/>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7;p56">
              <a:extLst>
                <a:ext uri="{FF2B5EF4-FFF2-40B4-BE49-F238E27FC236}">
                  <a16:creationId xmlns:a16="http://schemas.microsoft.com/office/drawing/2014/main" id="{97CE23FE-22D1-33C7-70B3-ADCC0AA814D8}"/>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8;p56">
              <a:extLst>
                <a:ext uri="{FF2B5EF4-FFF2-40B4-BE49-F238E27FC236}">
                  <a16:creationId xmlns:a16="http://schemas.microsoft.com/office/drawing/2014/main" id="{70A9F79D-E827-71B7-EA84-64C65D41673F}"/>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9;p56">
              <a:extLst>
                <a:ext uri="{FF2B5EF4-FFF2-40B4-BE49-F238E27FC236}">
                  <a16:creationId xmlns:a16="http://schemas.microsoft.com/office/drawing/2014/main" id="{6EF91D24-7D8D-346F-9B54-8CA5F5C126F3}"/>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10;p56">
              <a:extLst>
                <a:ext uri="{FF2B5EF4-FFF2-40B4-BE49-F238E27FC236}">
                  <a16:creationId xmlns:a16="http://schemas.microsoft.com/office/drawing/2014/main" id="{E8E6A03F-166D-6D90-E001-E0B9C21F2694}"/>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1;p56">
              <a:extLst>
                <a:ext uri="{FF2B5EF4-FFF2-40B4-BE49-F238E27FC236}">
                  <a16:creationId xmlns:a16="http://schemas.microsoft.com/office/drawing/2014/main" id="{815643F4-EF7A-4227-68AD-14F3685FF91B}"/>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2;p56">
              <a:extLst>
                <a:ext uri="{FF2B5EF4-FFF2-40B4-BE49-F238E27FC236}">
                  <a16:creationId xmlns:a16="http://schemas.microsoft.com/office/drawing/2014/main" id="{CE8E7CB6-8361-A5D9-2B83-38D24A825190}"/>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3;p56">
              <a:extLst>
                <a:ext uri="{FF2B5EF4-FFF2-40B4-BE49-F238E27FC236}">
                  <a16:creationId xmlns:a16="http://schemas.microsoft.com/office/drawing/2014/main" id="{A81A0054-A026-6E1D-CF26-211CACF3F722}"/>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4;p56">
              <a:extLst>
                <a:ext uri="{FF2B5EF4-FFF2-40B4-BE49-F238E27FC236}">
                  <a16:creationId xmlns:a16="http://schemas.microsoft.com/office/drawing/2014/main" id="{EFBB3197-CC94-F1C8-832D-F12820921FA3}"/>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5;p56">
              <a:extLst>
                <a:ext uri="{FF2B5EF4-FFF2-40B4-BE49-F238E27FC236}">
                  <a16:creationId xmlns:a16="http://schemas.microsoft.com/office/drawing/2014/main" id="{5F43EB28-223F-DC7F-AD7D-2870A04278A8}"/>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6;p56">
              <a:extLst>
                <a:ext uri="{FF2B5EF4-FFF2-40B4-BE49-F238E27FC236}">
                  <a16:creationId xmlns:a16="http://schemas.microsoft.com/office/drawing/2014/main" id="{F296E001-CA0D-3590-56A2-5A76ACA9773E}"/>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7;p56">
              <a:extLst>
                <a:ext uri="{FF2B5EF4-FFF2-40B4-BE49-F238E27FC236}">
                  <a16:creationId xmlns:a16="http://schemas.microsoft.com/office/drawing/2014/main" id="{7C0EE6B6-D3E0-A48B-F100-177CFEF66ECE}"/>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8;p56">
              <a:extLst>
                <a:ext uri="{FF2B5EF4-FFF2-40B4-BE49-F238E27FC236}">
                  <a16:creationId xmlns:a16="http://schemas.microsoft.com/office/drawing/2014/main" id="{C021AD87-EBDE-BEBB-8A5A-CBAA8513AAF9}"/>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9;p56">
              <a:extLst>
                <a:ext uri="{FF2B5EF4-FFF2-40B4-BE49-F238E27FC236}">
                  <a16:creationId xmlns:a16="http://schemas.microsoft.com/office/drawing/2014/main" id="{B4CC6B17-650C-2CCB-DF5E-6ACC8AEE34A9}"/>
                </a:ext>
              </a:extLst>
            </p:cNvPr>
            <p:cNvSpPr/>
            <p:nvPr/>
          </p:nvSpPr>
          <p:spPr>
            <a:xfrm>
              <a:off x="6074907" y="3765944"/>
              <a:ext cx="39302" cy="35853"/>
            </a:xfrm>
            <a:custGeom>
              <a:avLst/>
              <a:gdLst/>
              <a:ahLst/>
              <a:cxnLst/>
              <a:rect l="l" t="t" r="r" b="b"/>
              <a:pathLst>
                <a:path w="1903" h="1736" extrusionOk="0">
                  <a:moveTo>
                    <a:pt x="1" y="1"/>
                  </a:moveTo>
                  <a:lnTo>
                    <a:pt x="134" y="1736"/>
                  </a:lnTo>
                  <a:lnTo>
                    <a:pt x="1902" y="1736"/>
                  </a:lnTo>
                  <a:lnTo>
                    <a:pt x="17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20;p56">
              <a:extLst>
                <a:ext uri="{FF2B5EF4-FFF2-40B4-BE49-F238E27FC236}">
                  <a16:creationId xmlns:a16="http://schemas.microsoft.com/office/drawing/2014/main" id="{894F1BE2-9EE1-5A08-BE22-E9328C193910}"/>
                </a:ext>
              </a:extLst>
            </p:cNvPr>
            <p:cNvSpPr/>
            <p:nvPr/>
          </p:nvSpPr>
          <p:spPr>
            <a:xfrm>
              <a:off x="6125898" y="3765262"/>
              <a:ext cx="39281" cy="36534"/>
            </a:xfrm>
            <a:custGeom>
              <a:avLst/>
              <a:gdLst/>
              <a:ahLst/>
              <a:cxnLst/>
              <a:rect l="l" t="t" r="r" b="b"/>
              <a:pathLst>
                <a:path w="1902" h="1769" extrusionOk="0">
                  <a:moveTo>
                    <a:pt x="0" y="1"/>
                  </a:moveTo>
                  <a:lnTo>
                    <a:pt x="167" y="1769"/>
                  </a:lnTo>
                  <a:lnTo>
                    <a:pt x="1902" y="1769"/>
                  </a:lnTo>
                  <a:lnTo>
                    <a:pt x="1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21;p56">
              <a:extLst>
                <a:ext uri="{FF2B5EF4-FFF2-40B4-BE49-F238E27FC236}">
                  <a16:creationId xmlns:a16="http://schemas.microsoft.com/office/drawing/2014/main" id="{741CB2D4-D976-B9A9-A8DA-76F907FAE5E9}"/>
                </a:ext>
              </a:extLst>
            </p:cNvPr>
            <p:cNvSpPr/>
            <p:nvPr/>
          </p:nvSpPr>
          <p:spPr>
            <a:xfrm>
              <a:off x="6079058" y="3814167"/>
              <a:ext cx="39281" cy="36534"/>
            </a:xfrm>
            <a:custGeom>
              <a:avLst/>
              <a:gdLst/>
              <a:ahLst/>
              <a:cxnLst/>
              <a:rect l="l" t="t" r="r" b="b"/>
              <a:pathLst>
                <a:path w="1902" h="1769" extrusionOk="0">
                  <a:moveTo>
                    <a:pt x="1768" y="1"/>
                  </a:moveTo>
                  <a:lnTo>
                    <a:pt x="0" y="34"/>
                  </a:lnTo>
                  <a:lnTo>
                    <a:pt x="167" y="1769"/>
                  </a:lnTo>
                  <a:lnTo>
                    <a:pt x="1901" y="1769"/>
                  </a:lnTo>
                  <a:lnTo>
                    <a:pt x="17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22;p56">
              <a:extLst>
                <a:ext uri="{FF2B5EF4-FFF2-40B4-BE49-F238E27FC236}">
                  <a16:creationId xmlns:a16="http://schemas.microsoft.com/office/drawing/2014/main" id="{6F7A13BF-6037-0867-68E6-DAB12B990AF4}"/>
                </a:ext>
              </a:extLst>
            </p:cNvPr>
            <p:cNvSpPr/>
            <p:nvPr/>
          </p:nvSpPr>
          <p:spPr>
            <a:xfrm>
              <a:off x="6083189" y="3863093"/>
              <a:ext cx="39963" cy="36534"/>
            </a:xfrm>
            <a:custGeom>
              <a:avLst/>
              <a:gdLst/>
              <a:ahLst/>
              <a:cxnLst/>
              <a:rect l="l" t="t" r="r" b="b"/>
              <a:pathLst>
                <a:path w="1935" h="1769" extrusionOk="0">
                  <a:moveTo>
                    <a:pt x="1768" y="0"/>
                  </a:moveTo>
                  <a:lnTo>
                    <a:pt x="0" y="34"/>
                  </a:lnTo>
                  <a:lnTo>
                    <a:pt x="167" y="1768"/>
                  </a:lnTo>
                  <a:lnTo>
                    <a:pt x="1935" y="1768"/>
                  </a:lnTo>
                  <a:lnTo>
                    <a:pt x="1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23;p56">
              <a:extLst>
                <a:ext uri="{FF2B5EF4-FFF2-40B4-BE49-F238E27FC236}">
                  <a16:creationId xmlns:a16="http://schemas.microsoft.com/office/drawing/2014/main" id="{E33C8ACA-779C-F7DB-FADB-D01C4BD09F47}"/>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24;p56">
              <a:extLst>
                <a:ext uri="{FF2B5EF4-FFF2-40B4-BE49-F238E27FC236}">
                  <a16:creationId xmlns:a16="http://schemas.microsoft.com/office/drawing/2014/main" id="{8C9A3FC7-8F2D-D0B9-AC7F-87F3B3A4C1C4}"/>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25;p56">
              <a:extLst>
                <a:ext uri="{FF2B5EF4-FFF2-40B4-BE49-F238E27FC236}">
                  <a16:creationId xmlns:a16="http://schemas.microsoft.com/office/drawing/2014/main" id="{030C4FA0-3B84-B84C-23BC-425928749284}"/>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6;p56">
              <a:extLst>
                <a:ext uri="{FF2B5EF4-FFF2-40B4-BE49-F238E27FC236}">
                  <a16:creationId xmlns:a16="http://schemas.microsoft.com/office/drawing/2014/main" id="{4A874018-3D19-ACD7-FD93-6190200F497A}"/>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7;p56">
              <a:extLst>
                <a:ext uri="{FF2B5EF4-FFF2-40B4-BE49-F238E27FC236}">
                  <a16:creationId xmlns:a16="http://schemas.microsoft.com/office/drawing/2014/main" id="{041F6816-D3EA-9CBD-EB48-4D030A30B677}"/>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8;p56">
              <a:extLst>
                <a:ext uri="{FF2B5EF4-FFF2-40B4-BE49-F238E27FC236}">
                  <a16:creationId xmlns:a16="http://schemas.microsoft.com/office/drawing/2014/main" id="{53973734-F217-895D-0FB9-E57CC40C7442}"/>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9;p56">
              <a:extLst>
                <a:ext uri="{FF2B5EF4-FFF2-40B4-BE49-F238E27FC236}">
                  <a16:creationId xmlns:a16="http://schemas.microsoft.com/office/drawing/2014/main" id="{6B82B36B-4B3C-C20C-DBD2-B6DAF78B2A8C}"/>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30;p56">
              <a:extLst>
                <a:ext uri="{FF2B5EF4-FFF2-40B4-BE49-F238E27FC236}">
                  <a16:creationId xmlns:a16="http://schemas.microsoft.com/office/drawing/2014/main" id="{013C2663-05A9-8C41-C48E-F86F3AF59CF7}"/>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31;p56">
              <a:extLst>
                <a:ext uri="{FF2B5EF4-FFF2-40B4-BE49-F238E27FC236}">
                  <a16:creationId xmlns:a16="http://schemas.microsoft.com/office/drawing/2014/main" id="{A5C47DF5-2FF9-BAF2-8B71-02BD28033348}"/>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32;p56">
              <a:extLst>
                <a:ext uri="{FF2B5EF4-FFF2-40B4-BE49-F238E27FC236}">
                  <a16:creationId xmlns:a16="http://schemas.microsoft.com/office/drawing/2014/main" id="{A691BCD7-E282-A015-5549-1A211DFE9C56}"/>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3;p56">
              <a:extLst>
                <a:ext uri="{FF2B5EF4-FFF2-40B4-BE49-F238E27FC236}">
                  <a16:creationId xmlns:a16="http://schemas.microsoft.com/office/drawing/2014/main" id="{F86D5D71-EEE9-85C0-2E9D-1E2F1B7FC3F7}"/>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4;p56">
              <a:extLst>
                <a:ext uri="{FF2B5EF4-FFF2-40B4-BE49-F238E27FC236}">
                  <a16:creationId xmlns:a16="http://schemas.microsoft.com/office/drawing/2014/main" id="{84565F96-3483-9ED1-5FC4-4DEC1BD32928}"/>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5;p56">
              <a:extLst>
                <a:ext uri="{FF2B5EF4-FFF2-40B4-BE49-F238E27FC236}">
                  <a16:creationId xmlns:a16="http://schemas.microsoft.com/office/drawing/2014/main" id="{7049F7A7-66E1-0158-960A-8F1BEEE5BB2F}"/>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36;p56">
              <a:extLst>
                <a:ext uri="{FF2B5EF4-FFF2-40B4-BE49-F238E27FC236}">
                  <a16:creationId xmlns:a16="http://schemas.microsoft.com/office/drawing/2014/main" id="{42DC66A8-DBBE-E89F-E286-0D2D12DAAC5A}"/>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37;p56">
              <a:extLst>
                <a:ext uri="{FF2B5EF4-FFF2-40B4-BE49-F238E27FC236}">
                  <a16:creationId xmlns:a16="http://schemas.microsoft.com/office/drawing/2014/main" id="{5453EC25-8556-C537-1704-200DA15A20D4}"/>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38;p56">
              <a:extLst>
                <a:ext uri="{FF2B5EF4-FFF2-40B4-BE49-F238E27FC236}">
                  <a16:creationId xmlns:a16="http://schemas.microsoft.com/office/drawing/2014/main" id="{9BDD5DEB-4BE8-2B54-148C-5FAAB00DD2DE}"/>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39;p56">
              <a:extLst>
                <a:ext uri="{FF2B5EF4-FFF2-40B4-BE49-F238E27FC236}">
                  <a16:creationId xmlns:a16="http://schemas.microsoft.com/office/drawing/2014/main" id="{D55A6D5A-7F8A-CB6B-FE12-CC39182730E5}"/>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040;p56">
              <a:extLst>
                <a:ext uri="{FF2B5EF4-FFF2-40B4-BE49-F238E27FC236}">
                  <a16:creationId xmlns:a16="http://schemas.microsoft.com/office/drawing/2014/main" id="{2C88986A-A07F-17D1-0E9A-550119E29D0E}"/>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041;p56">
              <a:extLst>
                <a:ext uri="{FF2B5EF4-FFF2-40B4-BE49-F238E27FC236}">
                  <a16:creationId xmlns:a16="http://schemas.microsoft.com/office/drawing/2014/main" id="{BE67BA3A-9D04-60E2-7C5B-1B71C560A832}"/>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042;p56">
              <a:extLst>
                <a:ext uri="{FF2B5EF4-FFF2-40B4-BE49-F238E27FC236}">
                  <a16:creationId xmlns:a16="http://schemas.microsoft.com/office/drawing/2014/main" id="{B8D5301A-06A5-7E4E-3813-C0550624358C}"/>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043;p56">
              <a:extLst>
                <a:ext uri="{FF2B5EF4-FFF2-40B4-BE49-F238E27FC236}">
                  <a16:creationId xmlns:a16="http://schemas.microsoft.com/office/drawing/2014/main" id="{3582C671-C4E0-8305-FF5B-C546DE1FD80F}"/>
                </a:ext>
              </a:extLst>
            </p:cNvPr>
            <p:cNvSpPr/>
            <p:nvPr/>
          </p:nvSpPr>
          <p:spPr>
            <a:xfrm>
              <a:off x="6289177" y="3862391"/>
              <a:ext cx="39281" cy="36534"/>
            </a:xfrm>
            <a:custGeom>
              <a:avLst/>
              <a:gdLst/>
              <a:ahLst/>
              <a:cxnLst/>
              <a:rect l="l" t="t" r="r" b="b"/>
              <a:pathLst>
                <a:path w="1902" h="1769" extrusionOk="0">
                  <a:moveTo>
                    <a:pt x="0" y="1"/>
                  </a:moveTo>
                  <a:lnTo>
                    <a:pt x="167" y="1769"/>
                  </a:lnTo>
                  <a:lnTo>
                    <a:pt x="1901" y="1769"/>
                  </a:lnTo>
                  <a:lnTo>
                    <a:pt x="1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044;p56">
              <a:extLst>
                <a:ext uri="{FF2B5EF4-FFF2-40B4-BE49-F238E27FC236}">
                  <a16:creationId xmlns:a16="http://schemas.microsoft.com/office/drawing/2014/main" id="{D2A3711E-D358-C4A2-F12F-F3890EA4907B}"/>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1045;p56">
              <a:extLst>
                <a:ext uri="{FF2B5EF4-FFF2-40B4-BE49-F238E27FC236}">
                  <a16:creationId xmlns:a16="http://schemas.microsoft.com/office/drawing/2014/main" id="{2E795F10-F998-9CE2-28A9-BFB2CE44C5B7}"/>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1046;p56">
              <a:extLst>
                <a:ext uri="{FF2B5EF4-FFF2-40B4-BE49-F238E27FC236}">
                  <a16:creationId xmlns:a16="http://schemas.microsoft.com/office/drawing/2014/main" id="{BF049141-90DE-BC21-2CCB-FA0F62CE0288}"/>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1047;p56">
              <a:extLst>
                <a:ext uri="{FF2B5EF4-FFF2-40B4-BE49-F238E27FC236}">
                  <a16:creationId xmlns:a16="http://schemas.microsoft.com/office/drawing/2014/main" id="{930AD133-28FE-8380-5256-E8A74F95B6AF}"/>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1048;p56">
              <a:extLst>
                <a:ext uri="{FF2B5EF4-FFF2-40B4-BE49-F238E27FC236}">
                  <a16:creationId xmlns:a16="http://schemas.microsoft.com/office/drawing/2014/main" id="{1204E195-65EA-14AD-CA97-CB3745B493B2}"/>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1049;p56">
              <a:extLst>
                <a:ext uri="{FF2B5EF4-FFF2-40B4-BE49-F238E27FC236}">
                  <a16:creationId xmlns:a16="http://schemas.microsoft.com/office/drawing/2014/main" id="{F7E9A076-B787-D2E1-E328-F4A5D560E72C}"/>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1050;p56">
              <a:extLst>
                <a:ext uri="{FF2B5EF4-FFF2-40B4-BE49-F238E27FC236}">
                  <a16:creationId xmlns:a16="http://schemas.microsoft.com/office/drawing/2014/main" id="{CDEEB6B5-5EEE-170A-B4A8-30A639253AA0}"/>
                </a:ext>
              </a:extLst>
            </p:cNvPr>
            <p:cNvSpPr/>
            <p:nvPr/>
          </p:nvSpPr>
          <p:spPr>
            <a:xfrm>
              <a:off x="6284344" y="3851445"/>
              <a:ext cx="312782" cy="77034"/>
            </a:xfrm>
            <a:custGeom>
              <a:avLst/>
              <a:gdLst/>
              <a:ahLst/>
              <a:cxnLst/>
              <a:rect l="l" t="t" r="r" b="b"/>
              <a:pathLst>
                <a:path w="15145" h="3730" extrusionOk="0">
                  <a:moveTo>
                    <a:pt x="3055" y="1"/>
                  </a:moveTo>
                  <a:cubicBezTo>
                    <a:pt x="2632" y="1"/>
                    <a:pt x="2213" y="8"/>
                    <a:pt x="1802" y="31"/>
                  </a:cubicBezTo>
                  <a:cubicBezTo>
                    <a:pt x="1" y="164"/>
                    <a:pt x="101" y="3667"/>
                    <a:pt x="1935" y="3700"/>
                  </a:cubicBezTo>
                  <a:cubicBezTo>
                    <a:pt x="2825" y="3722"/>
                    <a:pt x="4252" y="3730"/>
                    <a:pt x="5858" y="3730"/>
                  </a:cubicBezTo>
                  <a:cubicBezTo>
                    <a:pt x="9070" y="3730"/>
                    <a:pt x="12999" y="3700"/>
                    <a:pt x="14778" y="3700"/>
                  </a:cubicBezTo>
                  <a:cubicBezTo>
                    <a:pt x="15078" y="3667"/>
                    <a:pt x="15078" y="3233"/>
                    <a:pt x="14778" y="3200"/>
                  </a:cubicBezTo>
                  <a:lnTo>
                    <a:pt x="1768" y="3200"/>
                  </a:lnTo>
                  <a:cubicBezTo>
                    <a:pt x="968" y="3066"/>
                    <a:pt x="901" y="1832"/>
                    <a:pt x="1101" y="1231"/>
                  </a:cubicBezTo>
                  <a:cubicBezTo>
                    <a:pt x="1335" y="531"/>
                    <a:pt x="1768" y="531"/>
                    <a:pt x="2369" y="531"/>
                  </a:cubicBezTo>
                  <a:lnTo>
                    <a:pt x="14778" y="531"/>
                  </a:lnTo>
                  <a:cubicBezTo>
                    <a:pt x="15145" y="531"/>
                    <a:pt x="15145" y="31"/>
                    <a:pt x="14778" y="31"/>
                  </a:cubicBezTo>
                  <a:lnTo>
                    <a:pt x="5605" y="31"/>
                  </a:lnTo>
                  <a:cubicBezTo>
                    <a:pt x="4759" y="31"/>
                    <a:pt x="3900" y="1"/>
                    <a:pt x="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051;p56">
              <a:extLst>
                <a:ext uri="{FF2B5EF4-FFF2-40B4-BE49-F238E27FC236}">
                  <a16:creationId xmlns:a16="http://schemas.microsoft.com/office/drawing/2014/main" id="{FB3C1F32-B759-D0C3-1CA7-D1026378E654}"/>
                </a:ext>
              </a:extLst>
            </p:cNvPr>
            <p:cNvSpPr/>
            <p:nvPr/>
          </p:nvSpPr>
          <p:spPr>
            <a:xfrm>
              <a:off x="6566787" y="3825196"/>
              <a:ext cx="44114" cy="26890"/>
            </a:xfrm>
            <a:custGeom>
              <a:avLst/>
              <a:gdLst/>
              <a:ahLst/>
              <a:cxnLst/>
              <a:rect l="l" t="t" r="r" b="b"/>
              <a:pathLst>
                <a:path w="2136" h="1302" extrusionOk="0">
                  <a:moveTo>
                    <a:pt x="935" y="1"/>
                  </a:moveTo>
                  <a:cubicBezTo>
                    <a:pt x="802" y="34"/>
                    <a:pt x="701" y="67"/>
                    <a:pt x="568" y="167"/>
                  </a:cubicBezTo>
                  <a:cubicBezTo>
                    <a:pt x="234" y="434"/>
                    <a:pt x="1" y="835"/>
                    <a:pt x="1" y="1302"/>
                  </a:cubicBezTo>
                  <a:lnTo>
                    <a:pt x="2136" y="1268"/>
                  </a:lnTo>
                  <a:cubicBezTo>
                    <a:pt x="2002" y="1235"/>
                    <a:pt x="1902" y="1135"/>
                    <a:pt x="1836" y="1035"/>
                  </a:cubicBezTo>
                  <a:cubicBezTo>
                    <a:pt x="1736" y="801"/>
                    <a:pt x="1635" y="601"/>
                    <a:pt x="1502" y="401"/>
                  </a:cubicBezTo>
                  <a:cubicBezTo>
                    <a:pt x="1369" y="201"/>
                    <a:pt x="1168" y="67"/>
                    <a:pt x="9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1052;p56">
              <a:extLst>
                <a:ext uri="{FF2B5EF4-FFF2-40B4-BE49-F238E27FC236}">
                  <a16:creationId xmlns:a16="http://schemas.microsoft.com/office/drawing/2014/main" id="{4B05640C-26FC-B773-D5F5-A283FAFE2B55}"/>
                </a:ext>
              </a:extLst>
            </p:cNvPr>
            <p:cNvSpPr/>
            <p:nvPr/>
          </p:nvSpPr>
          <p:spPr>
            <a:xfrm>
              <a:off x="6567490" y="3825196"/>
              <a:ext cx="43412" cy="26208"/>
            </a:xfrm>
            <a:custGeom>
              <a:avLst/>
              <a:gdLst/>
              <a:ahLst/>
              <a:cxnLst/>
              <a:rect l="l" t="t" r="r" b="b"/>
              <a:pathLst>
                <a:path w="2102" h="1269" extrusionOk="0">
                  <a:moveTo>
                    <a:pt x="901" y="1"/>
                  </a:moveTo>
                  <a:cubicBezTo>
                    <a:pt x="768" y="34"/>
                    <a:pt x="634" y="67"/>
                    <a:pt x="534" y="167"/>
                  </a:cubicBezTo>
                  <a:cubicBezTo>
                    <a:pt x="167" y="401"/>
                    <a:pt x="0" y="801"/>
                    <a:pt x="0" y="1235"/>
                  </a:cubicBezTo>
                  <a:lnTo>
                    <a:pt x="2102" y="1268"/>
                  </a:lnTo>
                  <a:cubicBezTo>
                    <a:pt x="1968" y="1235"/>
                    <a:pt x="1835" y="1135"/>
                    <a:pt x="1768" y="1035"/>
                  </a:cubicBezTo>
                  <a:cubicBezTo>
                    <a:pt x="1668" y="801"/>
                    <a:pt x="1568" y="601"/>
                    <a:pt x="1435" y="401"/>
                  </a:cubicBezTo>
                  <a:cubicBezTo>
                    <a:pt x="1301" y="201"/>
                    <a:pt x="1101" y="67"/>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1053;p56">
              <a:extLst>
                <a:ext uri="{FF2B5EF4-FFF2-40B4-BE49-F238E27FC236}">
                  <a16:creationId xmlns:a16="http://schemas.microsoft.com/office/drawing/2014/main" id="{A181D79B-8D99-6975-3480-EFC1CE0C9FB3}"/>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1054;p56">
              <a:extLst>
                <a:ext uri="{FF2B5EF4-FFF2-40B4-BE49-F238E27FC236}">
                  <a16:creationId xmlns:a16="http://schemas.microsoft.com/office/drawing/2014/main" id="{47030DFE-826F-DE86-96D1-2CF7C8F35C61}"/>
                </a:ext>
              </a:extLst>
            </p:cNvPr>
            <p:cNvSpPr/>
            <p:nvPr/>
          </p:nvSpPr>
          <p:spPr>
            <a:xfrm>
              <a:off x="6537172" y="3824514"/>
              <a:ext cx="48244" cy="26187"/>
            </a:xfrm>
            <a:custGeom>
              <a:avLst/>
              <a:gdLst/>
              <a:ahLst/>
              <a:cxnLst/>
              <a:rect l="l" t="t" r="r" b="b"/>
              <a:pathLst>
                <a:path w="2336" h="1268" extrusionOk="0">
                  <a:moveTo>
                    <a:pt x="601" y="0"/>
                  </a:moveTo>
                  <a:lnTo>
                    <a:pt x="601" y="34"/>
                  </a:lnTo>
                  <a:cubicBezTo>
                    <a:pt x="559" y="20"/>
                    <a:pt x="521" y="13"/>
                    <a:pt x="485" y="13"/>
                  </a:cubicBezTo>
                  <a:cubicBezTo>
                    <a:pt x="14" y="13"/>
                    <a:pt x="94" y="1168"/>
                    <a:pt x="1" y="1168"/>
                  </a:cubicBezTo>
                  <a:lnTo>
                    <a:pt x="1" y="1268"/>
                  </a:lnTo>
                  <a:lnTo>
                    <a:pt x="1502" y="1268"/>
                  </a:lnTo>
                  <a:cubicBezTo>
                    <a:pt x="1502" y="1235"/>
                    <a:pt x="1502" y="1235"/>
                    <a:pt x="1502" y="1201"/>
                  </a:cubicBezTo>
                  <a:cubicBezTo>
                    <a:pt x="1502" y="801"/>
                    <a:pt x="1702" y="434"/>
                    <a:pt x="2002" y="200"/>
                  </a:cubicBezTo>
                  <a:cubicBezTo>
                    <a:pt x="2102" y="134"/>
                    <a:pt x="2236" y="67"/>
                    <a:pt x="2336" y="34"/>
                  </a:cubicBezTo>
                  <a:lnTo>
                    <a:pt x="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1055;p56">
              <a:extLst>
                <a:ext uri="{FF2B5EF4-FFF2-40B4-BE49-F238E27FC236}">
                  <a16:creationId xmlns:a16="http://schemas.microsoft.com/office/drawing/2014/main" id="{8CB2BFCD-D4D2-D42A-62A1-24841D158336}"/>
                </a:ext>
              </a:extLst>
            </p:cNvPr>
            <p:cNvSpPr/>
            <p:nvPr/>
          </p:nvSpPr>
          <p:spPr>
            <a:xfrm>
              <a:off x="6352538" y="3800578"/>
              <a:ext cx="3470" cy="537"/>
            </a:xfrm>
            <a:custGeom>
              <a:avLst/>
              <a:gdLst/>
              <a:ahLst/>
              <a:cxnLst/>
              <a:rect l="l" t="t" r="r" b="b"/>
              <a:pathLst>
                <a:path w="168" h="26" extrusionOk="0">
                  <a:moveTo>
                    <a:pt x="72" y="0"/>
                  </a:moveTo>
                  <a:cubicBezTo>
                    <a:pt x="43" y="0"/>
                    <a:pt x="18" y="8"/>
                    <a:pt x="1" y="25"/>
                  </a:cubicBezTo>
                  <a:lnTo>
                    <a:pt x="168" y="25"/>
                  </a:lnTo>
                  <a:cubicBezTo>
                    <a:pt x="134" y="8"/>
                    <a:pt x="101" y="0"/>
                    <a:pt x="7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1056;p56">
              <a:extLst>
                <a:ext uri="{FF2B5EF4-FFF2-40B4-BE49-F238E27FC236}">
                  <a16:creationId xmlns:a16="http://schemas.microsoft.com/office/drawing/2014/main" id="{D3C639A3-BAD9-9D8B-9AB0-67887FBCB395}"/>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1057;p56">
              <a:extLst>
                <a:ext uri="{FF2B5EF4-FFF2-40B4-BE49-F238E27FC236}">
                  <a16:creationId xmlns:a16="http://schemas.microsoft.com/office/drawing/2014/main" id="{EEE51FCE-ABEC-8649-B7C8-7CE90D929126}"/>
                </a:ext>
              </a:extLst>
            </p:cNvPr>
            <p:cNvSpPr/>
            <p:nvPr/>
          </p:nvSpPr>
          <p:spPr>
            <a:xfrm>
              <a:off x="6490332" y="3801776"/>
              <a:ext cx="78562" cy="49628"/>
            </a:xfrm>
            <a:custGeom>
              <a:avLst/>
              <a:gdLst/>
              <a:ahLst/>
              <a:cxnLst/>
              <a:rect l="l" t="t" r="r" b="b"/>
              <a:pathLst>
                <a:path w="3804" h="2403" extrusionOk="0">
                  <a:moveTo>
                    <a:pt x="1735" y="1"/>
                  </a:moveTo>
                  <a:cubicBezTo>
                    <a:pt x="1501" y="67"/>
                    <a:pt x="1268" y="167"/>
                    <a:pt x="1034" y="301"/>
                  </a:cubicBezTo>
                  <a:cubicBezTo>
                    <a:pt x="734" y="534"/>
                    <a:pt x="501" y="801"/>
                    <a:pt x="334" y="1135"/>
                  </a:cubicBezTo>
                  <a:cubicBezTo>
                    <a:pt x="167" y="1535"/>
                    <a:pt x="34" y="1969"/>
                    <a:pt x="0" y="2402"/>
                  </a:cubicBezTo>
                  <a:lnTo>
                    <a:pt x="3803" y="2402"/>
                  </a:lnTo>
                  <a:cubicBezTo>
                    <a:pt x="3736" y="2369"/>
                    <a:pt x="3703" y="2336"/>
                    <a:pt x="3670" y="2302"/>
                  </a:cubicBezTo>
                  <a:cubicBezTo>
                    <a:pt x="3618" y="2271"/>
                    <a:pt x="3476" y="2262"/>
                    <a:pt x="3301" y="2262"/>
                  </a:cubicBezTo>
                  <a:cubicBezTo>
                    <a:pt x="3089" y="2262"/>
                    <a:pt x="2830" y="2275"/>
                    <a:pt x="2628" y="2275"/>
                  </a:cubicBezTo>
                  <a:cubicBezTo>
                    <a:pt x="2461" y="2275"/>
                    <a:pt x="2333" y="2267"/>
                    <a:pt x="2302" y="2235"/>
                  </a:cubicBezTo>
                  <a:cubicBezTo>
                    <a:pt x="2068" y="2035"/>
                    <a:pt x="2135" y="201"/>
                    <a:pt x="1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058;p56">
              <a:extLst>
                <a:ext uri="{FF2B5EF4-FFF2-40B4-BE49-F238E27FC236}">
                  <a16:creationId xmlns:a16="http://schemas.microsoft.com/office/drawing/2014/main" id="{D3AF9F32-4566-AC77-8F37-41C043E78C3E}"/>
                </a:ext>
              </a:extLst>
            </p:cNvPr>
            <p:cNvSpPr/>
            <p:nvPr/>
          </p:nvSpPr>
          <p:spPr>
            <a:xfrm>
              <a:off x="6568171" y="3850681"/>
              <a:ext cx="21" cy="21"/>
            </a:xfrm>
            <a:custGeom>
              <a:avLst/>
              <a:gdLst/>
              <a:ahLst/>
              <a:cxnLst/>
              <a:rect l="l" t="t" r="r" b="b"/>
              <a:pathLst>
                <a:path w="1" h="1" extrusionOk="0">
                  <a:moveTo>
                    <a:pt x="1" y="1"/>
                  </a:move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1059;p56">
              <a:extLst>
                <a:ext uri="{FF2B5EF4-FFF2-40B4-BE49-F238E27FC236}">
                  <a16:creationId xmlns:a16="http://schemas.microsoft.com/office/drawing/2014/main" id="{244E356D-EDA5-3C78-B3AA-8C45DAEF87F0}"/>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1060;p56">
              <a:extLst>
                <a:ext uri="{FF2B5EF4-FFF2-40B4-BE49-F238E27FC236}">
                  <a16:creationId xmlns:a16="http://schemas.microsoft.com/office/drawing/2014/main" id="{A6BADA4A-621F-8032-BCA3-A88318A39101}"/>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061;p56">
              <a:extLst>
                <a:ext uri="{FF2B5EF4-FFF2-40B4-BE49-F238E27FC236}">
                  <a16:creationId xmlns:a16="http://schemas.microsoft.com/office/drawing/2014/main" id="{0833ACF7-0766-35AF-73EF-83C3455E41FD}"/>
                </a:ext>
              </a:extLst>
            </p:cNvPr>
            <p:cNvSpPr/>
            <p:nvPr/>
          </p:nvSpPr>
          <p:spPr>
            <a:xfrm>
              <a:off x="7296358" y="2992301"/>
              <a:ext cx="1096751" cy="1415047"/>
            </a:xfrm>
            <a:custGeom>
              <a:avLst/>
              <a:gdLst/>
              <a:ahLst/>
              <a:cxnLst/>
              <a:rect l="l" t="t" r="r" b="b"/>
              <a:pathLst>
                <a:path w="53105" h="68517" extrusionOk="0">
                  <a:moveTo>
                    <a:pt x="27353" y="1"/>
                  </a:moveTo>
                  <a:cubicBezTo>
                    <a:pt x="14177" y="1"/>
                    <a:pt x="3269" y="10308"/>
                    <a:pt x="2535" y="23484"/>
                  </a:cubicBezTo>
                  <a:lnTo>
                    <a:pt x="0" y="68516"/>
                  </a:lnTo>
                  <a:lnTo>
                    <a:pt x="46033" y="68516"/>
                  </a:lnTo>
                  <a:cubicBezTo>
                    <a:pt x="48001" y="68516"/>
                    <a:pt x="49636" y="66982"/>
                    <a:pt x="49769" y="65014"/>
                  </a:cubicBezTo>
                  <a:lnTo>
                    <a:pt x="52204" y="26453"/>
                  </a:lnTo>
                  <a:cubicBezTo>
                    <a:pt x="53105" y="12109"/>
                    <a:pt x="41730" y="1"/>
                    <a:pt x="27353"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062;p56">
              <a:extLst>
                <a:ext uri="{FF2B5EF4-FFF2-40B4-BE49-F238E27FC236}">
                  <a16:creationId xmlns:a16="http://schemas.microsoft.com/office/drawing/2014/main" id="{4BF6ECC7-7886-6868-9989-E283D70DEC3D}"/>
                </a:ext>
              </a:extLst>
            </p:cNvPr>
            <p:cNvSpPr/>
            <p:nvPr/>
          </p:nvSpPr>
          <p:spPr>
            <a:xfrm>
              <a:off x="7296358" y="2993003"/>
              <a:ext cx="1096751" cy="1415027"/>
            </a:xfrm>
            <a:custGeom>
              <a:avLst/>
              <a:gdLst/>
              <a:ahLst/>
              <a:cxnLst/>
              <a:rect l="l" t="t" r="r" b="b"/>
              <a:pathLst>
                <a:path w="53105" h="68516" extrusionOk="0">
                  <a:moveTo>
                    <a:pt x="27353" y="0"/>
                  </a:moveTo>
                  <a:cubicBezTo>
                    <a:pt x="14177" y="0"/>
                    <a:pt x="3269" y="10308"/>
                    <a:pt x="2535" y="23484"/>
                  </a:cubicBezTo>
                  <a:lnTo>
                    <a:pt x="0" y="68516"/>
                  </a:lnTo>
                  <a:lnTo>
                    <a:pt x="44632" y="68516"/>
                  </a:lnTo>
                  <a:cubicBezTo>
                    <a:pt x="47401" y="68516"/>
                    <a:pt x="49669" y="66381"/>
                    <a:pt x="49869" y="63612"/>
                  </a:cubicBezTo>
                  <a:lnTo>
                    <a:pt x="52204" y="26452"/>
                  </a:lnTo>
                  <a:cubicBezTo>
                    <a:pt x="53105" y="12109"/>
                    <a:pt x="41730" y="0"/>
                    <a:pt x="27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063;p56">
              <a:extLst>
                <a:ext uri="{FF2B5EF4-FFF2-40B4-BE49-F238E27FC236}">
                  <a16:creationId xmlns:a16="http://schemas.microsoft.com/office/drawing/2014/main" id="{9C9FF82F-7B75-0E3F-4833-EC433FA9264A}"/>
                </a:ext>
              </a:extLst>
            </p:cNvPr>
            <p:cNvSpPr/>
            <p:nvPr/>
          </p:nvSpPr>
          <p:spPr>
            <a:xfrm>
              <a:off x="7146854" y="2992301"/>
              <a:ext cx="1096772" cy="1415729"/>
            </a:xfrm>
            <a:custGeom>
              <a:avLst/>
              <a:gdLst/>
              <a:ahLst/>
              <a:cxnLst/>
              <a:rect l="l" t="t" r="r" b="b"/>
              <a:pathLst>
                <a:path w="53106" h="68550" extrusionOk="0">
                  <a:moveTo>
                    <a:pt x="27387" y="1"/>
                  </a:moveTo>
                  <a:cubicBezTo>
                    <a:pt x="14177" y="1"/>
                    <a:pt x="3270" y="10308"/>
                    <a:pt x="2536" y="23484"/>
                  </a:cubicBezTo>
                  <a:lnTo>
                    <a:pt x="1" y="68516"/>
                  </a:lnTo>
                  <a:lnTo>
                    <a:pt x="49536" y="68550"/>
                  </a:lnTo>
                  <a:lnTo>
                    <a:pt x="52205" y="26453"/>
                  </a:lnTo>
                  <a:cubicBezTo>
                    <a:pt x="53105" y="12109"/>
                    <a:pt x="41730" y="1"/>
                    <a:pt x="27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1064;p56">
              <a:extLst>
                <a:ext uri="{FF2B5EF4-FFF2-40B4-BE49-F238E27FC236}">
                  <a16:creationId xmlns:a16="http://schemas.microsoft.com/office/drawing/2014/main" id="{4E05D88B-CD51-F471-DD4E-7F516D1AB823}"/>
                </a:ext>
              </a:extLst>
            </p:cNvPr>
            <p:cNvSpPr/>
            <p:nvPr/>
          </p:nvSpPr>
          <p:spPr>
            <a:xfrm>
              <a:off x="8152672" y="4408009"/>
              <a:ext cx="79925" cy="149524"/>
            </a:xfrm>
            <a:custGeom>
              <a:avLst/>
              <a:gdLst/>
              <a:ahLst/>
              <a:cxnLst/>
              <a:rect l="l" t="t" r="r" b="b"/>
              <a:pathLst>
                <a:path w="3870" h="7240" extrusionOk="0">
                  <a:moveTo>
                    <a:pt x="0" y="1"/>
                  </a:moveTo>
                  <a:lnTo>
                    <a:pt x="934" y="6606"/>
                  </a:lnTo>
                  <a:cubicBezTo>
                    <a:pt x="967" y="6939"/>
                    <a:pt x="1268" y="7239"/>
                    <a:pt x="1635" y="7239"/>
                  </a:cubicBezTo>
                  <a:lnTo>
                    <a:pt x="2268"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065;p56">
              <a:extLst>
                <a:ext uri="{FF2B5EF4-FFF2-40B4-BE49-F238E27FC236}">
                  <a16:creationId xmlns:a16="http://schemas.microsoft.com/office/drawing/2014/main" id="{209BDC20-90E1-3798-60C7-F376C266D8D2}"/>
                </a:ext>
              </a:extLst>
            </p:cNvPr>
            <p:cNvSpPr/>
            <p:nvPr/>
          </p:nvSpPr>
          <p:spPr>
            <a:xfrm>
              <a:off x="6868541" y="4408009"/>
              <a:ext cx="72346" cy="149524"/>
            </a:xfrm>
            <a:custGeom>
              <a:avLst/>
              <a:gdLst/>
              <a:ahLst/>
              <a:cxnLst/>
              <a:rect l="l" t="t" r="r" b="b"/>
              <a:pathLst>
                <a:path w="3503" h="7240" extrusionOk="0">
                  <a:moveTo>
                    <a:pt x="0" y="1"/>
                  </a:moveTo>
                  <a:lnTo>
                    <a:pt x="834" y="6606"/>
                  </a:lnTo>
                  <a:cubicBezTo>
                    <a:pt x="834" y="6939"/>
                    <a:pt x="1135" y="7206"/>
                    <a:pt x="1468" y="7239"/>
                  </a:cubicBezTo>
                  <a:lnTo>
                    <a:pt x="2035" y="7239"/>
                  </a:lnTo>
                  <a:cubicBezTo>
                    <a:pt x="2369" y="7206"/>
                    <a:pt x="2636"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066;p56">
              <a:extLst>
                <a:ext uri="{FF2B5EF4-FFF2-40B4-BE49-F238E27FC236}">
                  <a16:creationId xmlns:a16="http://schemas.microsoft.com/office/drawing/2014/main" id="{2C56F639-38AA-B695-2D9E-AFF25D25DACA}"/>
                </a:ext>
              </a:extLst>
            </p:cNvPr>
            <p:cNvSpPr/>
            <p:nvPr/>
          </p:nvSpPr>
          <p:spPr>
            <a:xfrm>
              <a:off x="7239171" y="4408009"/>
              <a:ext cx="72366" cy="149524"/>
            </a:xfrm>
            <a:custGeom>
              <a:avLst/>
              <a:gdLst/>
              <a:ahLst/>
              <a:cxnLst/>
              <a:rect l="l" t="t" r="r" b="b"/>
              <a:pathLst>
                <a:path w="3504" h="7240" extrusionOk="0">
                  <a:moveTo>
                    <a:pt x="1" y="1"/>
                  </a:moveTo>
                  <a:lnTo>
                    <a:pt x="834" y="6606"/>
                  </a:lnTo>
                  <a:cubicBezTo>
                    <a:pt x="868" y="6939"/>
                    <a:pt x="1135" y="7206"/>
                    <a:pt x="1468" y="7239"/>
                  </a:cubicBezTo>
                  <a:lnTo>
                    <a:pt x="2069" y="7239"/>
                  </a:lnTo>
                  <a:cubicBezTo>
                    <a:pt x="2402" y="7206"/>
                    <a:pt x="2669"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1067;p56">
              <a:extLst>
                <a:ext uri="{FF2B5EF4-FFF2-40B4-BE49-F238E27FC236}">
                  <a16:creationId xmlns:a16="http://schemas.microsoft.com/office/drawing/2014/main" id="{11744EEF-72AA-C06B-8D9A-919D342F34DF}"/>
                </a:ext>
              </a:extLst>
            </p:cNvPr>
            <p:cNvSpPr/>
            <p:nvPr/>
          </p:nvSpPr>
          <p:spPr>
            <a:xfrm>
              <a:off x="7753790" y="4408009"/>
              <a:ext cx="79925" cy="149524"/>
            </a:xfrm>
            <a:custGeom>
              <a:avLst/>
              <a:gdLst/>
              <a:ahLst/>
              <a:cxnLst/>
              <a:rect l="l" t="t" r="r" b="b"/>
              <a:pathLst>
                <a:path w="3870" h="7240" extrusionOk="0">
                  <a:moveTo>
                    <a:pt x="0" y="1"/>
                  </a:moveTo>
                  <a:lnTo>
                    <a:pt x="934" y="6606"/>
                  </a:lnTo>
                  <a:cubicBezTo>
                    <a:pt x="1001" y="6939"/>
                    <a:pt x="1268" y="7206"/>
                    <a:pt x="1635" y="7239"/>
                  </a:cubicBezTo>
                  <a:lnTo>
                    <a:pt x="2269"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1068;p56">
              <a:extLst>
                <a:ext uri="{FF2B5EF4-FFF2-40B4-BE49-F238E27FC236}">
                  <a16:creationId xmlns:a16="http://schemas.microsoft.com/office/drawing/2014/main" id="{41D302D7-82BC-B21B-09BB-6CABBD7D8ECD}"/>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069;p56">
              <a:extLst>
                <a:ext uri="{FF2B5EF4-FFF2-40B4-BE49-F238E27FC236}">
                  <a16:creationId xmlns:a16="http://schemas.microsoft.com/office/drawing/2014/main" id="{9DD420B2-41E3-EBFB-1328-8C3C26743CF1}"/>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1070;p56">
              <a:extLst>
                <a:ext uri="{FF2B5EF4-FFF2-40B4-BE49-F238E27FC236}">
                  <a16:creationId xmlns:a16="http://schemas.microsoft.com/office/drawing/2014/main" id="{FCB5157D-8915-FF4C-BA0B-8AAD32DA83E0}"/>
                </a:ext>
              </a:extLst>
            </p:cNvPr>
            <p:cNvSpPr/>
            <p:nvPr/>
          </p:nvSpPr>
          <p:spPr>
            <a:xfrm>
              <a:off x="7631155" y="3899607"/>
              <a:ext cx="202560" cy="179821"/>
            </a:xfrm>
            <a:custGeom>
              <a:avLst/>
              <a:gdLst/>
              <a:ahLst/>
              <a:cxnLst/>
              <a:rect l="l" t="t" r="r" b="b"/>
              <a:pathLst>
                <a:path w="9808" h="8707" extrusionOk="0">
                  <a:moveTo>
                    <a:pt x="1" y="0"/>
                  </a:moveTo>
                  <a:lnTo>
                    <a:pt x="1" y="8706"/>
                  </a:lnTo>
                  <a:lnTo>
                    <a:pt x="6806" y="8706"/>
                  </a:lnTo>
                  <a:cubicBezTo>
                    <a:pt x="8473" y="8706"/>
                    <a:pt x="9808" y="7672"/>
                    <a:pt x="9808" y="6371"/>
                  </a:cubicBezTo>
                  <a:lnTo>
                    <a:pt x="9808" y="2335"/>
                  </a:lnTo>
                  <a:cubicBezTo>
                    <a:pt x="9808" y="1068"/>
                    <a:pt x="8473" y="0"/>
                    <a:pt x="68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071;p56">
              <a:extLst>
                <a:ext uri="{FF2B5EF4-FFF2-40B4-BE49-F238E27FC236}">
                  <a16:creationId xmlns:a16="http://schemas.microsoft.com/office/drawing/2014/main" id="{66300330-CC71-4F1D-DBD4-E26B7AAC8877}"/>
                </a:ext>
              </a:extLst>
            </p:cNvPr>
            <p:cNvSpPr/>
            <p:nvPr/>
          </p:nvSpPr>
          <p:spPr>
            <a:xfrm>
              <a:off x="7003567" y="3899607"/>
              <a:ext cx="726121" cy="179821"/>
            </a:xfrm>
            <a:custGeom>
              <a:avLst/>
              <a:gdLst/>
              <a:ahLst/>
              <a:cxnLst/>
              <a:rect l="l" t="t" r="r" b="b"/>
              <a:pathLst>
                <a:path w="35159" h="8707" extrusionOk="0">
                  <a:moveTo>
                    <a:pt x="2235" y="0"/>
                  </a:moveTo>
                  <a:cubicBezTo>
                    <a:pt x="1001" y="0"/>
                    <a:pt x="0" y="1001"/>
                    <a:pt x="0" y="2269"/>
                  </a:cubicBezTo>
                  <a:lnTo>
                    <a:pt x="0" y="6472"/>
                  </a:lnTo>
                  <a:cubicBezTo>
                    <a:pt x="0" y="7706"/>
                    <a:pt x="1001" y="8706"/>
                    <a:pt x="2235" y="8706"/>
                  </a:cubicBezTo>
                  <a:lnTo>
                    <a:pt x="32891" y="8706"/>
                  </a:lnTo>
                  <a:cubicBezTo>
                    <a:pt x="34158" y="8706"/>
                    <a:pt x="35159" y="7706"/>
                    <a:pt x="35159" y="6472"/>
                  </a:cubicBezTo>
                  <a:lnTo>
                    <a:pt x="35159" y="2269"/>
                  </a:lnTo>
                  <a:cubicBezTo>
                    <a:pt x="35159" y="1001"/>
                    <a:pt x="34158" y="0"/>
                    <a:pt x="32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072;p56">
              <a:extLst>
                <a:ext uri="{FF2B5EF4-FFF2-40B4-BE49-F238E27FC236}">
                  <a16:creationId xmlns:a16="http://schemas.microsoft.com/office/drawing/2014/main" id="{4BAF435E-34E8-F13F-AD80-FA6D426A466B}"/>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073;p56">
              <a:extLst>
                <a:ext uri="{FF2B5EF4-FFF2-40B4-BE49-F238E27FC236}">
                  <a16:creationId xmlns:a16="http://schemas.microsoft.com/office/drawing/2014/main" id="{0D0BCC39-BCE4-FD07-D674-65FFC3507D14}"/>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074;p56">
              <a:extLst>
                <a:ext uri="{FF2B5EF4-FFF2-40B4-BE49-F238E27FC236}">
                  <a16:creationId xmlns:a16="http://schemas.microsoft.com/office/drawing/2014/main" id="{67A7F961-155A-29AA-0935-46BFD042CA80}"/>
                </a:ext>
              </a:extLst>
            </p:cNvPr>
            <p:cNvSpPr/>
            <p:nvPr/>
          </p:nvSpPr>
          <p:spPr>
            <a:xfrm>
              <a:off x="6613648" y="3459378"/>
              <a:ext cx="1518372" cy="948652"/>
            </a:xfrm>
            <a:custGeom>
              <a:avLst/>
              <a:gdLst/>
              <a:ahLst/>
              <a:cxnLst/>
              <a:rect l="l" t="t" r="r" b="b"/>
              <a:pathLst>
                <a:path w="73520" h="45934" extrusionOk="0">
                  <a:moveTo>
                    <a:pt x="8773" y="1"/>
                  </a:moveTo>
                  <a:cubicBezTo>
                    <a:pt x="7406" y="1"/>
                    <a:pt x="6038" y="368"/>
                    <a:pt x="4870" y="1035"/>
                  </a:cubicBezTo>
                  <a:cubicBezTo>
                    <a:pt x="3536" y="1769"/>
                    <a:pt x="2435" y="2803"/>
                    <a:pt x="1635" y="4071"/>
                  </a:cubicBezTo>
                  <a:cubicBezTo>
                    <a:pt x="567" y="5738"/>
                    <a:pt x="0" y="7673"/>
                    <a:pt x="0" y="9675"/>
                  </a:cubicBezTo>
                  <a:cubicBezTo>
                    <a:pt x="0" y="14378"/>
                    <a:pt x="3036" y="18314"/>
                    <a:pt x="7105" y="19148"/>
                  </a:cubicBezTo>
                  <a:lnTo>
                    <a:pt x="8706" y="42431"/>
                  </a:lnTo>
                  <a:cubicBezTo>
                    <a:pt x="8840" y="44399"/>
                    <a:pt x="10141" y="45934"/>
                    <a:pt x="11675" y="45934"/>
                  </a:cubicBezTo>
                  <a:lnTo>
                    <a:pt x="61644" y="45934"/>
                  </a:lnTo>
                  <a:cubicBezTo>
                    <a:pt x="63212" y="45934"/>
                    <a:pt x="64513" y="44399"/>
                    <a:pt x="64646" y="42431"/>
                  </a:cubicBezTo>
                  <a:lnTo>
                    <a:pt x="66248" y="19181"/>
                  </a:lnTo>
                  <a:cubicBezTo>
                    <a:pt x="70384" y="18414"/>
                    <a:pt x="73519" y="14445"/>
                    <a:pt x="73519" y="9675"/>
                  </a:cubicBezTo>
                  <a:cubicBezTo>
                    <a:pt x="73519" y="7573"/>
                    <a:pt x="72919" y="5505"/>
                    <a:pt x="71718" y="3770"/>
                  </a:cubicBezTo>
                  <a:cubicBezTo>
                    <a:pt x="70951" y="2636"/>
                    <a:pt x="69883" y="1702"/>
                    <a:pt x="68683" y="1035"/>
                  </a:cubicBezTo>
                  <a:lnTo>
                    <a:pt x="68583" y="968"/>
                  </a:lnTo>
                  <a:cubicBezTo>
                    <a:pt x="67415" y="335"/>
                    <a:pt x="66114" y="1"/>
                    <a:pt x="64780" y="1"/>
                  </a:cubicBezTo>
                  <a:cubicBezTo>
                    <a:pt x="64613" y="1"/>
                    <a:pt x="64413" y="1"/>
                    <a:pt x="64246" y="34"/>
                  </a:cubicBezTo>
                  <a:cubicBezTo>
                    <a:pt x="62578" y="134"/>
                    <a:pt x="61010" y="735"/>
                    <a:pt x="59710" y="1769"/>
                  </a:cubicBezTo>
                  <a:cubicBezTo>
                    <a:pt x="57641" y="2970"/>
                    <a:pt x="56174" y="5505"/>
                    <a:pt x="55974" y="8540"/>
                  </a:cubicBezTo>
                  <a:lnTo>
                    <a:pt x="54472" y="30022"/>
                  </a:lnTo>
                  <a:lnTo>
                    <a:pt x="18880" y="30022"/>
                  </a:lnTo>
                  <a:lnTo>
                    <a:pt x="17513" y="10175"/>
                  </a:lnTo>
                  <a:lnTo>
                    <a:pt x="17413" y="8540"/>
                  </a:lnTo>
                  <a:cubicBezTo>
                    <a:pt x="17379" y="8040"/>
                    <a:pt x="17313" y="7506"/>
                    <a:pt x="17179" y="7006"/>
                  </a:cubicBezTo>
                  <a:cubicBezTo>
                    <a:pt x="17179" y="6939"/>
                    <a:pt x="17146" y="6873"/>
                    <a:pt x="17146" y="6806"/>
                  </a:cubicBezTo>
                  <a:cubicBezTo>
                    <a:pt x="16679" y="5138"/>
                    <a:pt x="15778" y="3604"/>
                    <a:pt x="14544" y="2403"/>
                  </a:cubicBezTo>
                  <a:cubicBezTo>
                    <a:pt x="13010" y="868"/>
                    <a:pt x="10941" y="1"/>
                    <a:pt x="8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1" name="Google Shape;1075;p56">
              <a:extLst>
                <a:ext uri="{FF2B5EF4-FFF2-40B4-BE49-F238E27FC236}">
                  <a16:creationId xmlns:a16="http://schemas.microsoft.com/office/drawing/2014/main" id="{41A72CFF-AC61-0DE3-662B-DAE77157C565}"/>
                </a:ext>
              </a:extLst>
            </p:cNvPr>
            <p:cNvSpPr/>
            <p:nvPr/>
          </p:nvSpPr>
          <p:spPr>
            <a:xfrm>
              <a:off x="7721407" y="3459378"/>
              <a:ext cx="410613" cy="948652"/>
            </a:xfrm>
            <a:custGeom>
              <a:avLst/>
              <a:gdLst/>
              <a:ahLst/>
              <a:cxnLst/>
              <a:rect l="l" t="t" r="r" b="b"/>
              <a:pathLst>
                <a:path w="19882" h="45934" extrusionOk="0">
                  <a:moveTo>
                    <a:pt x="11108" y="1"/>
                  </a:moveTo>
                  <a:cubicBezTo>
                    <a:pt x="10942" y="1"/>
                    <a:pt x="10775" y="1"/>
                    <a:pt x="10608" y="34"/>
                  </a:cubicBezTo>
                  <a:cubicBezTo>
                    <a:pt x="8940" y="134"/>
                    <a:pt x="7372" y="735"/>
                    <a:pt x="6072" y="1769"/>
                  </a:cubicBezTo>
                  <a:cubicBezTo>
                    <a:pt x="4003" y="2970"/>
                    <a:pt x="2502" y="5505"/>
                    <a:pt x="2302" y="8540"/>
                  </a:cubicBezTo>
                  <a:lnTo>
                    <a:pt x="834" y="30022"/>
                  </a:lnTo>
                  <a:lnTo>
                    <a:pt x="1" y="45934"/>
                  </a:lnTo>
                  <a:lnTo>
                    <a:pt x="8006" y="45934"/>
                  </a:lnTo>
                  <a:cubicBezTo>
                    <a:pt x="9574" y="45934"/>
                    <a:pt x="10875" y="44399"/>
                    <a:pt x="11008" y="42431"/>
                  </a:cubicBezTo>
                  <a:lnTo>
                    <a:pt x="12610" y="19181"/>
                  </a:lnTo>
                  <a:cubicBezTo>
                    <a:pt x="16746" y="18414"/>
                    <a:pt x="19881" y="14445"/>
                    <a:pt x="19881" y="9675"/>
                  </a:cubicBezTo>
                  <a:cubicBezTo>
                    <a:pt x="19881" y="7573"/>
                    <a:pt x="19248" y="5505"/>
                    <a:pt x="18080" y="3770"/>
                  </a:cubicBezTo>
                  <a:cubicBezTo>
                    <a:pt x="17280" y="2636"/>
                    <a:pt x="16245" y="1702"/>
                    <a:pt x="15045" y="1035"/>
                  </a:cubicBezTo>
                  <a:lnTo>
                    <a:pt x="14911" y="968"/>
                  </a:lnTo>
                  <a:cubicBezTo>
                    <a:pt x="13744" y="335"/>
                    <a:pt x="12443" y="1"/>
                    <a:pt x="11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076;p56">
              <a:extLst>
                <a:ext uri="{FF2B5EF4-FFF2-40B4-BE49-F238E27FC236}">
                  <a16:creationId xmlns:a16="http://schemas.microsoft.com/office/drawing/2014/main" id="{07CA844E-8D33-BA47-B72B-F3058635C806}"/>
                </a:ext>
              </a:extLst>
            </p:cNvPr>
            <p:cNvSpPr/>
            <p:nvPr/>
          </p:nvSpPr>
          <p:spPr>
            <a:xfrm>
              <a:off x="6930540" y="2926172"/>
              <a:ext cx="570443" cy="216665"/>
            </a:xfrm>
            <a:custGeom>
              <a:avLst/>
              <a:gdLst/>
              <a:ahLst/>
              <a:cxnLst/>
              <a:rect l="l" t="t" r="r" b="b"/>
              <a:pathLst>
                <a:path w="27621" h="10491" extrusionOk="0">
                  <a:moveTo>
                    <a:pt x="1" y="0"/>
                  </a:moveTo>
                  <a:lnTo>
                    <a:pt x="1" y="0"/>
                  </a:lnTo>
                  <a:cubicBezTo>
                    <a:pt x="1035" y="2369"/>
                    <a:pt x="3003" y="5271"/>
                    <a:pt x="5171" y="6639"/>
                  </a:cubicBezTo>
                  <a:cubicBezTo>
                    <a:pt x="7973" y="8373"/>
                    <a:pt x="8707" y="8907"/>
                    <a:pt x="11475" y="9974"/>
                  </a:cubicBezTo>
                  <a:cubicBezTo>
                    <a:pt x="12437" y="10338"/>
                    <a:pt x="13543" y="10491"/>
                    <a:pt x="14711" y="10491"/>
                  </a:cubicBezTo>
                  <a:cubicBezTo>
                    <a:pt x="17715" y="10491"/>
                    <a:pt x="21134" y="9482"/>
                    <a:pt x="23584" y="8473"/>
                  </a:cubicBezTo>
                  <a:cubicBezTo>
                    <a:pt x="24852" y="7973"/>
                    <a:pt x="26153" y="7306"/>
                    <a:pt x="26886" y="6172"/>
                  </a:cubicBezTo>
                  <a:cubicBezTo>
                    <a:pt x="27620" y="5037"/>
                    <a:pt x="26920" y="1969"/>
                    <a:pt x="25786" y="1201"/>
                  </a:cubicBezTo>
                  <a:cubicBezTo>
                    <a:pt x="21830" y="1980"/>
                    <a:pt x="14123" y="5279"/>
                    <a:pt x="13665" y="5279"/>
                  </a:cubicBezTo>
                  <a:cubicBezTo>
                    <a:pt x="13652" y="5279"/>
                    <a:pt x="13645" y="5277"/>
                    <a:pt x="13644" y="5271"/>
                  </a:cubicBezTo>
                  <a:cubicBezTo>
                    <a:pt x="13644" y="5271"/>
                    <a:pt x="6839" y="3670"/>
                    <a:pt x="4070" y="601"/>
                  </a:cubicBezTo>
                  <a:cubicBezTo>
                    <a:pt x="4070" y="601"/>
                    <a:pt x="1402" y="2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077;p56">
              <a:extLst>
                <a:ext uri="{FF2B5EF4-FFF2-40B4-BE49-F238E27FC236}">
                  <a16:creationId xmlns:a16="http://schemas.microsoft.com/office/drawing/2014/main" id="{3AAB08D3-A292-7531-F4CC-476132827513}"/>
                </a:ext>
              </a:extLst>
            </p:cNvPr>
            <p:cNvSpPr/>
            <p:nvPr/>
          </p:nvSpPr>
          <p:spPr>
            <a:xfrm>
              <a:off x="6989090" y="2722249"/>
              <a:ext cx="151589" cy="239776"/>
            </a:xfrm>
            <a:custGeom>
              <a:avLst/>
              <a:gdLst/>
              <a:ahLst/>
              <a:cxnLst/>
              <a:rect l="l" t="t" r="r" b="b"/>
              <a:pathLst>
                <a:path w="7340" h="11610" extrusionOk="0">
                  <a:moveTo>
                    <a:pt x="5638" y="1"/>
                  </a:moveTo>
                  <a:lnTo>
                    <a:pt x="301" y="301"/>
                  </a:lnTo>
                  <a:cubicBezTo>
                    <a:pt x="134" y="334"/>
                    <a:pt x="1" y="468"/>
                    <a:pt x="34" y="601"/>
                  </a:cubicBezTo>
                  <a:lnTo>
                    <a:pt x="1335" y="11342"/>
                  </a:lnTo>
                  <a:cubicBezTo>
                    <a:pt x="1335" y="11509"/>
                    <a:pt x="1502" y="11609"/>
                    <a:pt x="1635" y="11609"/>
                  </a:cubicBezTo>
                  <a:lnTo>
                    <a:pt x="7073" y="11309"/>
                  </a:lnTo>
                  <a:cubicBezTo>
                    <a:pt x="7206" y="11309"/>
                    <a:pt x="7339" y="11175"/>
                    <a:pt x="7306" y="11009"/>
                  </a:cubicBezTo>
                  <a:lnTo>
                    <a:pt x="5972" y="268"/>
                  </a:lnTo>
                  <a:cubicBezTo>
                    <a:pt x="5938" y="101"/>
                    <a:pt x="5805" y="1"/>
                    <a:pt x="5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078;p56">
              <a:extLst>
                <a:ext uri="{FF2B5EF4-FFF2-40B4-BE49-F238E27FC236}">
                  <a16:creationId xmlns:a16="http://schemas.microsoft.com/office/drawing/2014/main" id="{7BBA3E89-A17D-02B0-889D-1570978E0BC3}"/>
                </a:ext>
              </a:extLst>
            </p:cNvPr>
            <p:cNvSpPr/>
            <p:nvPr/>
          </p:nvSpPr>
          <p:spPr>
            <a:xfrm>
              <a:off x="6991155" y="2730530"/>
              <a:ext cx="38600" cy="64766"/>
            </a:xfrm>
            <a:custGeom>
              <a:avLst/>
              <a:gdLst/>
              <a:ahLst/>
              <a:cxnLst/>
              <a:rect l="l" t="t" r="r" b="b"/>
              <a:pathLst>
                <a:path w="1869" h="3136" extrusionOk="0">
                  <a:moveTo>
                    <a:pt x="1335" y="0"/>
                  </a:moveTo>
                  <a:lnTo>
                    <a:pt x="134" y="67"/>
                  </a:lnTo>
                  <a:cubicBezTo>
                    <a:pt x="68" y="100"/>
                    <a:pt x="1" y="167"/>
                    <a:pt x="1" y="234"/>
                  </a:cubicBezTo>
                  <a:lnTo>
                    <a:pt x="368" y="3036"/>
                  </a:lnTo>
                  <a:cubicBezTo>
                    <a:pt x="368" y="3069"/>
                    <a:pt x="401" y="3102"/>
                    <a:pt x="468" y="3136"/>
                  </a:cubicBezTo>
                  <a:lnTo>
                    <a:pt x="535" y="3136"/>
                  </a:lnTo>
                  <a:lnTo>
                    <a:pt x="1736" y="3069"/>
                  </a:lnTo>
                  <a:cubicBezTo>
                    <a:pt x="1802" y="3069"/>
                    <a:pt x="1869" y="3002"/>
                    <a:pt x="1836" y="2935"/>
                  </a:cubicBezTo>
                  <a:lnTo>
                    <a:pt x="1502" y="133"/>
                  </a:lnTo>
                  <a:cubicBezTo>
                    <a:pt x="1469" y="100"/>
                    <a:pt x="1469" y="100"/>
                    <a:pt x="1469" y="67"/>
                  </a:cubicBezTo>
                  <a:cubicBezTo>
                    <a:pt x="1435" y="33"/>
                    <a:pt x="1369" y="0"/>
                    <a:pt x="1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079;p56">
              <a:extLst>
                <a:ext uri="{FF2B5EF4-FFF2-40B4-BE49-F238E27FC236}">
                  <a16:creationId xmlns:a16="http://schemas.microsoft.com/office/drawing/2014/main" id="{D8644BF9-1A50-B579-5862-CE2AF2CB62D5}"/>
                </a:ext>
              </a:extLst>
            </p:cNvPr>
            <p:cNvSpPr/>
            <p:nvPr/>
          </p:nvSpPr>
          <p:spPr>
            <a:xfrm>
              <a:off x="7000800" y="2731894"/>
              <a:ext cx="29657" cy="64787"/>
            </a:xfrm>
            <a:custGeom>
              <a:avLst/>
              <a:gdLst/>
              <a:ahLst/>
              <a:cxnLst/>
              <a:rect l="l" t="t" r="r" b="b"/>
              <a:pathLst>
                <a:path w="1436" h="3137" extrusionOk="0">
                  <a:moveTo>
                    <a:pt x="1002" y="1"/>
                  </a:moveTo>
                  <a:cubicBezTo>
                    <a:pt x="1002" y="1"/>
                    <a:pt x="1035" y="34"/>
                    <a:pt x="1035" y="67"/>
                  </a:cubicBezTo>
                  <a:lnTo>
                    <a:pt x="1369" y="2836"/>
                  </a:lnTo>
                  <a:cubicBezTo>
                    <a:pt x="1402" y="2903"/>
                    <a:pt x="1335" y="2970"/>
                    <a:pt x="1269" y="3003"/>
                  </a:cubicBezTo>
                  <a:lnTo>
                    <a:pt x="68" y="3070"/>
                  </a:lnTo>
                  <a:lnTo>
                    <a:pt x="1" y="3070"/>
                  </a:lnTo>
                  <a:cubicBezTo>
                    <a:pt x="1" y="3103"/>
                    <a:pt x="68" y="3136"/>
                    <a:pt x="134" y="3136"/>
                  </a:cubicBezTo>
                  <a:lnTo>
                    <a:pt x="1335" y="3070"/>
                  </a:lnTo>
                  <a:cubicBezTo>
                    <a:pt x="1402" y="3036"/>
                    <a:pt x="1435" y="2970"/>
                    <a:pt x="1435" y="2903"/>
                  </a:cubicBezTo>
                  <a:lnTo>
                    <a:pt x="1102" y="134"/>
                  </a:lnTo>
                  <a:cubicBezTo>
                    <a:pt x="1068" y="67"/>
                    <a:pt x="1035" y="1"/>
                    <a:pt x="10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1080;p56">
              <a:extLst>
                <a:ext uri="{FF2B5EF4-FFF2-40B4-BE49-F238E27FC236}">
                  <a16:creationId xmlns:a16="http://schemas.microsoft.com/office/drawing/2014/main" id="{E4F53ABA-01BB-E3C7-7E48-8D180F45E492}"/>
                </a:ext>
              </a:extLst>
            </p:cNvPr>
            <p:cNvSpPr/>
            <p:nvPr/>
          </p:nvSpPr>
          <p:spPr>
            <a:xfrm>
              <a:off x="6996669" y="2736664"/>
              <a:ext cx="23441" cy="22119"/>
            </a:xfrm>
            <a:custGeom>
              <a:avLst/>
              <a:gdLst/>
              <a:ahLst/>
              <a:cxnLst/>
              <a:rect l="l" t="t" r="r" b="b"/>
              <a:pathLst>
                <a:path w="1135" h="1071" extrusionOk="0">
                  <a:moveTo>
                    <a:pt x="558" y="0"/>
                  </a:moveTo>
                  <a:cubicBezTo>
                    <a:pt x="539" y="0"/>
                    <a:pt x="520" y="1"/>
                    <a:pt x="501" y="3"/>
                  </a:cubicBezTo>
                  <a:cubicBezTo>
                    <a:pt x="201" y="3"/>
                    <a:pt x="1" y="270"/>
                    <a:pt x="34" y="570"/>
                  </a:cubicBezTo>
                  <a:cubicBezTo>
                    <a:pt x="68" y="871"/>
                    <a:pt x="334" y="1071"/>
                    <a:pt x="635" y="1071"/>
                  </a:cubicBezTo>
                  <a:cubicBezTo>
                    <a:pt x="935" y="1037"/>
                    <a:pt x="1135" y="770"/>
                    <a:pt x="1102" y="504"/>
                  </a:cubicBezTo>
                  <a:cubicBezTo>
                    <a:pt x="1070" y="223"/>
                    <a:pt x="835" y="0"/>
                    <a:pt x="5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081;p56">
              <a:extLst>
                <a:ext uri="{FF2B5EF4-FFF2-40B4-BE49-F238E27FC236}">
                  <a16:creationId xmlns:a16="http://schemas.microsoft.com/office/drawing/2014/main" id="{A8B78787-168B-A454-BAD0-4E864384FA43}"/>
                </a:ext>
              </a:extLst>
            </p:cNvPr>
            <p:cNvSpPr/>
            <p:nvPr/>
          </p:nvSpPr>
          <p:spPr>
            <a:xfrm>
              <a:off x="7000118" y="2765598"/>
              <a:ext cx="24143" cy="22119"/>
            </a:xfrm>
            <a:custGeom>
              <a:avLst/>
              <a:gdLst/>
              <a:ahLst/>
              <a:cxnLst/>
              <a:rect l="l" t="t" r="r" b="b"/>
              <a:pathLst>
                <a:path w="1169" h="1071" extrusionOk="0">
                  <a:moveTo>
                    <a:pt x="591" y="0"/>
                  </a:moveTo>
                  <a:cubicBezTo>
                    <a:pt x="573" y="0"/>
                    <a:pt x="554" y="1"/>
                    <a:pt x="534" y="3"/>
                  </a:cubicBezTo>
                  <a:cubicBezTo>
                    <a:pt x="201" y="3"/>
                    <a:pt x="1" y="270"/>
                    <a:pt x="34" y="570"/>
                  </a:cubicBezTo>
                  <a:cubicBezTo>
                    <a:pt x="67" y="871"/>
                    <a:pt x="334" y="1071"/>
                    <a:pt x="634" y="1071"/>
                  </a:cubicBezTo>
                  <a:cubicBezTo>
                    <a:pt x="935" y="1071"/>
                    <a:pt x="1168" y="804"/>
                    <a:pt x="1101" y="504"/>
                  </a:cubicBezTo>
                  <a:cubicBezTo>
                    <a:pt x="1070" y="223"/>
                    <a:pt x="864"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082;p56">
              <a:extLst>
                <a:ext uri="{FF2B5EF4-FFF2-40B4-BE49-F238E27FC236}">
                  <a16:creationId xmlns:a16="http://schemas.microsoft.com/office/drawing/2014/main" id="{7583A6DC-50F2-5387-E255-0477D076402D}"/>
                </a:ext>
              </a:extLst>
            </p:cNvPr>
            <p:cNvSpPr/>
            <p:nvPr/>
          </p:nvSpPr>
          <p:spPr>
            <a:xfrm>
              <a:off x="7009763" y="2774438"/>
              <a:ext cx="4853" cy="4337"/>
            </a:xfrm>
            <a:custGeom>
              <a:avLst/>
              <a:gdLst/>
              <a:ahLst/>
              <a:cxnLst/>
              <a:rect l="l" t="t" r="r" b="b"/>
              <a:pathLst>
                <a:path w="235" h="210" extrusionOk="0">
                  <a:moveTo>
                    <a:pt x="134" y="0"/>
                  </a:moveTo>
                  <a:cubicBezTo>
                    <a:pt x="124" y="0"/>
                    <a:pt x="113" y="3"/>
                    <a:pt x="101" y="9"/>
                  </a:cubicBezTo>
                  <a:cubicBezTo>
                    <a:pt x="34" y="9"/>
                    <a:pt x="1" y="42"/>
                    <a:pt x="1" y="109"/>
                  </a:cubicBezTo>
                  <a:cubicBezTo>
                    <a:pt x="1" y="176"/>
                    <a:pt x="67" y="209"/>
                    <a:pt x="134" y="209"/>
                  </a:cubicBezTo>
                  <a:cubicBezTo>
                    <a:pt x="201" y="209"/>
                    <a:pt x="234" y="176"/>
                    <a:pt x="234" y="109"/>
                  </a:cubicBezTo>
                  <a:cubicBezTo>
                    <a:pt x="207" y="55"/>
                    <a:pt x="180"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1083;p56">
              <a:extLst>
                <a:ext uri="{FF2B5EF4-FFF2-40B4-BE49-F238E27FC236}">
                  <a16:creationId xmlns:a16="http://schemas.microsoft.com/office/drawing/2014/main" id="{6501D821-64F6-E602-636C-43B51963347B}"/>
                </a:ext>
              </a:extLst>
            </p:cNvPr>
            <p:cNvSpPr/>
            <p:nvPr/>
          </p:nvSpPr>
          <p:spPr>
            <a:xfrm>
              <a:off x="7005632" y="2745669"/>
              <a:ext cx="5535" cy="4853"/>
            </a:xfrm>
            <a:custGeom>
              <a:avLst/>
              <a:gdLst/>
              <a:ahLst/>
              <a:cxnLst/>
              <a:rect l="l" t="t" r="r" b="b"/>
              <a:pathLst>
                <a:path w="268" h="235" extrusionOk="0">
                  <a:moveTo>
                    <a:pt x="134" y="1"/>
                  </a:moveTo>
                  <a:cubicBezTo>
                    <a:pt x="67" y="1"/>
                    <a:pt x="0" y="68"/>
                    <a:pt x="34" y="134"/>
                  </a:cubicBezTo>
                  <a:cubicBezTo>
                    <a:pt x="34" y="201"/>
                    <a:pt x="101" y="234"/>
                    <a:pt x="167" y="234"/>
                  </a:cubicBezTo>
                  <a:cubicBezTo>
                    <a:pt x="201" y="234"/>
                    <a:pt x="267" y="168"/>
                    <a:pt x="267" y="134"/>
                  </a:cubicBezTo>
                  <a:cubicBezTo>
                    <a:pt x="234" y="68"/>
                    <a:pt x="201"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084;p56">
              <a:extLst>
                <a:ext uri="{FF2B5EF4-FFF2-40B4-BE49-F238E27FC236}">
                  <a16:creationId xmlns:a16="http://schemas.microsoft.com/office/drawing/2014/main" id="{948B96BF-D457-D99B-2AB2-B5FFBA664A7C}"/>
                </a:ext>
              </a:extLst>
            </p:cNvPr>
            <p:cNvSpPr/>
            <p:nvPr/>
          </p:nvSpPr>
          <p:spPr>
            <a:xfrm>
              <a:off x="6927793" y="2849592"/>
              <a:ext cx="153634" cy="97996"/>
            </a:xfrm>
            <a:custGeom>
              <a:avLst/>
              <a:gdLst/>
              <a:ahLst/>
              <a:cxnLst/>
              <a:rect l="l" t="t" r="r" b="b"/>
              <a:pathLst>
                <a:path w="7439" h="4745" extrusionOk="0">
                  <a:moveTo>
                    <a:pt x="3326" y="1"/>
                  </a:moveTo>
                  <a:cubicBezTo>
                    <a:pt x="2997" y="1"/>
                    <a:pt x="2675" y="136"/>
                    <a:pt x="2435" y="406"/>
                  </a:cubicBezTo>
                  <a:lnTo>
                    <a:pt x="234" y="2841"/>
                  </a:lnTo>
                  <a:cubicBezTo>
                    <a:pt x="33" y="3075"/>
                    <a:pt x="0" y="3408"/>
                    <a:pt x="167" y="3708"/>
                  </a:cubicBezTo>
                  <a:cubicBezTo>
                    <a:pt x="520" y="4350"/>
                    <a:pt x="1181" y="4744"/>
                    <a:pt x="1913" y="4744"/>
                  </a:cubicBezTo>
                  <a:cubicBezTo>
                    <a:pt x="1942" y="4744"/>
                    <a:pt x="1972" y="4744"/>
                    <a:pt x="2002" y="4743"/>
                  </a:cubicBezTo>
                  <a:cubicBezTo>
                    <a:pt x="2535" y="4743"/>
                    <a:pt x="3036" y="4642"/>
                    <a:pt x="3569" y="4509"/>
                  </a:cubicBezTo>
                  <a:cubicBezTo>
                    <a:pt x="4070" y="4309"/>
                    <a:pt x="4503" y="3942"/>
                    <a:pt x="4804" y="3475"/>
                  </a:cubicBezTo>
                  <a:lnTo>
                    <a:pt x="6571" y="3141"/>
                  </a:lnTo>
                  <a:cubicBezTo>
                    <a:pt x="7139" y="3008"/>
                    <a:pt x="7439" y="2441"/>
                    <a:pt x="7239" y="1907"/>
                  </a:cubicBezTo>
                  <a:lnTo>
                    <a:pt x="6738" y="773"/>
                  </a:lnTo>
                  <a:cubicBezTo>
                    <a:pt x="6605" y="473"/>
                    <a:pt x="6338" y="273"/>
                    <a:pt x="6038" y="239"/>
                  </a:cubicBezTo>
                  <a:lnTo>
                    <a:pt x="3436" y="6"/>
                  </a:lnTo>
                  <a:cubicBezTo>
                    <a:pt x="3399" y="3"/>
                    <a:pt x="3363" y="1"/>
                    <a:pt x="3326"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085;p56">
              <a:extLst>
                <a:ext uri="{FF2B5EF4-FFF2-40B4-BE49-F238E27FC236}">
                  <a16:creationId xmlns:a16="http://schemas.microsoft.com/office/drawing/2014/main" id="{BFB39058-A983-FED9-B00A-9AE4549A5FBE}"/>
                </a:ext>
              </a:extLst>
            </p:cNvPr>
            <p:cNvSpPr/>
            <p:nvPr/>
          </p:nvSpPr>
          <p:spPr>
            <a:xfrm>
              <a:off x="7230910" y="2938728"/>
              <a:ext cx="621413" cy="723209"/>
            </a:xfrm>
            <a:custGeom>
              <a:avLst/>
              <a:gdLst/>
              <a:ahLst/>
              <a:cxnLst/>
              <a:rect l="l" t="t" r="r" b="b"/>
              <a:pathLst>
                <a:path w="30089" h="35018" extrusionOk="0">
                  <a:moveTo>
                    <a:pt x="16788" y="0"/>
                  </a:moveTo>
                  <a:cubicBezTo>
                    <a:pt x="16019" y="0"/>
                    <a:pt x="15281" y="17"/>
                    <a:pt x="14644" y="60"/>
                  </a:cubicBezTo>
                  <a:cubicBezTo>
                    <a:pt x="14646" y="58"/>
                    <a:pt x="14643" y="57"/>
                    <a:pt x="14635" y="57"/>
                  </a:cubicBezTo>
                  <a:cubicBezTo>
                    <a:pt x="14488" y="57"/>
                    <a:pt x="12577" y="371"/>
                    <a:pt x="11242" y="593"/>
                  </a:cubicBezTo>
                  <a:cubicBezTo>
                    <a:pt x="10241" y="760"/>
                    <a:pt x="9374" y="1361"/>
                    <a:pt x="8873" y="2228"/>
                  </a:cubicBezTo>
                  <a:cubicBezTo>
                    <a:pt x="7472" y="4663"/>
                    <a:pt x="6572" y="8499"/>
                    <a:pt x="6138" y="11334"/>
                  </a:cubicBezTo>
                  <a:cubicBezTo>
                    <a:pt x="5904" y="13136"/>
                    <a:pt x="5337" y="14870"/>
                    <a:pt x="4437" y="16438"/>
                  </a:cubicBezTo>
                  <a:cubicBezTo>
                    <a:pt x="2535" y="19840"/>
                    <a:pt x="0" y="26045"/>
                    <a:pt x="5404" y="28447"/>
                  </a:cubicBezTo>
                  <a:cubicBezTo>
                    <a:pt x="5406" y="28446"/>
                    <a:pt x="5409" y="28446"/>
                    <a:pt x="5411" y="28446"/>
                  </a:cubicBezTo>
                  <a:cubicBezTo>
                    <a:pt x="5596" y="28446"/>
                    <a:pt x="7519" y="29517"/>
                    <a:pt x="8373" y="29714"/>
                  </a:cubicBezTo>
                  <a:cubicBezTo>
                    <a:pt x="8373" y="29781"/>
                    <a:pt x="16245" y="31682"/>
                    <a:pt x="20048" y="32583"/>
                  </a:cubicBezTo>
                  <a:cubicBezTo>
                    <a:pt x="22183" y="33083"/>
                    <a:pt x="23684" y="33750"/>
                    <a:pt x="25051" y="35018"/>
                  </a:cubicBezTo>
                  <a:cubicBezTo>
                    <a:pt x="25051" y="35018"/>
                    <a:pt x="28421" y="19474"/>
                    <a:pt x="29755" y="6431"/>
                  </a:cubicBezTo>
                  <a:cubicBezTo>
                    <a:pt x="30088" y="3295"/>
                    <a:pt x="27720" y="527"/>
                    <a:pt x="24584" y="326"/>
                  </a:cubicBezTo>
                  <a:lnTo>
                    <a:pt x="23117" y="260"/>
                  </a:lnTo>
                  <a:cubicBezTo>
                    <a:pt x="22933" y="233"/>
                    <a:pt x="19644" y="0"/>
                    <a:pt x="16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1086;p56">
              <a:extLst>
                <a:ext uri="{FF2B5EF4-FFF2-40B4-BE49-F238E27FC236}">
                  <a16:creationId xmlns:a16="http://schemas.microsoft.com/office/drawing/2014/main" id="{0A3A3BCC-B5B1-6261-B0A7-24D2294EBC57}"/>
                </a:ext>
              </a:extLst>
            </p:cNvPr>
            <p:cNvSpPr/>
            <p:nvPr/>
          </p:nvSpPr>
          <p:spPr>
            <a:xfrm>
              <a:off x="7451830" y="2763595"/>
              <a:ext cx="240664" cy="270176"/>
            </a:xfrm>
            <a:custGeom>
              <a:avLst/>
              <a:gdLst/>
              <a:ahLst/>
              <a:cxnLst/>
              <a:rect l="l" t="t" r="r" b="b"/>
              <a:pathLst>
                <a:path w="11653" h="13082" extrusionOk="0">
                  <a:moveTo>
                    <a:pt x="10852" y="0"/>
                  </a:moveTo>
                  <a:lnTo>
                    <a:pt x="7016" y="2869"/>
                  </a:lnTo>
                  <a:lnTo>
                    <a:pt x="3880" y="5571"/>
                  </a:lnTo>
                  <a:lnTo>
                    <a:pt x="3780" y="5638"/>
                  </a:lnTo>
                  <a:cubicBezTo>
                    <a:pt x="3814" y="5804"/>
                    <a:pt x="3847" y="5938"/>
                    <a:pt x="3914" y="6105"/>
                  </a:cubicBezTo>
                  <a:cubicBezTo>
                    <a:pt x="3947" y="6271"/>
                    <a:pt x="4014" y="6438"/>
                    <a:pt x="4047" y="6638"/>
                  </a:cubicBezTo>
                  <a:cubicBezTo>
                    <a:pt x="4080" y="6638"/>
                    <a:pt x="4080" y="6672"/>
                    <a:pt x="4080" y="6705"/>
                  </a:cubicBezTo>
                  <a:cubicBezTo>
                    <a:pt x="4547" y="8273"/>
                    <a:pt x="4514" y="8740"/>
                    <a:pt x="1812" y="9941"/>
                  </a:cubicBezTo>
                  <a:cubicBezTo>
                    <a:pt x="867" y="11093"/>
                    <a:pt x="0" y="13082"/>
                    <a:pt x="2525" y="13082"/>
                  </a:cubicBezTo>
                  <a:cubicBezTo>
                    <a:pt x="2851" y="13082"/>
                    <a:pt x="3234" y="13049"/>
                    <a:pt x="3680" y="12976"/>
                  </a:cubicBezTo>
                  <a:cubicBezTo>
                    <a:pt x="6649" y="12576"/>
                    <a:pt x="9451" y="11242"/>
                    <a:pt x="11653" y="9173"/>
                  </a:cubicBezTo>
                  <a:cubicBezTo>
                    <a:pt x="9418" y="7672"/>
                    <a:pt x="10118" y="2802"/>
                    <a:pt x="10852"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3" name="Google Shape;1087;p56">
              <a:extLst>
                <a:ext uri="{FF2B5EF4-FFF2-40B4-BE49-F238E27FC236}">
                  <a16:creationId xmlns:a16="http://schemas.microsoft.com/office/drawing/2014/main" id="{C14A47FC-D47E-41D3-22E4-9AB8780B292E}"/>
                </a:ext>
              </a:extLst>
            </p:cNvPr>
            <p:cNvSpPr/>
            <p:nvPr/>
          </p:nvSpPr>
          <p:spPr>
            <a:xfrm>
              <a:off x="7087602" y="4295040"/>
              <a:ext cx="111627" cy="208074"/>
            </a:xfrm>
            <a:custGeom>
              <a:avLst/>
              <a:gdLst/>
              <a:ahLst/>
              <a:cxnLst/>
              <a:rect l="l" t="t" r="r" b="b"/>
              <a:pathLst>
                <a:path w="5405" h="10075" extrusionOk="0">
                  <a:moveTo>
                    <a:pt x="4004" y="0"/>
                  </a:moveTo>
                  <a:lnTo>
                    <a:pt x="1" y="467"/>
                  </a:lnTo>
                  <a:lnTo>
                    <a:pt x="2002" y="10074"/>
                  </a:lnTo>
                  <a:lnTo>
                    <a:pt x="5405" y="9741"/>
                  </a:lnTo>
                  <a:lnTo>
                    <a:pt x="400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088;p56">
              <a:extLst>
                <a:ext uri="{FF2B5EF4-FFF2-40B4-BE49-F238E27FC236}">
                  <a16:creationId xmlns:a16="http://schemas.microsoft.com/office/drawing/2014/main" id="{1C3E953C-B0E7-CCE3-75E2-7F54F7D2033F}"/>
                </a:ext>
              </a:extLst>
            </p:cNvPr>
            <p:cNvSpPr/>
            <p:nvPr/>
          </p:nvSpPr>
          <p:spPr>
            <a:xfrm>
              <a:off x="6963605" y="4470566"/>
              <a:ext cx="259746" cy="105369"/>
            </a:xfrm>
            <a:custGeom>
              <a:avLst/>
              <a:gdLst/>
              <a:ahLst/>
              <a:cxnLst/>
              <a:rect l="l" t="t" r="r" b="b"/>
              <a:pathLst>
                <a:path w="12577" h="5102" extrusionOk="0">
                  <a:moveTo>
                    <a:pt x="11538" y="1"/>
                  </a:moveTo>
                  <a:cubicBezTo>
                    <a:pt x="11518" y="1"/>
                    <a:pt x="11497" y="3"/>
                    <a:pt x="11476" y="7"/>
                  </a:cubicBezTo>
                  <a:lnTo>
                    <a:pt x="7806" y="241"/>
                  </a:lnTo>
                  <a:cubicBezTo>
                    <a:pt x="7339" y="241"/>
                    <a:pt x="6906" y="441"/>
                    <a:pt x="6605" y="775"/>
                  </a:cubicBezTo>
                  <a:cubicBezTo>
                    <a:pt x="5905" y="1508"/>
                    <a:pt x="3670" y="2843"/>
                    <a:pt x="968" y="2943"/>
                  </a:cubicBezTo>
                  <a:cubicBezTo>
                    <a:pt x="201" y="2943"/>
                    <a:pt x="1" y="4711"/>
                    <a:pt x="1769" y="5011"/>
                  </a:cubicBezTo>
                  <a:cubicBezTo>
                    <a:pt x="2152" y="5076"/>
                    <a:pt x="2581" y="5102"/>
                    <a:pt x="3033" y="5102"/>
                  </a:cubicBezTo>
                  <a:cubicBezTo>
                    <a:pt x="4667" y="5102"/>
                    <a:pt x="6587" y="4763"/>
                    <a:pt x="7606" y="4711"/>
                  </a:cubicBezTo>
                  <a:cubicBezTo>
                    <a:pt x="8156" y="4667"/>
                    <a:pt x="8622" y="4655"/>
                    <a:pt x="9034" y="4655"/>
                  </a:cubicBezTo>
                  <a:cubicBezTo>
                    <a:pt x="9506" y="4655"/>
                    <a:pt x="9908" y="4671"/>
                    <a:pt x="10287" y="4671"/>
                  </a:cubicBezTo>
                  <a:cubicBezTo>
                    <a:pt x="10840" y="4671"/>
                    <a:pt x="11343" y="4638"/>
                    <a:pt x="11943" y="4477"/>
                  </a:cubicBezTo>
                  <a:lnTo>
                    <a:pt x="11976" y="4477"/>
                  </a:lnTo>
                  <a:cubicBezTo>
                    <a:pt x="12343" y="4411"/>
                    <a:pt x="12576" y="4044"/>
                    <a:pt x="12510" y="3643"/>
                  </a:cubicBezTo>
                  <a:lnTo>
                    <a:pt x="11809" y="241"/>
                  </a:lnTo>
                  <a:cubicBezTo>
                    <a:pt x="11780" y="96"/>
                    <a:pt x="11675" y="1"/>
                    <a:pt x="1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089;p56">
              <a:extLst>
                <a:ext uri="{FF2B5EF4-FFF2-40B4-BE49-F238E27FC236}">
                  <a16:creationId xmlns:a16="http://schemas.microsoft.com/office/drawing/2014/main" id="{CFBFBF93-7FCA-BA90-DF23-A8FD2A4FAAC2}"/>
                </a:ext>
              </a:extLst>
            </p:cNvPr>
            <p:cNvSpPr/>
            <p:nvPr/>
          </p:nvSpPr>
          <p:spPr>
            <a:xfrm>
              <a:off x="7086921" y="4295040"/>
              <a:ext cx="99235" cy="124700"/>
            </a:xfrm>
            <a:custGeom>
              <a:avLst/>
              <a:gdLst/>
              <a:ahLst/>
              <a:cxnLst/>
              <a:rect l="l" t="t" r="r" b="b"/>
              <a:pathLst>
                <a:path w="4805" h="6038" extrusionOk="0">
                  <a:moveTo>
                    <a:pt x="4037" y="0"/>
                  </a:moveTo>
                  <a:lnTo>
                    <a:pt x="1" y="467"/>
                  </a:lnTo>
                  <a:lnTo>
                    <a:pt x="1201" y="6038"/>
                  </a:lnTo>
                  <a:lnTo>
                    <a:pt x="4804" y="5304"/>
                  </a:lnTo>
                  <a:lnTo>
                    <a:pt x="40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090;p56">
              <a:extLst>
                <a:ext uri="{FF2B5EF4-FFF2-40B4-BE49-F238E27FC236}">
                  <a16:creationId xmlns:a16="http://schemas.microsoft.com/office/drawing/2014/main" id="{5CEE10F6-C379-751D-2C57-5AC6DA05810D}"/>
                </a:ext>
              </a:extLst>
            </p:cNvPr>
            <p:cNvSpPr/>
            <p:nvPr/>
          </p:nvSpPr>
          <p:spPr>
            <a:xfrm>
              <a:off x="6948446" y="3579266"/>
              <a:ext cx="761272" cy="819822"/>
            </a:xfrm>
            <a:custGeom>
              <a:avLst/>
              <a:gdLst/>
              <a:ahLst/>
              <a:cxnLst/>
              <a:rect l="l" t="t" r="r" b="b"/>
              <a:pathLst>
                <a:path w="36861" h="39696" extrusionOk="0">
                  <a:moveTo>
                    <a:pt x="30022" y="0"/>
                  </a:moveTo>
                  <a:cubicBezTo>
                    <a:pt x="26720" y="434"/>
                    <a:pt x="23618" y="2735"/>
                    <a:pt x="23618" y="2735"/>
                  </a:cubicBezTo>
                  <a:cubicBezTo>
                    <a:pt x="23618" y="2735"/>
                    <a:pt x="19247" y="2166"/>
                    <a:pt x="14262" y="2166"/>
                  </a:cubicBezTo>
                  <a:cubicBezTo>
                    <a:pt x="11065" y="2166"/>
                    <a:pt x="7615" y="2400"/>
                    <a:pt x="4904" y="3169"/>
                  </a:cubicBezTo>
                  <a:lnTo>
                    <a:pt x="4871" y="3169"/>
                  </a:lnTo>
                  <a:lnTo>
                    <a:pt x="4738" y="3202"/>
                  </a:lnTo>
                  <a:cubicBezTo>
                    <a:pt x="4504" y="3269"/>
                    <a:pt x="4237" y="3369"/>
                    <a:pt x="4004" y="3469"/>
                  </a:cubicBezTo>
                  <a:cubicBezTo>
                    <a:pt x="3904" y="3469"/>
                    <a:pt x="3837" y="3503"/>
                    <a:pt x="3770" y="3536"/>
                  </a:cubicBezTo>
                  <a:lnTo>
                    <a:pt x="3503" y="3636"/>
                  </a:lnTo>
                  <a:lnTo>
                    <a:pt x="3303" y="3736"/>
                  </a:lnTo>
                  <a:cubicBezTo>
                    <a:pt x="3070" y="3836"/>
                    <a:pt x="2870" y="3936"/>
                    <a:pt x="2636" y="4036"/>
                  </a:cubicBezTo>
                  <a:cubicBezTo>
                    <a:pt x="2569" y="4070"/>
                    <a:pt x="2503" y="4103"/>
                    <a:pt x="2436" y="4136"/>
                  </a:cubicBezTo>
                  <a:cubicBezTo>
                    <a:pt x="2302" y="4203"/>
                    <a:pt x="2169" y="4303"/>
                    <a:pt x="2069" y="4370"/>
                  </a:cubicBezTo>
                  <a:lnTo>
                    <a:pt x="1735" y="4570"/>
                  </a:lnTo>
                  <a:cubicBezTo>
                    <a:pt x="1635" y="4670"/>
                    <a:pt x="1502" y="4770"/>
                    <a:pt x="1402" y="4837"/>
                  </a:cubicBezTo>
                  <a:cubicBezTo>
                    <a:pt x="1302" y="4937"/>
                    <a:pt x="1202" y="5037"/>
                    <a:pt x="1102" y="5137"/>
                  </a:cubicBezTo>
                  <a:cubicBezTo>
                    <a:pt x="1068" y="5170"/>
                    <a:pt x="1002" y="5237"/>
                    <a:pt x="968" y="5271"/>
                  </a:cubicBezTo>
                  <a:lnTo>
                    <a:pt x="835" y="5437"/>
                  </a:lnTo>
                  <a:cubicBezTo>
                    <a:pt x="401" y="5938"/>
                    <a:pt x="134" y="6571"/>
                    <a:pt x="34" y="7239"/>
                  </a:cubicBezTo>
                  <a:cubicBezTo>
                    <a:pt x="1" y="7372"/>
                    <a:pt x="1" y="7505"/>
                    <a:pt x="1" y="7639"/>
                  </a:cubicBezTo>
                  <a:cubicBezTo>
                    <a:pt x="1" y="7672"/>
                    <a:pt x="1" y="7706"/>
                    <a:pt x="1" y="7739"/>
                  </a:cubicBezTo>
                  <a:lnTo>
                    <a:pt x="1" y="8740"/>
                  </a:lnTo>
                  <a:cubicBezTo>
                    <a:pt x="34" y="9841"/>
                    <a:pt x="101" y="10941"/>
                    <a:pt x="268" y="12042"/>
                  </a:cubicBezTo>
                  <a:cubicBezTo>
                    <a:pt x="801" y="16112"/>
                    <a:pt x="2069" y="20381"/>
                    <a:pt x="3036" y="24484"/>
                  </a:cubicBezTo>
                  <a:cubicBezTo>
                    <a:pt x="4938" y="32623"/>
                    <a:pt x="6606" y="39695"/>
                    <a:pt x="6606" y="39695"/>
                  </a:cubicBezTo>
                  <a:lnTo>
                    <a:pt x="7339" y="39562"/>
                  </a:lnTo>
                  <a:lnTo>
                    <a:pt x="11276" y="38728"/>
                  </a:lnTo>
                  <a:lnTo>
                    <a:pt x="12143" y="38528"/>
                  </a:lnTo>
                  <a:cubicBezTo>
                    <a:pt x="12143" y="38528"/>
                    <a:pt x="11676" y="16879"/>
                    <a:pt x="8707" y="14177"/>
                  </a:cubicBezTo>
                  <a:lnTo>
                    <a:pt x="8707" y="14177"/>
                  </a:lnTo>
                  <a:lnTo>
                    <a:pt x="26953" y="15178"/>
                  </a:lnTo>
                  <a:cubicBezTo>
                    <a:pt x="27187" y="15178"/>
                    <a:pt x="27420" y="15211"/>
                    <a:pt x="27654" y="15211"/>
                  </a:cubicBezTo>
                  <a:lnTo>
                    <a:pt x="28088" y="15211"/>
                  </a:lnTo>
                  <a:cubicBezTo>
                    <a:pt x="33858" y="15144"/>
                    <a:pt x="36860" y="8706"/>
                    <a:pt x="32024" y="200"/>
                  </a:cubicBezTo>
                  <a:lnTo>
                    <a:pt x="31957" y="200"/>
                  </a:lnTo>
                  <a:lnTo>
                    <a:pt x="30489" y="33"/>
                  </a:lnTo>
                  <a:lnTo>
                    <a:pt x="300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091;p56">
              <a:extLst>
                <a:ext uri="{FF2B5EF4-FFF2-40B4-BE49-F238E27FC236}">
                  <a16:creationId xmlns:a16="http://schemas.microsoft.com/office/drawing/2014/main" id="{56F43D24-90D1-D75E-C714-DF7C53E3588C}"/>
                </a:ext>
              </a:extLst>
            </p:cNvPr>
            <p:cNvSpPr/>
            <p:nvPr/>
          </p:nvSpPr>
          <p:spPr>
            <a:xfrm>
              <a:off x="6593656" y="4066313"/>
              <a:ext cx="139879" cy="200494"/>
            </a:xfrm>
            <a:custGeom>
              <a:avLst/>
              <a:gdLst/>
              <a:ahLst/>
              <a:cxnLst/>
              <a:rect l="l" t="t" r="r" b="b"/>
              <a:pathLst>
                <a:path w="6773" h="9708" extrusionOk="0">
                  <a:moveTo>
                    <a:pt x="4604" y="1"/>
                  </a:moveTo>
                  <a:lnTo>
                    <a:pt x="2736" y="3937"/>
                  </a:lnTo>
                  <a:lnTo>
                    <a:pt x="1" y="9708"/>
                  </a:lnTo>
                  <a:lnTo>
                    <a:pt x="3637" y="9341"/>
                  </a:lnTo>
                  <a:lnTo>
                    <a:pt x="5805" y="6005"/>
                  </a:lnTo>
                  <a:lnTo>
                    <a:pt x="6772" y="4504"/>
                  </a:lnTo>
                  <a:lnTo>
                    <a:pt x="460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092;p56">
              <a:extLst>
                <a:ext uri="{FF2B5EF4-FFF2-40B4-BE49-F238E27FC236}">
                  <a16:creationId xmlns:a16="http://schemas.microsoft.com/office/drawing/2014/main" id="{5B745C79-B1D7-1F31-363E-7774E20A57CC}"/>
                </a:ext>
              </a:extLst>
            </p:cNvPr>
            <p:cNvSpPr/>
            <p:nvPr/>
          </p:nvSpPr>
          <p:spPr>
            <a:xfrm>
              <a:off x="6427817" y="4192583"/>
              <a:ext cx="251300" cy="149421"/>
            </a:xfrm>
            <a:custGeom>
              <a:avLst/>
              <a:gdLst/>
              <a:ahLst/>
              <a:cxnLst/>
              <a:rect l="l" t="t" r="r" b="b"/>
              <a:pathLst>
                <a:path w="12168" h="7235" extrusionOk="0">
                  <a:moveTo>
                    <a:pt x="1277" y="0"/>
                  </a:moveTo>
                  <a:cubicBezTo>
                    <a:pt x="620" y="0"/>
                    <a:pt x="0" y="1356"/>
                    <a:pt x="1426" y="2193"/>
                  </a:cubicBezTo>
                  <a:lnTo>
                    <a:pt x="5863" y="4761"/>
                  </a:lnTo>
                  <a:cubicBezTo>
                    <a:pt x="7631" y="5829"/>
                    <a:pt x="8264" y="6296"/>
                    <a:pt x="9665" y="7163"/>
                  </a:cubicBezTo>
                  <a:cubicBezTo>
                    <a:pt x="9763" y="7212"/>
                    <a:pt x="9869" y="7235"/>
                    <a:pt x="9974" y="7235"/>
                  </a:cubicBezTo>
                  <a:cubicBezTo>
                    <a:pt x="10229" y="7235"/>
                    <a:pt x="10481" y="7099"/>
                    <a:pt x="10599" y="6863"/>
                  </a:cubicBezTo>
                  <a:lnTo>
                    <a:pt x="12100" y="3393"/>
                  </a:lnTo>
                  <a:cubicBezTo>
                    <a:pt x="12167" y="3260"/>
                    <a:pt x="12100" y="3060"/>
                    <a:pt x="11934" y="2993"/>
                  </a:cubicBezTo>
                  <a:lnTo>
                    <a:pt x="8932" y="1125"/>
                  </a:lnTo>
                  <a:cubicBezTo>
                    <a:pt x="8772" y="1011"/>
                    <a:pt x="8597" y="960"/>
                    <a:pt x="8417" y="960"/>
                  </a:cubicBezTo>
                  <a:cubicBezTo>
                    <a:pt x="8333" y="960"/>
                    <a:pt x="8249" y="971"/>
                    <a:pt x="8164" y="992"/>
                  </a:cubicBezTo>
                  <a:cubicBezTo>
                    <a:pt x="7800" y="1051"/>
                    <a:pt x="7390" y="1085"/>
                    <a:pt x="6930" y="1085"/>
                  </a:cubicBezTo>
                  <a:cubicBezTo>
                    <a:pt x="5579" y="1085"/>
                    <a:pt x="3790" y="796"/>
                    <a:pt x="1426" y="24"/>
                  </a:cubicBezTo>
                  <a:cubicBezTo>
                    <a:pt x="1377" y="8"/>
                    <a:pt x="1326" y="0"/>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093;p56">
              <a:extLst>
                <a:ext uri="{FF2B5EF4-FFF2-40B4-BE49-F238E27FC236}">
                  <a16:creationId xmlns:a16="http://schemas.microsoft.com/office/drawing/2014/main" id="{C1FEEF90-8F17-2C27-D2F6-ABD61F49297E}"/>
                </a:ext>
              </a:extLst>
            </p:cNvPr>
            <p:cNvSpPr/>
            <p:nvPr/>
          </p:nvSpPr>
          <p:spPr>
            <a:xfrm>
              <a:off x="6650162" y="4066313"/>
              <a:ext cx="83374" cy="124018"/>
            </a:xfrm>
            <a:custGeom>
              <a:avLst/>
              <a:gdLst/>
              <a:ahLst/>
              <a:cxnLst/>
              <a:rect l="l" t="t" r="r" b="b"/>
              <a:pathLst>
                <a:path w="4037" h="6005" extrusionOk="0">
                  <a:moveTo>
                    <a:pt x="1868" y="1"/>
                  </a:moveTo>
                  <a:lnTo>
                    <a:pt x="0" y="3937"/>
                  </a:lnTo>
                  <a:lnTo>
                    <a:pt x="3069" y="6005"/>
                  </a:lnTo>
                  <a:lnTo>
                    <a:pt x="4036" y="4504"/>
                  </a:lnTo>
                  <a:lnTo>
                    <a:pt x="1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094;p56">
              <a:extLst>
                <a:ext uri="{FF2B5EF4-FFF2-40B4-BE49-F238E27FC236}">
                  <a16:creationId xmlns:a16="http://schemas.microsoft.com/office/drawing/2014/main" id="{7119D1E8-5C8F-4924-7802-2240171B1440}"/>
                </a:ext>
              </a:extLst>
            </p:cNvPr>
            <p:cNvSpPr/>
            <p:nvPr/>
          </p:nvSpPr>
          <p:spPr>
            <a:xfrm>
              <a:off x="6648778" y="3462827"/>
              <a:ext cx="1145243" cy="720628"/>
            </a:xfrm>
            <a:custGeom>
              <a:avLst/>
              <a:gdLst/>
              <a:ahLst/>
              <a:cxnLst/>
              <a:rect l="l" t="t" r="r" b="b"/>
              <a:pathLst>
                <a:path w="55453" h="34893" extrusionOk="0">
                  <a:moveTo>
                    <a:pt x="19336" y="0"/>
                  </a:moveTo>
                  <a:cubicBezTo>
                    <a:pt x="14798" y="0"/>
                    <a:pt x="10767" y="2894"/>
                    <a:pt x="9340" y="7239"/>
                  </a:cubicBezTo>
                  <a:cubicBezTo>
                    <a:pt x="5538" y="18781"/>
                    <a:pt x="0" y="31723"/>
                    <a:pt x="0" y="31723"/>
                  </a:cubicBezTo>
                  <a:lnTo>
                    <a:pt x="568" y="32124"/>
                  </a:lnTo>
                  <a:lnTo>
                    <a:pt x="3736" y="34292"/>
                  </a:lnTo>
                  <a:lnTo>
                    <a:pt x="4604" y="34892"/>
                  </a:lnTo>
                  <a:cubicBezTo>
                    <a:pt x="4604" y="34892"/>
                    <a:pt x="9774" y="26753"/>
                    <a:pt x="14744" y="17780"/>
                  </a:cubicBezTo>
                  <a:lnTo>
                    <a:pt x="14744" y="17680"/>
                  </a:lnTo>
                  <a:cubicBezTo>
                    <a:pt x="14611" y="16579"/>
                    <a:pt x="14544" y="15479"/>
                    <a:pt x="14511" y="14378"/>
                  </a:cubicBezTo>
                  <a:lnTo>
                    <a:pt x="14511" y="13377"/>
                  </a:lnTo>
                  <a:cubicBezTo>
                    <a:pt x="14511" y="13244"/>
                    <a:pt x="14544" y="13110"/>
                    <a:pt x="14544" y="12977"/>
                  </a:cubicBezTo>
                  <a:cubicBezTo>
                    <a:pt x="14644" y="12310"/>
                    <a:pt x="14911" y="11676"/>
                    <a:pt x="15345" y="11175"/>
                  </a:cubicBezTo>
                  <a:lnTo>
                    <a:pt x="15478" y="11009"/>
                  </a:lnTo>
                  <a:cubicBezTo>
                    <a:pt x="15512" y="10975"/>
                    <a:pt x="15578" y="10909"/>
                    <a:pt x="15612" y="10875"/>
                  </a:cubicBezTo>
                  <a:cubicBezTo>
                    <a:pt x="15712" y="10775"/>
                    <a:pt x="15812" y="10675"/>
                    <a:pt x="15912" y="10608"/>
                  </a:cubicBezTo>
                  <a:cubicBezTo>
                    <a:pt x="16012" y="10508"/>
                    <a:pt x="16145" y="10408"/>
                    <a:pt x="16245" y="10341"/>
                  </a:cubicBezTo>
                  <a:lnTo>
                    <a:pt x="16579" y="10108"/>
                  </a:lnTo>
                  <a:cubicBezTo>
                    <a:pt x="16679" y="10041"/>
                    <a:pt x="16812" y="9975"/>
                    <a:pt x="16946" y="9874"/>
                  </a:cubicBezTo>
                  <a:cubicBezTo>
                    <a:pt x="17013" y="9841"/>
                    <a:pt x="17079" y="9808"/>
                    <a:pt x="17146" y="9774"/>
                  </a:cubicBezTo>
                  <a:cubicBezTo>
                    <a:pt x="17380" y="9674"/>
                    <a:pt x="17580" y="9574"/>
                    <a:pt x="17813" y="9474"/>
                  </a:cubicBezTo>
                  <a:lnTo>
                    <a:pt x="18013" y="9374"/>
                  </a:lnTo>
                  <a:lnTo>
                    <a:pt x="18280" y="9274"/>
                  </a:lnTo>
                  <a:cubicBezTo>
                    <a:pt x="18347" y="9241"/>
                    <a:pt x="18414" y="9207"/>
                    <a:pt x="18514" y="9207"/>
                  </a:cubicBezTo>
                  <a:cubicBezTo>
                    <a:pt x="18747" y="9107"/>
                    <a:pt x="18981" y="9041"/>
                    <a:pt x="19248" y="8940"/>
                  </a:cubicBezTo>
                  <a:lnTo>
                    <a:pt x="19381" y="8907"/>
                  </a:lnTo>
                  <a:lnTo>
                    <a:pt x="19414" y="8907"/>
                  </a:lnTo>
                  <a:cubicBezTo>
                    <a:pt x="21549" y="9908"/>
                    <a:pt x="25385" y="12243"/>
                    <a:pt x="29522" y="14645"/>
                  </a:cubicBezTo>
                  <a:cubicBezTo>
                    <a:pt x="33991" y="17246"/>
                    <a:pt x="38828" y="19882"/>
                    <a:pt x="42164" y="20849"/>
                  </a:cubicBezTo>
                  <a:cubicBezTo>
                    <a:pt x="42297" y="20882"/>
                    <a:pt x="42464" y="20916"/>
                    <a:pt x="42598" y="20949"/>
                  </a:cubicBezTo>
                  <a:cubicBezTo>
                    <a:pt x="42964" y="21049"/>
                    <a:pt x="43365" y="21149"/>
                    <a:pt x="43765" y="21183"/>
                  </a:cubicBezTo>
                  <a:cubicBezTo>
                    <a:pt x="44288" y="21248"/>
                    <a:pt x="44811" y="21281"/>
                    <a:pt x="45329" y="21281"/>
                  </a:cubicBezTo>
                  <a:cubicBezTo>
                    <a:pt x="50665" y="21281"/>
                    <a:pt x="55452" y="17772"/>
                    <a:pt x="53172" y="9441"/>
                  </a:cubicBezTo>
                  <a:cubicBezTo>
                    <a:pt x="52671" y="7573"/>
                    <a:pt x="51037" y="6205"/>
                    <a:pt x="49069" y="6072"/>
                  </a:cubicBezTo>
                  <a:cubicBezTo>
                    <a:pt x="48202" y="6005"/>
                    <a:pt x="47334" y="5938"/>
                    <a:pt x="46534" y="5838"/>
                  </a:cubicBezTo>
                  <a:lnTo>
                    <a:pt x="46467" y="5838"/>
                  </a:lnTo>
                  <a:lnTo>
                    <a:pt x="44999" y="5705"/>
                  </a:lnTo>
                  <a:lnTo>
                    <a:pt x="44532" y="5638"/>
                  </a:lnTo>
                  <a:lnTo>
                    <a:pt x="41130" y="5271"/>
                  </a:lnTo>
                  <a:cubicBezTo>
                    <a:pt x="41130" y="5271"/>
                    <a:pt x="28821" y="101"/>
                    <a:pt x="19414" y="1"/>
                  </a:cubicBezTo>
                  <a:cubicBezTo>
                    <a:pt x="19388" y="1"/>
                    <a:pt x="19362" y="0"/>
                    <a:pt x="1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095;p56">
              <a:extLst>
                <a:ext uri="{FF2B5EF4-FFF2-40B4-BE49-F238E27FC236}">
                  <a16:creationId xmlns:a16="http://schemas.microsoft.com/office/drawing/2014/main" id="{5D3A05A5-0BF4-13D4-D30B-DD93D2847A26}"/>
                </a:ext>
              </a:extLst>
            </p:cNvPr>
            <p:cNvSpPr/>
            <p:nvPr/>
          </p:nvSpPr>
          <p:spPr>
            <a:xfrm>
              <a:off x="7046277" y="3644713"/>
              <a:ext cx="2767" cy="702"/>
            </a:xfrm>
            <a:custGeom>
              <a:avLst/>
              <a:gdLst/>
              <a:ahLst/>
              <a:cxnLst/>
              <a:rect l="l" t="t" r="r" b="b"/>
              <a:pathLst>
                <a:path w="134" h="34" extrusionOk="0">
                  <a:moveTo>
                    <a:pt x="134" y="0"/>
                  </a:moveTo>
                  <a:lnTo>
                    <a:pt x="134" y="0"/>
                  </a:lnTo>
                  <a:lnTo>
                    <a:pt x="1" y="33"/>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096;p56">
              <a:extLst>
                <a:ext uri="{FF2B5EF4-FFF2-40B4-BE49-F238E27FC236}">
                  <a16:creationId xmlns:a16="http://schemas.microsoft.com/office/drawing/2014/main" id="{AEA3C433-BF6E-7489-1F43-F9E853A416B2}"/>
                </a:ext>
              </a:extLst>
            </p:cNvPr>
            <p:cNvSpPr/>
            <p:nvPr/>
          </p:nvSpPr>
          <p:spPr>
            <a:xfrm>
              <a:off x="7529194" y="2813884"/>
              <a:ext cx="93040" cy="88186"/>
            </a:xfrm>
            <a:custGeom>
              <a:avLst/>
              <a:gdLst/>
              <a:ahLst/>
              <a:cxnLst/>
              <a:rect l="l" t="t" r="r" b="b"/>
              <a:pathLst>
                <a:path w="4505" h="4270" extrusionOk="0">
                  <a:moveTo>
                    <a:pt x="3970" y="0"/>
                  </a:moveTo>
                  <a:lnTo>
                    <a:pt x="3270" y="434"/>
                  </a:lnTo>
                  <a:lnTo>
                    <a:pt x="101" y="3136"/>
                  </a:lnTo>
                  <a:lnTo>
                    <a:pt x="1" y="3203"/>
                  </a:lnTo>
                  <a:cubicBezTo>
                    <a:pt x="68" y="3369"/>
                    <a:pt x="101" y="3503"/>
                    <a:pt x="168" y="3670"/>
                  </a:cubicBezTo>
                  <a:cubicBezTo>
                    <a:pt x="201" y="3836"/>
                    <a:pt x="268" y="4003"/>
                    <a:pt x="301" y="4203"/>
                  </a:cubicBezTo>
                  <a:cubicBezTo>
                    <a:pt x="334" y="4203"/>
                    <a:pt x="334" y="4237"/>
                    <a:pt x="334" y="4270"/>
                  </a:cubicBezTo>
                  <a:cubicBezTo>
                    <a:pt x="1802" y="4070"/>
                    <a:pt x="4504" y="3002"/>
                    <a:pt x="39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097;p56">
              <a:extLst>
                <a:ext uri="{FF2B5EF4-FFF2-40B4-BE49-F238E27FC236}">
                  <a16:creationId xmlns:a16="http://schemas.microsoft.com/office/drawing/2014/main" id="{FD72076B-DD15-4E62-9E53-C4D927704DB5}"/>
                </a:ext>
              </a:extLst>
            </p:cNvPr>
            <p:cNvSpPr/>
            <p:nvPr/>
          </p:nvSpPr>
          <p:spPr>
            <a:xfrm>
              <a:off x="7438963" y="2596413"/>
              <a:ext cx="221849" cy="292976"/>
            </a:xfrm>
            <a:custGeom>
              <a:avLst/>
              <a:gdLst/>
              <a:ahLst/>
              <a:cxnLst/>
              <a:rect l="l" t="t" r="r" b="b"/>
              <a:pathLst>
                <a:path w="10742" h="14186" extrusionOk="0">
                  <a:moveTo>
                    <a:pt x="5861" y="1"/>
                  </a:moveTo>
                  <a:cubicBezTo>
                    <a:pt x="5052" y="1"/>
                    <a:pt x="4201" y="216"/>
                    <a:pt x="3369" y="690"/>
                  </a:cubicBezTo>
                  <a:cubicBezTo>
                    <a:pt x="33" y="2558"/>
                    <a:pt x="0" y="7895"/>
                    <a:pt x="1034" y="10964"/>
                  </a:cubicBezTo>
                  <a:cubicBezTo>
                    <a:pt x="1696" y="13045"/>
                    <a:pt x="3571" y="14185"/>
                    <a:pt x="5462" y="14185"/>
                  </a:cubicBezTo>
                  <a:cubicBezTo>
                    <a:pt x="6814" y="14185"/>
                    <a:pt x="8175" y="13603"/>
                    <a:pt x="9107" y="12365"/>
                  </a:cubicBezTo>
                  <a:cubicBezTo>
                    <a:pt x="10741" y="10297"/>
                    <a:pt x="10508" y="8195"/>
                    <a:pt x="10441" y="4626"/>
                  </a:cubicBezTo>
                  <a:cubicBezTo>
                    <a:pt x="10366" y="1947"/>
                    <a:pt x="8299" y="1"/>
                    <a:pt x="5861"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098;p56">
              <a:extLst>
                <a:ext uri="{FF2B5EF4-FFF2-40B4-BE49-F238E27FC236}">
                  <a16:creationId xmlns:a16="http://schemas.microsoft.com/office/drawing/2014/main" id="{94680568-61D7-64AB-37A8-5756D5F35542}"/>
                </a:ext>
              </a:extLst>
            </p:cNvPr>
            <p:cNvSpPr/>
            <p:nvPr/>
          </p:nvSpPr>
          <p:spPr>
            <a:xfrm>
              <a:off x="7397245" y="2552981"/>
              <a:ext cx="281390" cy="279511"/>
            </a:xfrm>
            <a:custGeom>
              <a:avLst/>
              <a:gdLst/>
              <a:ahLst/>
              <a:cxnLst/>
              <a:rect l="l" t="t" r="r" b="b"/>
              <a:pathLst>
                <a:path w="13625" h="13534" extrusionOk="0">
                  <a:moveTo>
                    <a:pt x="9010" y="0"/>
                  </a:moveTo>
                  <a:cubicBezTo>
                    <a:pt x="8790" y="0"/>
                    <a:pt x="8540" y="28"/>
                    <a:pt x="8258" y="91"/>
                  </a:cubicBezTo>
                  <a:cubicBezTo>
                    <a:pt x="6290" y="525"/>
                    <a:pt x="3955" y="1926"/>
                    <a:pt x="2821" y="1992"/>
                  </a:cubicBezTo>
                  <a:cubicBezTo>
                    <a:pt x="2320" y="1992"/>
                    <a:pt x="1820" y="2026"/>
                    <a:pt x="1353" y="2126"/>
                  </a:cubicBezTo>
                  <a:cubicBezTo>
                    <a:pt x="819" y="2259"/>
                    <a:pt x="452" y="2659"/>
                    <a:pt x="352" y="3160"/>
                  </a:cubicBezTo>
                  <a:cubicBezTo>
                    <a:pt x="328" y="3518"/>
                    <a:pt x="630" y="3860"/>
                    <a:pt x="962" y="3926"/>
                  </a:cubicBezTo>
                  <a:lnTo>
                    <a:pt x="962" y="3926"/>
                  </a:lnTo>
                  <a:cubicBezTo>
                    <a:pt x="622" y="3938"/>
                    <a:pt x="0" y="4877"/>
                    <a:pt x="619" y="5528"/>
                  </a:cubicBezTo>
                  <a:cubicBezTo>
                    <a:pt x="838" y="5768"/>
                    <a:pt x="1253" y="5864"/>
                    <a:pt x="1783" y="5864"/>
                  </a:cubicBezTo>
                  <a:cubicBezTo>
                    <a:pt x="3763" y="5864"/>
                    <a:pt x="7351" y="4517"/>
                    <a:pt x="8325" y="4227"/>
                  </a:cubicBezTo>
                  <a:cubicBezTo>
                    <a:pt x="8410" y="4202"/>
                    <a:pt x="8495" y="4189"/>
                    <a:pt x="8579" y="4189"/>
                  </a:cubicBezTo>
                  <a:cubicBezTo>
                    <a:pt x="8822" y="4189"/>
                    <a:pt x="9051" y="4295"/>
                    <a:pt x="9225" y="4494"/>
                  </a:cubicBezTo>
                  <a:cubicBezTo>
                    <a:pt x="9959" y="5428"/>
                    <a:pt x="10093" y="7096"/>
                    <a:pt x="10093" y="7096"/>
                  </a:cubicBezTo>
                  <a:cubicBezTo>
                    <a:pt x="10196" y="7074"/>
                    <a:pt x="10299" y="7063"/>
                    <a:pt x="10401" y="7063"/>
                  </a:cubicBezTo>
                  <a:cubicBezTo>
                    <a:pt x="10761" y="7063"/>
                    <a:pt x="11108" y="7196"/>
                    <a:pt x="11393" y="7430"/>
                  </a:cubicBezTo>
                  <a:cubicBezTo>
                    <a:pt x="11994" y="8030"/>
                    <a:pt x="12261" y="8864"/>
                    <a:pt x="12461" y="9698"/>
                  </a:cubicBezTo>
                  <a:cubicBezTo>
                    <a:pt x="12694" y="10965"/>
                    <a:pt x="12828" y="12266"/>
                    <a:pt x="12895" y="13534"/>
                  </a:cubicBezTo>
                  <a:cubicBezTo>
                    <a:pt x="13095" y="11699"/>
                    <a:pt x="13362" y="8997"/>
                    <a:pt x="13495" y="7163"/>
                  </a:cubicBezTo>
                  <a:cubicBezTo>
                    <a:pt x="13625" y="4893"/>
                    <a:pt x="13092" y="1550"/>
                    <a:pt x="10856" y="1550"/>
                  </a:cubicBezTo>
                  <a:cubicBezTo>
                    <a:pt x="10792" y="1550"/>
                    <a:pt x="10726" y="1553"/>
                    <a:pt x="10660" y="1559"/>
                  </a:cubicBezTo>
                  <a:cubicBezTo>
                    <a:pt x="10660" y="1559"/>
                    <a:pt x="10660" y="0"/>
                    <a:pt x="9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099;p56">
              <a:extLst>
                <a:ext uri="{FF2B5EF4-FFF2-40B4-BE49-F238E27FC236}">
                  <a16:creationId xmlns:a16="http://schemas.microsoft.com/office/drawing/2014/main" id="{78D3F8D4-4B5B-7367-0A5D-A509EF527F9F}"/>
                </a:ext>
              </a:extLst>
            </p:cNvPr>
            <p:cNvSpPr/>
            <p:nvPr/>
          </p:nvSpPr>
          <p:spPr>
            <a:xfrm>
              <a:off x="7635988" y="2720803"/>
              <a:ext cx="63630" cy="81557"/>
            </a:xfrm>
            <a:custGeom>
              <a:avLst/>
              <a:gdLst/>
              <a:ahLst/>
              <a:cxnLst/>
              <a:rect l="l" t="t" r="r" b="b"/>
              <a:pathLst>
                <a:path w="3081" h="3949" extrusionOk="0">
                  <a:moveTo>
                    <a:pt x="1747" y="0"/>
                  </a:moveTo>
                  <a:cubicBezTo>
                    <a:pt x="1647" y="0"/>
                    <a:pt x="1543" y="12"/>
                    <a:pt x="1435" y="37"/>
                  </a:cubicBezTo>
                  <a:cubicBezTo>
                    <a:pt x="434" y="238"/>
                    <a:pt x="0" y="1705"/>
                    <a:pt x="34" y="2606"/>
                  </a:cubicBezTo>
                  <a:cubicBezTo>
                    <a:pt x="34" y="3367"/>
                    <a:pt x="450" y="3948"/>
                    <a:pt x="1015" y="3948"/>
                  </a:cubicBezTo>
                  <a:cubicBezTo>
                    <a:pt x="1218" y="3948"/>
                    <a:pt x="1440" y="3874"/>
                    <a:pt x="1668" y="3707"/>
                  </a:cubicBezTo>
                  <a:cubicBezTo>
                    <a:pt x="2335" y="3206"/>
                    <a:pt x="2769" y="2506"/>
                    <a:pt x="2902" y="1705"/>
                  </a:cubicBezTo>
                  <a:cubicBezTo>
                    <a:pt x="3081" y="813"/>
                    <a:pt x="2570" y="0"/>
                    <a:pt x="1747"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100;p56">
              <a:extLst>
                <a:ext uri="{FF2B5EF4-FFF2-40B4-BE49-F238E27FC236}">
                  <a16:creationId xmlns:a16="http://schemas.microsoft.com/office/drawing/2014/main" id="{0AA780CC-78AC-3B27-A047-B78816B6DE0B}"/>
                </a:ext>
              </a:extLst>
            </p:cNvPr>
            <p:cNvSpPr/>
            <p:nvPr/>
          </p:nvSpPr>
          <p:spPr>
            <a:xfrm>
              <a:off x="7491999" y="2748436"/>
              <a:ext cx="21375" cy="45064"/>
            </a:xfrm>
            <a:custGeom>
              <a:avLst/>
              <a:gdLst/>
              <a:ahLst/>
              <a:cxnLst/>
              <a:rect l="l" t="t" r="r" b="b"/>
              <a:pathLst>
                <a:path w="1035" h="2182" extrusionOk="0">
                  <a:moveTo>
                    <a:pt x="434" y="0"/>
                  </a:moveTo>
                  <a:cubicBezTo>
                    <a:pt x="334" y="1468"/>
                    <a:pt x="401" y="1268"/>
                    <a:pt x="1" y="2135"/>
                  </a:cubicBezTo>
                  <a:cubicBezTo>
                    <a:pt x="104" y="2166"/>
                    <a:pt x="214" y="2181"/>
                    <a:pt x="325" y="2181"/>
                  </a:cubicBezTo>
                  <a:cubicBezTo>
                    <a:pt x="572" y="2181"/>
                    <a:pt x="827" y="2107"/>
                    <a:pt x="1035" y="1968"/>
                  </a:cubicBezTo>
                  <a:lnTo>
                    <a:pt x="434" y="0"/>
                  </a:lnTo>
                  <a:close/>
                </a:path>
              </a:pathLst>
            </a:custGeom>
            <a:solidFill>
              <a:srgbClr val="ED8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101;p56">
              <a:extLst>
                <a:ext uri="{FF2B5EF4-FFF2-40B4-BE49-F238E27FC236}">
                  <a16:creationId xmlns:a16="http://schemas.microsoft.com/office/drawing/2014/main" id="{5D77E61F-B0C7-7E16-7EEA-E574467270EB}"/>
                </a:ext>
              </a:extLst>
            </p:cNvPr>
            <p:cNvSpPr/>
            <p:nvPr/>
          </p:nvSpPr>
          <p:spPr>
            <a:xfrm>
              <a:off x="7520933" y="2682699"/>
              <a:ext cx="42048" cy="16439"/>
            </a:xfrm>
            <a:custGeom>
              <a:avLst/>
              <a:gdLst/>
              <a:ahLst/>
              <a:cxnLst/>
              <a:rect l="l" t="t" r="r" b="b"/>
              <a:pathLst>
                <a:path w="2036" h="796" extrusionOk="0">
                  <a:moveTo>
                    <a:pt x="416" y="0"/>
                  </a:moveTo>
                  <a:cubicBezTo>
                    <a:pt x="327" y="0"/>
                    <a:pt x="244" y="5"/>
                    <a:pt x="167" y="14"/>
                  </a:cubicBezTo>
                  <a:cubicBezTo>
                    <a:pt x="67" y="48"/>
                    <a:pt x="1" y="114"/>
                    <a:pt x="34" y="215"/>
                  </a:cubicBezTo>
                  <a:cubicBezTo>
                    <a:pt x="34" y="297"/>
                    <a:pt x="102" y="357"/>
                    <a:pt x="163" y="357"/>
                  </a:cubicBezTo>
                  <a:cubicBezTo>
                    <a:pt x="176" y="357"/>
                    <a:pt x="189" y="354"/>
                    <a:pt x="201" y="348"/>
                  </a:cubicBezTo>
                  <a:cubicBezTo>
                    <a:pt x="290" y="337"/>
                    <a:pt x="379" y="331"/>
                    <a:pt x="467" y="331"/>
                  </a:cubicBezTo>
                  <a:cubicBezTo>
                    <a:pt x="910" y="331"/>
                    <a:pt x="1340" y="470"/>
                    <a:pt x="1702" y="748"/>
                  </a:cubicBezTo>
                  <a:cubicBezTo>
                    <a:pt x="1725" y="772"/>
                    <a:pt x="1766" y="795"/>
                    <a:pt x="1811" y="795"/>
                  </a:cubicBezTo>
                  <a:cubicBezTo>
                    <a:pt x="1830" y="795"/>
                    <a:pt x="1849" y="791"/>
                    <a:pt x="1869" y="782"/>
                  </a:cubicBezTo>
                  <a:cubicBezTo>
                    <a:pt x="1902" y="782"/>
                    <a:pt x="1935" y="748"/>
                    <a:pt x="1969" y="748"/>
                  </a:cubicBezTo>
                  <a:cubicBezTo>
                    <a:pt x="2035" y="682"/>
                    <a:pt x="2035" y="548"/>
                    <a:pt x="1969" y="515"/>
                  </a:cubicBezTo>
                  <a:cubicBezTo>
                    <a:pt x="1654" y="172"/>
                    <a:pt x="948" y="0"/>
                    <a:pt x="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102;p56">
              <a:extLst>
                <a:ext uri="{FF2B5EF4-FFF2-40B4-BE49-F238E27FC236}">
                  <a16:creationId xmlns:a16="http://schemas.microsoft.com/office/drawing/2014/main" id="{1416172F-9BC8-1D5F-30C6-784F991555C9}"/>
                </a:ext>
              </a:extLst>
            </p:cNvPr>
            <p:cNvSpPr/>
            <p:nvPr/>
          </p:nvSpPr>
          <p:spPr>
            <a:xfrm>
              <a:off x="7452036" y="2689866"/>
              <a:ext cx="31722" cy="24143"/>
            </a:xfrm>
            <a:custGeom>
              <a:avLst/>
              <a:gdLst/>
              <a:ahLst/>
              <a:cxnLst/>
              <a:rect l="l" t="t" r="r" b="b"/>
              <a:pathLst>
                <a:path w="1536" h="1169" extrusionOk="0">
                  <a:moveTo>
                    <a:pt x="1369" y="1"/>
                  </a:moveTo>
                  <a:cubicBezTo>
                    <a:pt x="801" y="68"/>
                    <a:pt x="334" y="401"/>
                    <a:pt x="68" y="902"/>
                  </a:cubicBezTo>
                  <a:cubicBezTo>
                    <a:pt x="1" y="968"/>
                    <a:pt x="34" y="1068"/>
                    <a:pt x="101" y="1135"/>
                  </a:cubicBezTo>
                  <a:cubicBezTo>
                    <a:pt x="134" y="1135"/>
                    <a:pt x="168" y="1168"/>
                    <a:pt x="201" y="1168"/>
                  </a:cubicBezTo>
                  <a:cubicBezTo>
                    <a:pt x="268" y="1135"/>
                    <a:pt x="301" y="1102"/>
                    <a:pt x="334" y="1068"/>
                  </a:cubicBezTo>
                  <a:cubicBezTo>
                    <a:pt x="535" y="668"/>
                    <a:pt x="935" y="401"/>
                    <a:pt x="1369" y="335"/>
                  </a:cubicBezTo>
                  <a:cubicBezTo>
                    <a:pt x="1469" y="335"/>
                    <a:pt x="1535" y="268"/>
                    <a:pt x="1535" y="168"/>
                  </a:cubicBezTo>
                  <a:cubicBezTo>
                    <a:pt x="1535" y="68"/>
                    <a:pt x="1469" y="1"/>
                    <a:pt x="13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103;p56">
              <a:extLst>
                <a:ext uri="{FF2B5EF4-FFF2-40B4-BE49-F238E27FC236}">
                  <a16:creationId xmlns:a16="http://schemas.microsoft.com/office/drawing/2014/main" id="{2015ADFB-BB15-8CA9-1415-E684611D171A}"/>
                </a:ext>
              </a:extLst>
            </p:cNvPr>
            <p:cNvSpPr/>
            <p:nvPr/>
          </p:nvSpPr>
          <p:spPr>
            <a:xfrm>
              <a:off x="7511288" y="2787697"/>
              <a:ext cx="54440" cy="62722"/>
            </a:xfrm>
            <a:custGeom>
              <a:avLst/>
              <a:gdLst/>
              <a:ahLst/>
              <a:cxnLst/>
              <a:rect l="l" t="t" r="r" b="b"/>
              <a:pathLst>
                <a:path w="2636" h="3037" extrusionOk="0">
                  <a:moveTo>
                    <a:pt x="2236" y="1"/>
                  </a:moveTo>
                  <a:cubicBezTo>
                    <a:pt x="1869" y="668"/>
                    <a:pt x="901" y="1202"/>
                    <a:pt x="368" y="1435"/>
                  </a:cubicBezTo>
                  <a:cubicBezTo>
                    <a:pt x="167" y="1535"/>
                    <a:pt x="1" y="1568"/>
                    <a:pt x="1" y="1568"/>
                  </a:cubicBezTo>
                  <a:cubicBezTo>
                    <a:pt x="368" y="2035"/>
                    <a:pt x="701" y="2536"/>
                    <a:pt x="1035" y="3036"/>
                  </a:cubicBezTo>
                  <a:lnTo>
                    <a:pt x="1268" y="2936"/>
                  </a:lnTo>
                  <a:cubicBezTo>
                    <a:pt x="2336" y="2469"/>
                    <a:pt x="2636" y="1835"/>
                    <a:pt x="2636" y="1268"/>
                  </a:cubicBezTo>
                  <a:cubicBezTo>
                    <a:pt x="2636" y="1001"/>
                    <a:pt x="2602" y="701"/>
                    <a:pt x="2469" y="434"/>
                  </a:cubicBezTo>
                  <a:cubicBezTo>
                    <a:pt x="2402" y="301"/>
                    <a:pt x="2336" y="134"/>
                    <a:pt x="2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104;p56">
              <a:extLst>
                <a:ext uri="{FF2B5EF4-FFF2-40B4-BE49-F238E27FC236}">
                  <a16:creationId xmlns:a16="http://schemas.microsoft.com/office/drawing/2014/main" id="{15468C9A-B8BA-31BE-E800-ECF30658A546}"/>
                </a:ext>
              </a:extLst>
            </p:cNvPr>
            <p:cNvSpPr/>
            <p:nvPr/>
          </p:nvSpPr>
          <p:spPr>
            <a:xfrm>
              <a:off x="7518868" y="2787015"/>
              <a:ext cx="43432" cy="37216"/>
            </a:xfrm>
            <a:custGeom>
              <a:avLst/>
              <a:gdLst/>
              <a:ahLst/>
              <a:cxnLst/>
              <a:rect l="l" t="t" r="r" b="b"/>
              <a:pathLst>
                <a:path w="2103" h="1802" extrusionOk="0">
                  <a:moveTo>
                    <a:pt x="1869" y="0"/>
                  </a:moveTo>
                  <a:cubicBezTo>
                    <a:pt x="1502" y="667"/>
                    <a:pt x="534" y="1201"/>
                    <a:pt x="1" y="1468"/>
                  </a:cubicBezTo>
                  <a:lnTo>
                    <a:pt x="167" y="1668"/>
                  </a:lnTo>
                  <a:cubicBezTo>
                    <a:pt x="212" y="1757"/>
                    <a:pt x="301" y="1802"/>
                    <a:pt x="395" y="1802"/>
                  </a:cubicBezTo>
                  <a:cubicBezTo>
                    <a:pt x="442" y="1802"/>
                    <a:pt x="490" y="1791"/>
                    <a:pt x="534" y="1768"/>
                  </a:cubicBezTo>
                  <a:cubicBezTo>
                    <a:pt x="1335" y="1401"/>
                    <a:pt x="1869" y="1001"/>
                    <a:pt x="2069" y="567"/>
                  </a:cubicBezTo>
                  <a:cubicBezTo>
                    <a:pt x="2102" y="501"/>
                    <a:pt x="2102" y="401"/>
                    <a:pt x="2069" y="301"/>
                  </a:cubicBezTo>
                  <a:cubicBezTo>
                    <a:pt x="2002" y="200"/>
                    <a:pt x="1935" y="100"/>
                    <a:pt x="1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105;p56">
              <a:extLst>
                <a:ext uri="{FF2B5EF4-FFF2-40B4-BE49-F238E27FC236}">
                  <a16:creationId xmlns:a16="http://schemas.microsoft.com/office/drawing/2014/main" id="{AD59CF02-4528-21EA-4A2F-F9E98368CD04}"/>
                </a:ext>
              </a:extLst>
            </p:cNvPr>
            <p:cNvSpPr/>
            <p:nvPr/>
          </p:nvSpPr>
          <p:spPr>
            <a:xfrm>
              <a:off x="7537476" y="2813884"/>
              <a:ext cx="28253" cy="34469"/>
            </a:xfrm>
            <a:custGeom>
              <a:avLst/>
              <a:gdLst/>
              <a:ahLst/>
              <a:cxnLst/>
              <a:rect l="l" t="t" r="r" b="b"/>
              <a:pathLst>
                <a:path w="1368" h="1669" extrusionOk="0">
                  <a:moveTo>
                    <a:pt x="1368" y="0"/>
                  </a:moveTo>
                  <a:cubicBezTo>
                    <a:pt x="968" y="200"/>
                    <a:pt x="601" y="467"/>
                    <a:pt x="300" y="801"/>
                  </a:cubicBezTo>
                  <a:cubicBezTo>
                    <a:pt x="134" y="1068"/>
                    <a:pt x="0" y="1368"/>
                    <a:pt x="0" y="1668"/>
                  </a:cubicBezTo>
                  <a:cubicBezTo>
                    <a:pt x="1068" y="1201"/>
                    <a:pt x="1368" y="567"/>
                    <a:pt x="1368"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106;p56">
              <a:extLst>
                <a:ext uri="{FF2B5EF4-FFF2-40B4-BE49-F238E27FC236}">
                  <a16:creationId xmlns:a16="http://schemas.microsoft.com/office/drawing/2014/main" id="{B23BFAE8-BFB0-B071-BE57-4D80333F73E1}"/>
                </a:ext>
              </a:extLst>
            </p:cNvPr>
            <p:cNvSpPr/>
            <p:nvPr/>
          </p:nvSpPr>
          <p:spPr>
            <a:xfrm>
              <a:off x="7483738" y="2784289"/>
              <a:ext cx="77860" cy="42606"/>
            </a:xfrm>
            <a:custGeom>
              <a:avLst/>
              <a:gdLst/>
              <a:ahLst/>
              <a:cxnLst/>
              <a:rect l="l" t="t" r="r" b="b"/>
              <a:pathLst>
                <a:path w="3770" h="2063" extrusionOk="0">
                  <a:moveTo>
                    <a:pt x="2292" y="0"/>
                  </a:moveTo>
                  <a:cubicBezTo>
                    <a:pt x="2183" y="0"/>
                    <a:pt x="2074" y="11"/>
                    <a:pt x="1968" y="32"/>
                  </a:cubicBezTo>
                  <a:cubicBezTo>
                    <a:pt x="1601" y="99"/>
                    <a:pt x="1268" y="266"/>
                    <a:pt x="968" y="433"/>
                  </a:cubicBezTo>
                  <a:cubicBezTo>
                    <a:pt x="768" y="433"/>
                    <a:pt x="567" y="566"/>
                    <a:pt x="501" y="733"/>
                  </a:cubicBezTo>
                  <a:cubicBezTo>
                    <a:pt x="401" y="933"/>
                    <a:pt x="334" y="1100"/>
                    <a:pt x="301" y="1300"/>
                  </a:cubicBezTo>
                  <a:cubicBezTo>
                    <a:pt x="267" y="1500"/>
                    <a:pt x="167" y="1667"/>
                    <a:pt x="0" y="1800"/>
                  </a:cubicBezTo>
                  <a:lnTo>
                    <a:pt x="0" y="1934"/>
                  </a:lnTo>
                  <a:cubicBezTo>
                    <a:pt x="193" y="2021"/>
                    <a:pt x="394" y="2063"/>
                    <a:pt x="592" y="2063"/>
                  </a:cubicBezTo>
                  <a:cubicBezTo>
                    <a:pt x="1150" y="2063"/>
                    <a:pt x="1680" y="1733"/>
                    <a:pt x="1902" y="1166"/>
                  </a:cubicBezTo>
                  <a:cubicBezTo>
                    <a:pt x="2177" y="1317"/>
                    <a:pt x="2490" y="1392"/>
                    <a:pt x="2812" y="1392"/>
                  </a:cubicBezTo>
                  <a:cubicBezTo>
                    <a:pt x="2919" y="1392"/>
                    <a:pt x="3027" y="1383"/>
                    <a:pt x="3136" y="1367"/>
                  </a:cubicBezTo>
                  <a:cubicBezTo>
                    <a:pt x="3269" y="1333"/>
                    <a:pt x="3403" y="1300"/>
                    <a:pt x="3503" y="1200"/>
                  </a:cubicBezTo>
                  <a:cubicBezTo>
                    <a:pt x="3636" y="1066"/>
                    <a:pt x="3703" y="900"/>
                    <a:pt x="3703" y="733"/>
                  </a:cubicBezTo>
                  <a:cubicBezTo>
                    <a:pt x="3770" y="566"/>
                    <a:pt x="3770" y="433"/>
                    <a:pt x="3703" y="299"/>
                  </a:cubicBezTo>
                  <a:cubicBezTo>
                    <a:pt x="3703" y="373"/>
                    <a:pt x="3632" y="396"/>
                    <a:pt x="3545" y="396"/>
                  </a:cubicBezTo>
                  <a:cubicBezTo>
                    <a:pt x="3475" y="396"/>
                    <a:pt x="3396" y="381"/>
                    <a:pt x="3336" y="366"/>
                  </a:cubicBezTo>
                  <a:cubicBezTo>
                    <a:pt x="3203" y="332"/>
                    <a:pt x="3069" y="266"/>
                    <a:pt x="2969" y="166"/>
                  </a:cubicBezTo>
                  <a:cubicBezTo>
                    <a:pt x="2764" y="52"/>
                    <a:pt x="2528" y="0"/>
                    <a:pt x="2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107;p56">
              <a:extLst>
                <a:ext uri="{FF2B5EF4-FFF2-40B4-BE49-F238E27FC236}">
                  <a16:creationId xmlns:a16="http://schemas.microsoft.com/office/drawing/2014/main" id="{B17FF154-7797-A37F-4F60-4E354F9BB361}"/>
                </a:ext>
              </a:extLst>
            </p:cNvPr>
            <p:cNvSpPr/>
            <p:nvPr/>
          </p:nvSpPr>
          <p:spPr>
            <a:xfrm>
              <a:off x="7473391" y="2738027"/>
              <a:ext cx="16563" cy="21520"/>
            </a:xfrm>
            <a:custGeom>
              <a:avLst/>
              <a:gdLst/>
              <a:ahLst/>
              <a:cxnLst/>
              <a:rect l="l" t="t" r="r" b="b"/>
              <a:pathLst>
                <a:path w="802" h="1042" extrusionOk="0">
                  <a:moveTo>
                    <a:pt x="345" y="0"/>
                  </a:moveTo>
                  <a:cubicBezTo>
                    <a:pt x="330" y="0"/>
                    <a:pt x="316" y="2"/>
                    <a:pt x="301" y="4"/>
                  </a:cubicBezTo>
                  <a:cubicBezTo>
                    <a:pt x="101" y="37"/>
                    <a:pt x="1" y="304"/>
                    <a:pt x="68" y="571"/>
                  </a:cubicBezTo>
                  <a:cubicBezTo>
                    <a:pt x="130" y="849"/>
                    <a:pt x="306" y="1042"/>
                    <a:pt x="464" y="1042"/>
                  </a:cubicBezTo>
                  <a:cubicBezTo>
                    <a:pt x="477" y="1042"/>
                    <a:pt x="489" y="1040"/>
                    <a:pt x="501" y="1038"/>
                  </a:cubicBezTo>
                  <a:cubicBezTo>
                    <a:pt x="701" y="1005"/>
                    <a:pt x="802" y="738"/>
                    <a:pt x="735" y="471"/>
                  </a:cubicBezTo>
                  <a:cubicBezTo>
                    <a:pt x="704" y="193"/>
                    <a:pt x="530" y="0"/>
                    <a:pt x="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108;p56">
              <a:extLst>
                <a:ext uri="{FF2B5EF4-FFF2-40B4-BE49-F238E27FC236}">
                  <a16:creationId xmlns:a16="http://schemas.microsoft.com/office/drawing/2014/main" id="{43A22432-20D6-DB25-2BBC-A1DC2B7180D6}"/>
                </a:ext>
              </a:extLst>
            </p:cNvPr>
            <p:cNvSpPr/>
            <p:nvPr/>
          </p:nvSpPr>
          <p:spPr>
            <a:xfrm>
              <a:off x="7540904" y="2726999"/>
              <a:ext cx="16563" cy="21520"/>
            </a:xfrm>
            <a:custGeom>
              <a:avLst/>
              <a:gdLst/>
              <a:ahLst/>
              <a:cxnLst/>
              <a:rect l="l" t="t" r="r" b="b"/>
              <a:pathLst>
                <a:path w="802" h="1042" extrusionOk="0">
                  <a:moveTo>
                    <a:pt x="345" y="1"/>
                  </a:moveTo>
                  <a:cubicBezTo>
                    <a:pt x="330" y="1"/>
                    <a:pt x="316" y="2"/>
                    <a:pt x="301" y="4"/>
                  </a:cubicBezTo>
                  <a:cubicBezTo>
                    <a:pt x="101" y="38"/>
                    <a:pt x="1" y="304"/>
                    <a:pt x="68" y="571"/>
                  </a:cubicBezTo>
                  <a:cubicBezTo>
                    <a:pt x="99" y="850"/>
                    <a:pt x="302" y="1042"/>
                    <a:pt x="464" y="1042"/>
                  </a:cubicBezTo>
                  <a:cubicBezTo>
                    <a:pt x="477" y="1042"/>
                    <a:pt x="489" y="1041"/>
                    <a:pt x="501" y="1038"/>
                  </a:cubicBezTo>
                  <a:cubicBezTo>
                    <a:pt x="701" y="1005"/>
                    <a:pt x="802" y="738"/>
                    <a:pt x="735" y="438"/>
                  </a:cubicBezTo>
                  <a:cubicBezTo>
                    <a:pt x="673" y="191"/>
                    <a:pt x="525" y="1"/>
                    <a:pt x="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109;p56">
              <a:extLst>
                <a:ext uri="{FF2B5EF4-FFF2-40B4-BE49-F238E27FC236}">
                  <a16:creationId xmlns:a16="http://schemas.microsoft.com/office/drawing/2014/main" id="{34A07F25-E924-4761-C4CF-3FDA838048E1}"/>
                </a:ext>
              </a:extLst>
            </p:cNvPr>
            <p:cNvSpPr/>
            <p:nvPr/>
          </p:nvSpPr>
          <p:spPr>
            <a:xfrm>
              <a:off x="7349393" y="2927555"/>
              <a:ext cx="502248" cy="341221"/>
            </a:xfrm>
            <a:custGeom>
              <a:avLst/>
              <a:gdLst/>
              <a:ahLst/>
              <a:cxnLst/>
              <a:rect l="l" t="t" r="r" b="b"/>
              <a:pathLst>
                <a:path w="24319" h="16522" extrusionOk="0">
                  <a:moveTo>
                    <a:pt x="2569" y="0"/>
                  </a:moveTo>
                  <a:lnTo>
                    <a:pt x="1" y="1068"/>
                  </a:lnTo>
                  <a:cubicBezTo>
                    <a:pt x="735" y="3636"/>
                    <a:pt x="1835" y="5838"/>
                    <a:pt x="2869" y="8306"/>
                  </a:cubicBezTo>
                  <a:cubicBezTo>
                    <a:pt x="3403" y="9574"/>
                    <a:pt x="3803" y="11142"/>
                    <a:pt x="4471" y="12342"/>
                  </a:cubicBezTo>
                  <a:cubicBezTo>
                    <a:pt x="4782" y="12887"/>
                    <a:pt x="5941" y="16522"/>
                    <a:pt x="8954" y="16522"/>
                  </a:cubicBezTo>
                  <a:cubicBezTo>
                    <a:pt x="9814" y="16522"/>
                    <a:pt x="10825" y="16226"/>
                    <a:pt x="12009" y="15478"/>
                  </a:cubicBezTo>
                  <a:cubicBezTo>
                    <a:pt x="12576" y="15345"/>
                    <a:pt x="16412" y="13010"/>
                    <a:pt x="19314" y="11175"/>
                  </a:cubicBezTo>
                  <a:cubicBezTo>
                    <a:pt x="20816" y="10241"/>
                    <a:pt x="22116" y="9040"/>
                    <a:pt x="23151" y="7606"/>
                  </a:cubicBezTo>
                  <a:cubicBezTo>
                    <a:pt x="24318" y="6071"/>
                    <a:pt x="24185" y="3936"/>
                    <a:pt x="22884" y="2569"/>
                  </a:cubicBezTo>
                  <a:cubicBezTo>
                    <a:pt x="22388" y="2015"/>
                    <a:pt x="21715" y="1716"/>
                    <a:pt x="20996" y="1716"/>
                  </a:cubicBezTo>
                  <a:cubicBezTo>
                    <a:pt x="20892" y="1716"/>
                    <a:pt x="20787" y="1722"/>
                    <a:pt x="20682" y="1735"/>
                  </a:cubicBezTo>
                  <a:lnTo>
                    <a:pt x="20582" y="1768"/>
                  </a:lnTo>
                  <a:cubicBezTo>
                    <a:pt x="20215" y="1835"/>
                    <a:pt x="19882" y="1968"/>
                    <a:pt x="19581" y="2168"/>
                  </a:cubicBezTo>
                  <a:cubicBezTo>
                    <a:pt x="16979" y="3970"/>
                    <a:pt x="11609" y="9474"/>
                    <a:pt x="11109" y="9640"/>
                  </a:cubicBezTo>
                  <a:cubicBezTo>
                    <a:pt x="10934" y="9849"/>
                    <a:pt x="10731" y="9934"/>
                    <a:pt x="10516" y="9934"/>
                  </a:cubicBezTo>
                  <a:cubicBezTo>
                    <a:pt x="9663" y="9934"/>
                    <a:pt x="8620" y="8593"/>
                    <a:pt x="8407" y="8273"/>
                  </a:cubicBezTo>
                  <a:cubicBezTo>
                    <a:pt x="7706" y="7305"/>
                    <a:pt x="2569" y="0"/>
                    <a:pt x="2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110;p56">
              <a:extLst>
                <a:ext uri="{FF2B5EF4-FFF2-40B4-BE49-F238E27FC236}">
                  <a16:creationId xmlns:a16="http://schemas.microsoft.com/office/drawing/2014/main" id="{26BEDF5F-4581-071D-35F4-B107EC572765}"/>
                </a:ext>
              </a:extLst>
            </p:cNvPr>
            <p:cNvSpPr/>
            <p:nvPr/>
          </p:nvSpPr>
          <p:spPr>
            <a:xfrm>
              <a:off x="7299104" y="2853144"/>
              <a:ext cx="105431" cy="104151"/>
            </a:xfrm>
            <a:custGeom>
              <a:avLst/>
              <a:gdLst/>
              <a:ahLst/>
              <a:cxnLst/>
              <a:rect l="l" t="t" r="r" b="b"/>
              <a:pathLst>
                <a:path w="5105" h="5043" extrusionOk="0">
                  <a:moveTo>
                    <a:pt x="2803" y="1"/>
                  </a:moveTo>
                  <a:lnTo>
                    <a:pt x="1" y="3303"/>
                  </a:lnTo>
                  <a:cubicBezTo>
                    <a:pt x="501" y="3803"/>
                    <a:pt x="1035" y="4237"/>
                    <a:pt x="1602" y="4637"/>
                  </a:cubicBezTo>
                  <a:cubicBezTo>
                    <a:pt x="1997" y="4913"/>
                    <a:pt x="2444" y="5042"/>
                    <a:pt x="2885" y="5042"/>
                  </a:cubicBezTo>
                  <a:cubicBezTo>
                    <a:pt x="3673" y="5042"/>
                    <a:pt x="4443" y="4630"/>
                    <a:pt x="4871" y="3903"/>
                  </a:cubicBezTo>
                  <a:cubicBezTo>
                    <a:pt x="5104" y="3503"/>
                    <a:pt x="5071" y="3069"/>
                    <a:pt x="4804" y="2703"/>
                  </a:cubicBezTo>
                  <a:lnTo>
                    <a:pt x="2803"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111;p56">
              <a:extLst>
                <a:ext uri="{FF2B5EF4-FFF2-40B4-BE49-F238E27FC236}">
                  <a16:creationId xmlns:a16="http://schemas.microsoft.com/office/drawing/2014/main" id="{A194E741-57D6-5F0E-9977-B3E50799E994}"/>
                </a:ext>
              </a:extLst>
            </p:cNvPr>
            <p:cNvSpPr/>
            <p:nvPr/>
          </p:nvSpPr>
          <p:spPr>
            <a:xfrm>
              <a:off x="7253648" y="2824933"/>
              <a:ext cx="103345" cy="96427"/>
            </a:xfrm>
            <a:custGeom>
              <a:avLst/>
              <a:gdLst/>
              <a:ahLst/>
              <a:cxnLst/>
              <a:rect l="l" t="t" r="r" b="b"/>
              <a:pathLst>
                <a:path w="5004" h="4669" extrusionOk="0">
                  <a:moveTo>
                    <a:pt x="2284" y="0"/>
                  </a:moveTo>
                  <a:cubicBezTo>
                    <a:pt x="1577" y="0"/>
                    <a:pt x="887" y="370"/>
                    <a:pt x="534" y="1033"/>
                  </a:cubicBezTo>
                  <a:lnTo>
                    <a:pt x="467" y="1133"/>
                  </a:lnTo>
                  <a:cubicBezTo>
                    <a:pt x="0" y="1967"/>
                    <a:pt x="200" y="3034"/>
                    <a:pt x="967" y="3668"/>
                  </a:cubicBezTo>
                  <a:lnTo>
                    <a:pt x="2202" y="4669"/>
                  </a:lnTo>
                  <a:lnTo>
                    <a:pt x="5004" y="1367"/>
                  </a:lnTo>
                  <a:lnTo>
                    <a:pt x="3336" y="299"/>
                  </a:lnTo>
                  <a:cubicBezTo>
                    <a:pt x="3009" y="96"/>
                    <a:pt x="2644" y="0"/>
                    <a:pt x="2284"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quot;Not Allowed&quot; Symbol 622">
            <a:extLst>
              <a:ext uri="{FF2B5EF4-FFF2-40B4-BE49-F238E27FC236}">
                <a16:creationId xmlns:a16="http://schemas.microsoft.com/office/drawing/2014/main" id="{7833EF2F-93AD-C19F-027C-C552C4005080}"/>
              </a:ext>
            </a:extLst>
          </p:cNvPr>
          <p:cNvSpPr/>
          <p:nvPr/>
        </p:nvSpPr>
        <p:spPr>
          <a:xfrm>
            <a:off x="686769" y="3389791"/>
            <a:ext cx="827269" cy="837650"/>
          </a:xfrm>
          <a:prstGeom prst="noSmoking">
            <a:avLst>
              <a:gd name="adj" fmla="val 432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46554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a:extLst>
            <a:ext uri="{FF2B5EF4-FFF2-40B4-BE49-F238E27FC236}">
              <a16:creationId xmlns:a16="http://schemas.microsoft.com/office/drawing/2014/main" id="{E252BD5A-B5EC-62CF-0BD2-878DB6694BBE}"/>
            </a:ext>
          </a:extLst>
        </p:cNvPr>
        <p:cNvGrpSpPr/>
        <p:nvPr/>
      </p:nvGrpSpPr>
      <p:grpSpPr>
        <a:xfrm>
          <a:off x="0" y="0"/>
          <a:ext cx="0" cy="0"/>
          <a:chOff x="0" y="0"/>
          <a:chExt cx="0" cy="0"/>
        </a:xfrm>
      </p:grpSpPr>
      <p:sp>
        <p:nvSpPr>
          <p:cNvPr id="596" name="Google Shape;596;p53">
            <a:extLst>
              <a:ext uri="{FF2B5EF4-FFF2-40B4-BE49-F238E27FC236}">
                <a16:creationId xmlns:a16="http://schemas.microsoft.com/office/drawing/2014/main" id="{2D26C43E-3F82-4DBD-74C2-34FA5F658C45}"/>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Topics. </a:t>
            </a:r>
            <a:endParaRPr dirty="0"/>
          </a:p>
        </p:txBody>
      </p:sp>
      <p:sp>
        <p:nvSpPr>
          <p:cNvPr id="591" name="Google Shape;1524;p53">
            <a:extLst>
              <a:ext uri="{FF2B5EF4-FFF2-40B4-BE49-F238E27FC236}">
                <a16:creationId xmlns:a16="http://schemas.microsoft.com/office/drawing/2014/main" id="{A79D073B-70F4-4150-5ACB-B192B2D13215}"/>
              </a:ext>
            </a:extLst>
          </p:cNvPr>
          <p:cNvSpPr/>
          <p:nvPr/>
        </p:nvSpPr>
        <p:spPr>
          <a:xfrm>
            <a:off x="4239462" y="1594172"/>
            <a:ext cx="315658" cy="45462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 name="Google Shape;1525;p53">
            <a:extLst>
              <a:ext uri="{FF2B5EF4-FFF2-40B4-BE49-F238E27FC236}">
                <a16:creationId xmlns:a16="http://schemas.microsoft.com/office/drawing/2014/main" id="{E86A80CD-CB18-9178-278D-056D5BDE0675}"/>
              </a:ext>
            </a:extLst>
          </p:cNvPr>
          <p:cNvGrpSpPr/>
          <p:nvPr/>
        </p:nvGrpSpPr>
        <p:grpSpPr>
          <a:xfrm>
            <a:off x="1585915" y="1529054"/>
            <a:ext cx="585465" cy="584863"/>
            <a:chOff x="3763184" y="3817357"/>
            <a:chExt cx="356865" cy="356498"/>
          </a:xfrm>
        </p:grpSpPr>
        <p:sp>
          <p:nvSpPr>
            <p:cNvPr id="4" name="Google Shape;1526;p53">
              <a:extLst>
                <a:ext uri="{FF2B5EF4-FFF2-40B4-BE49-F238E27FC236}">
                  <a16:creationId xmlns:a16="http://schemas.microsoft.com/office/drawing/2014/main" id="{37A8199E-36E9-A0A2-3863-4C3706E3FBDF}"/>
                </a:ext>
              </a:extLst>
            </p:cNvPr>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8;p53">
              <a:extLst>
                <a:ext uri="{FF2B5EF4-FFF2-40B4-BE49-F238E27FC236}">
                  <a16:creationId xmlns:a16="http://schemas.microsoft.com/office/drawing/2014/main" id="{A2DB8983-21F8-6C81-DEAD-9216D93A9B32}"/>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29;p53">
              <a:extLst>
                <a:ext uri="{FF2B5EF4-FFF2-40B4-BE49-F238E27FC236}">
                  <a16:creationId xmlns:a16="http://schemas.microsoft.com/office/drawing/2014/main" id="{10A607E5-DD36-B0DD-38EC-19B9602C1987}"/>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30;p53">
              <a:extLst>
                <a:ext uri="{FF2B5EF4-FFF2-40B4-BE49-F238E27FC236}">
                  <a16:creationId xmlns:a16="http://schemas.microsoft.com/office/drawing/2014/main" id="{11A9D178-37EF-216B-0685-225961A9D47E}"/>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1524;p53">
            <a:extLst>
              <a:ext uri="{FF2B5EF4-FFF2-40B4-BE49-F238E27FC236}">
                <a16:creationId xmlns:a16="http://schemas.microsoft.com/office/drawing/2014/main" id="{A47C5F0F-47D6-4C9F-2E38-5BA72D87D218}"/>
              </a:ext>
            </a:extLst>
          </p:cNvPr>
          <p:cNvSpPr/>
          <p:nvPr/>
        </p:nvSpPr>
        <p:spPr>
          <a:xfrm>
            <a:off x="4602041" y="1823197"/>
            <a:ext cx="315658" cy="45462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1656;p58">
            <a:extLst>
              <a:ext uri="{FF2B5EF4-FFF2-40B4-BE49-F238E27FC236}">
                <a16:creationId xmlns:a16="http://schemas.microsoft.com/office/drawing/2014/main" id="{7D2CD862-0E3B-466E-2D5E-F48D98914152}"/>
              </a:ext>
            </a:extLst>
          </p:cNvPr>
          <p:cNvSpPr txBox="1">
            <a:spLocks/>
          </p:cNvSpPr>
          <p:nvPr/>
        </p:nvSpPr>
        <p:spPr>
          <a:xfrm>
            <a:off x="536713" y="2368923"/>
            <a:ext cx="3269334"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3 Tax Optimization Strategies HNW Families Can’t Afford to Ignore in 2025</a:t>
            </a:r>
          </a:p>
        </p:txBody>
      </p:sp>
      <p:sp>
        <p:nvSpPr>
          <p:cNvPr id="619" name="Google Shape;1656;p58">
            <a:extLst>
              <a:ext uri="{FF2B5EF4-FFF2-40B4-BE49-F238E27FC236}">
                <a16:creationId xmlns:a16="http://schemas.microsoft.com/office/drawing/2014/main" id="{4753913B-999E-3FEC-9393-F956EE5DB312}"/>
              </a:ext>
            </a:extLst>
          </p:cNvPr>
          <p:cNvSpPr txBox="1">
            <a:spLocks/>
          </p:cNvSpPr>
          <p:nvPr/>
        </p:nvSpPr>
        <p:spPr>
          <a:xfrm>
            <a:off x="536713" y="3058958"/>
            <a:ext cx="3252453"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How Today’s Wealthiest Investors Are Allocating to Alternatives</a:t>
            </a:r>
          </a:p>
        </p:txBody>
      </p:sp>
      <p:grpSp>
        <p:nvGrpSpPr>
          <p:cNvPr id="10" name="Google Shape;900;p56">
            <a:extLst>
              <a:ext uri="{FF2B5EF4-FFF2-40B4-BE49-F238E27FC236}">
                <a16:creationId xmlns:a16="http://schemas.microsoft.com/office/drawing/2014/main" id="{4F027795-7531-29EC-7874-CFACF8F54602}"/>
              </a:ext>
            </a:extLst>
          </p:cNvPr>
          <p:cNvGrpSpPr/>
          <p:nvPr/>
        </p:nvGrpSpPr>
        <p:grpSpPr>
          <a:xfrm>
            <a:off x="6830486" y="-467103"/>
            <a:ext cx="1643235" cy="1830681"/>
            <a:chOff x="5917163" y="1677873"/>
            <a:chExt cx="2601327" cy="2898062"/>
          </a:xfrm>
        </p:grpSpPr>
        <p:sp>
          <p:nvSpPr>
            <p:cNvPr id="12" name="Google Shape;940;p56">
              <a:extLst>
                <a:ext uri="{FF2B5EF4-FFF2-40B4-BE49-F238E27FC236}">
                  <a16:creationId xmlns:a16="http://schemas.microsoft.com/office/drawing/2014/main" id="{9F8D1733-D988-025A-5AAC-9A16B8868EC5}"/>
                </a:ext>
              </a:extLst>
            </p:cNvPr>
            <p:cNvSpPr/>
            <p:nvPr/>
          </p:nvSpPr>
          <p:spPr>
            <a:xfrm>
              <a:off x="7416906" y="3026749"/>
              <a:ext cx="431968" cy="8282"/>
            </a:xfrm>
            <a:custGeom>
              <a:avLst/>
              <a:gdLst/>
              <a:ahLst/>
              <a:cxnLst/>
              <a:rect l="l" t="t" r="r" b="b"/>
              <a:pathLst>
                <a:path w="20916" h="401" extrusionOk="0">
                  <a:moveTo>
                    <a:pt x="1" y="1"/>
                  </a:moveTo>
                  <a:lnTo>
                    <a:pt x="1" y="401"/>
                  </a:lnTo>
                  <a:lnTo>
                    <a:pt x="20916" y="401"/>
                  </a:lnTo>
                  <a:lnTo>
                    <a:pt x="209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41;p56">
              <a:extLst>
                <a:ext uri="{FF2B5EF4-FFF2-40B4-BE49-F238E27FC236}">
                  <a16:creationId xmlns:a16="http://schemas.microsoft.com/office/drawing/2014/main" id="{BF32837A-81EB-ECE0-046D-C7DD2B6863EB}"/>
                </a:ext>
              </a:extLst>
            </p:cNvPr>
            <p:cNvSpPr/>
            <p:nvPr/>
          </p:nvSpPr>
          <p:spPr>
            <a:xfrm>
              <a:off x="7423102" y="3111486"/>
              <a:ext cx="431286" cy="8282"/>
            </a:xfrm>
            <a:custGeom>
              <a:avLst/>
              <a:gdLst/>
              <a:ahLst/>
              <a:cxnLst/>
              <a:rect l="l" t="t" r="r" b="b"/>
              <a:pathLst>
                <a:path w="20883" h="401" extrusionOk="0">
                  <a:moveTo>
                    <a:pt x="1" y="1"/>
                  </a:moveTo>
                  <a:lnTo>
                    <a:pt x="1" y="401"/>
                  </a:lnTo>
                  <a:lnTo>
                    <a:pt x="20882" y="401"/>
                  </a:lnTo>
                  <a:lnTo>
                    <a:pt x="2088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47;p56">
              <a:extLst>
                <a:ext uri="{FF2B5EF4-FFF2-40B4-BE49-F238E27FC236}">
                  <a16:creationId xmlns:a16="http://schemas.microsoft.com/office/drawing/2014/main" id="{109289B6-CB10-4970-D4EA-37E90E85866B}"/>
                </a:ext>
              </a:extLst>
            </p:cNvPr>
            <p:cNvSpPr/>
            <p:nvPr/>
          </p:nvSpPr>
          <p:spPr>
            <a:xfrm>
              <a:off x="6710095" y="1677873"/>
              <a:ext cx="17245" cy="15861"/>
            </a:xfrm>
            <a:custGeom>
              <a:avLst/>
              <a:gdLst/>
              <a:ahLst/>
              <a:cxnLst/>
              <a:rect l="l" t="t" r="r" b="b"/>
              <a:pathLst>
                <a:path w="835" h="768" extrusionOk="0">
                  <a:moveTo>
                    <a:pt x="0" y="0"/>
                  </a:moveTo>
                  <a:lnTo>
                    <a:pt x="67" y="767"/>
                  </a:lnTo>
                  <a:lnTo>
                    <a:pt x="834" y="767"/>
                  </a:lnTo>
                  <a:lnTo>
                    <a:pt x="7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8;p56">
              <a:extLst>
                <a:ext uri="{FF2B5EF4-FFF2-40B4-BE49-F238E27FC236}">
                  <a16:creationId xmlns:a16="http://schemas.microsoft.com/office/drawing/2014/main" id="{1B702C45-E8DE-9055-3FC4-12A2BADC06F2}"/>
                </a:ext>
              </a:extLst>
            </p:cNvPr>
            <p:cNvSpPr/>
            <p:nvPr/>
          </p:nvSpPr>
          <p:spPr>
            <a:xfrm>
              <a:off x="6003966" y="3977425"/>
              <a:ext cx="97790" cy="580790"/>
            </a:xfrm>
            <a:custGeom>
              <a:avLst/>
              <a:gdLst/>
              <a:ahLst/>
              <a:cxnLst/>
              <a:rect l="l" t="t" r="r" b="b"/>
              <a:pathLst>
                <a:path w="4735" h="28122" extrusionOk="0">
                  <a:moveTo>
                    <a:pt x="3522" y="0"/>
                  </a:moveTo>
                  <a:cubicBezTo>
                    <a:pt x="3505" y="0"/>
                    <a:pt x="3487" y="1"/>
                    <a:pt x="3469" y="2"/>
                  </a:cubicBezTo>
                  <a:lnTo>
                    <a:pt x="1168" y="35"/>
                  </a:lnTo>
                  <a:cubicBezTo>
                    <a:pt x="534" y="35"/>
                    <a:pt x="0" y="569"/>
                    <a:pt x="34" y="1202"/>
                  </a:cubicBezTo>
                  <a:lnTo>
                    <a:pt x="34" y="26954"/>
                  </a:lnTo>
                  <a:cubicBezTo>
                    <a:pt x="34" y="27588"/>
                    <a:pt x="534" y="28122"/>
                    <a:pt x="1168" y="28122"/>
                  </a:cubicBezTo>
                  <a:cubicBezTo>
                    <a:pt x="1768" y="28122"/>
                    <a:pt x="2235" y="27688"/>
                    <a:pt x="2335" y="27121"/>
                  </a:cubicBezTo>
                  <a:lnTo>
                    <a:pt x="4637" y="1303"/>
                  </a:lnTo>
                  <a:cubicBezTo>
                    <a:pt x="4734" y="620"/>
                    <a:pt x="4198"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9;p56">
              <a:extLst>
                <a:ext uri="{FF2B5EF4-FFF2-40B4-BE49-F238E27FC236}">
                  <a16:creationId xmlns:a16="http://schemas.microsoft.com/office/drawing/2014/main" id="{F16E0163-860F-44E6-9536-89688FE9F455}"/>
                </a:ext>
              </a:extLst>
            </p:cNvPr>
            <p:cNvSpPr/>
            <p:nvPr/>
          </p:nvSpPr>
          <p:spPr>
            <a:xfrm>
              <a:off x="6602682" y="3977425"/>
              <a:ext cx="97087" cy="580790"/>
            </a:xfrm>
            <a:custGeom>
              <a:avLst/>
              <a:gdLst/>
              <a:ahLst/>
              <a:cxnLst/>
              <a:rect l="l" t="t" r="r" b="b"/>
              <a:pathLst>
                <a:path w="4701" h="28122" extrusionOk="0">
                  <a:moveTo>
                    <a:pt x="1210" y="0"/>
                  </a:moveTo>
                  <a:cubicBezTo>
                    <a:pt x="505" y="0"/>
                    <a:pt x="0" y="620"/>
                    <a:pt x="98" y="1303"/>
                  </a:cubicBezTo>
                  <a:lnTo>
                    <a:pt x="2399" y="27121"/>
                  </a:lnTo>
                  <a:cubicBezTo>
                    <a:pt x="2466" y="27688"/>
                    <a:pt x="2966" y="28122"/>
                    <a:pt x="3533" y="28122"/>
                  </a:cubicBezTo>
                  <a:cubicBezTo>
                    <a:pt x="4167" y="28122"/>
                    <a:pt x="4701" y="27588"/>
                    <a:pt x="4701" y="26954"/>
                  </a:cubicBezTo>
                  <a:lnTo>
                    <a:pt x="4701" y="1202"/>
                  </a:lnTo>
                  <a:cubicBezTo>
                    <a:pt x="4701" y="569"/>
                    <a:pt x="4201" y="35"/>
                    <a:pt x="3567" y="35"/>
                  </a:cubicBezTo>
                  <a:lnTo>
                    <a:pt x="1265" y="2"/>
                  </a:lnTo>
                  <a:cubicBezTo>
                    <a:pt x="1247" y="1"/>
                    <a:pt x="1228"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0;p56">
              <a:extLst>
                <a:ext uri="{FF2B5EF4-FFF2-40B4-BE49-F238E27FC236}">
                  <a16:creationId xmlns:a16="http://schemas.microsoft.com/office/drawing/2014/main" id="{2CA946F3-9ECD-07CF-3C90-F838722C3B30}"/>
                </a:ext>
              </a:extLst>
            </p:cNvPr>
            <p:cNvSpPr/>
            <p:nvPr/>
          </p:nvSpPr>
          <p:spPr>
            <a:xfrm>
              <a:off x="5917163" y="3927157"/>
              <a:ext cx="861147" cy="79925"/>
            </a:xfrm>
            <a:custGeom>
              <a:avLst/>
              <a:gdLst/>
              <a:ahLst/>
              <a:cxnLst/>
              <a:rect l="l" t="t" r="r" b="b"/>
              <a:pathLst>
                <a:path w="41697" h="3870" extrusionOk="0">
                  <a:moveTo>
                    <a:pt x="1935" y="1"/>
                  </a:moveTo>
                  <a:cubicBezTo>
                    <a:pt x="867" y="1"/>
                    <a:pt x="0" y="868"/>
                    <a:pt x="0" y="1935"/>
                  </a:cubicBezTo>
                  <a:cubicBezTo>
                    <a:pt x="0" y="3003"/>
                    <a:pt x="867" y="3870"/>
                    <a:pt x="1935" y="3870"/>
                  </a:cubicBezTo>
                  <a:lnTo>
                    <a:pt x="39762" y="3870"/>
                  </a:lnTo>
                  <a:cubicBezTo>
                    <a:pt x="40829" y="3870"/>
                    <a:pt x="41697" y="3003"/>
                    <a:pt x="41697" y="1935"/>
                  </a:cubicBezTo>
                  <a:cubicBezTo>
                    <a:pt x="41697" y="868"/>
                    <a:pt x="40829" y="1"/>
                    <a:pt x="39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1;p56">
              <a:extLst>
                <a:ext uri="{FF2B5EF4-FFF2-40B4-BE49-F238E27FC236}">
                  <a16:creationId xmlns:a16="http://schemas.microsoft.com/office/drawing/2014/main" id="{111488D2-1902-E7B6-2608-557E36D076BB}"/>
                </a:ext>
              </a:extLst>
            </p:cNvPr>
            <p:cNvSpPr/>
            <p:nvPr/>
          </p:nvSpPr>
          <p:spPr>
            <a:xfrm>
              <a:off x="6030834" y="3693618"/>
              <a:ext cx="38600" cy="236306"/>
            </a:xfrm>
            <a:custGeom>
              <a:avLst/>
              <a:gdLst/>
              <a:ahLst/>
              <a:cxnLst/>
              <a:rect l="l" t="t" r="r" b="b"/>
              <a:pathLst>
                <a:path w="1869" h="11442" extrusionOk="0">
                  <a:moveTo>
                    <a:pt x="1134" y="0"/>
                  </a:moveTo>
                  <a:lnTo>
                    <a:pt x="0" y="11442"/>
                  </a:lnTo>
                  <a:lnTo>
                    <a:pt x="1868" y="11442"/>
                  </a:lnTo>
                  <a:lnTo>
                    <a:pt x="1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2;p56">
              <a:extLst>
                <a:ext uri="{FF2B5EF4-FFF2-40B4-BE49-F238E27FC236}">
                  <a16:creationId xmlns:a16="http://schemas.microsoft.com/office/drawing/2014/main" id="{9AF4F403-C907-E57E-7C50-ABAE4B7FFB21}"/>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3;p56">
              <a:extLst>
                <a:ext uri="{FF2B5EF4-FFF2-40B4-BE49-F238E27FC236}">
                  <a16:creationId xmlns:a16="http://schemas.microsoft.com/office/drawing/2014/main" id="{B4AB2F03-EAD9-93CE-AA6D-4C808E374F9A}"/>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4;p56">
              <a:extLst>
                <a:ext uri="{FF2B5EF4-FFF2-40B4-BE49-F238E27FC236}">
                  <a16:creationId xmlns:a16="http://schemas.microsoft.com/office/drawing/2014/main" id="{1ED921D8-AF6F-AD42-9388-4D7924D22D7B}"/>
                </a:ext>
              </a:extLst>
            </p:cNvPr>
            <p:cNvSpPr/>
            <p:nvPr/>
          </p:nvSpPr>
          <p:spPr>
            <a:xfrm>
              <a:off x="6049422" y="3648142"/>
              <a:ext cx="276268" cy="45497"/>
            </a:xfrm>
            <a:custGeom>
              <a:avLst/>
              <a:gdLst/>
              <a:ahLst/>
              <a:cxnLst/>
              <a:rect l="l" t="t" r="r" b="b"/>
              <a:pathLst>
                <a:path w="13377" h="2203" extrusionOk="0">
                  <a:moveTo>
                    <a:pt x="13244" y="1"/>
                  </a:moveTo>
                  <a:lnTo>
                    <a:pt x="1" y="68"/>
                  </a:lnTo>
                  <a:lnTo>
                    <a:pt x="134" y="2202"/>
                  </a:lnTo>
                  <a:lnTo>
                    <a:pt x="13377" y="2136"/>
                  </a:lnTo>
                  <a:lnTo>
                    <a:pt x="13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5;p56">
              <a:extLst>
                <a:ext uri="{FF2B5EF4-FFF2-40B4-BE49-F238E27FC236}">
                  <a16:creationId xmlns:a16="http://schemas.microsoft.com/office/drawing/2014/main" id="{D33BC70C-BD77-0B09-DB88-AE4C5851F769}"/>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6;p56">
              <a:extLst>
                <a:ext uri="{FF2B5EF4-FFF2-40B4-BE49-F238E27FC236}">
                  <a16:creationId xmlns:a16="http://schemas.microsoft.com/office/drawing/2014/main" id="{76E61D2C-3F4D-2108-923F-475CD8B0B7D3}"/>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7;p56">
              <a:extLst>
                <a:ext uri="{FF2B5EF4-FFF2-40B4-BE49-F238E27FC236}">
                  <a16:creationId xmlns:a16="http://schemas.microsoft.com/office/drawing/2014/main" id="{5870FFC7-BDFF-7994-6A86-665D5736D46E}"/>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8;p56">
              <a:extLst>
                <a:ext uri="{FF2B5EF4-FFF2-40B4-BE49-F238E27FC236}">
                  <a16:creationId xmlns:a16="http://schemas.microsoft.com/office/drawing/2014/main" id="{09F4F562-EE70-CC3B-B9AA-744509405ED2}"/>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9;p56">
              <a:extLst>
                <a:ext uri="{FF2B5EF4-FFF2-40B4-BE49-F238E27FC236}">
                  <a16:creationId xmlns:a16="http://schemas.microsoft.com/office/drawing/2014/main" id="{E5945071-C8D7-623B-6C7D-B13B80148E34}"/>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0;p56">
              <a:extLst>
                <a:ext uri="{FF2B5EF4-FFF2-40B4-BE49-F238E27FC236}">
                  <a16:creationId xmlns:a16="http://schemas.microsoft.com/office/drawing/2014/main" id="{94B8FD37-E783-460E-EFB5-B02CE96D5E86}"/>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1;p56">
              <a:extLst>
                <a:ext uri="{FF2B5EF4-FFF2-40B4-BE49-F238E27FC236}">
                  <a16:creationId xmlns:a16="http://schemas.microsoft.com/office/drawing/2014/main" id="{5ED493A8-22FC-57FF-896C-0332C9CD7CED}"/>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2;p56">
              <a:extLst>
                <a:ext uri="{FF2B5EF4-FFF2-40B4-BE49-F238E27FC236}">
                  <a16:creationId xmlns:a16="http://schemas.microsoft.com/office/drawing/2014/main" id="{6141E01F-28D7-C568-D109-7395FB01979B}"/>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3;p56">
              <a:extLst>
                <a:ext uri="{FF2B5EF4-FFF2-40B4-BE49-F238E27FC236}">
                  <a16:creationId xmlns:a16="http://schemas.microsoft.com/office/drawing/2014/main" id="{28BD98E0-F186-799F-B2A9-D58B9D08F039}"/>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4;p56">
              <a:extLst>
                <a:ext uri="{FF2B5EF4-FFF2-40B4-BE49-F238E27FC236}">
                  <a16:creationId xmlns:a16="http://schemas.microsoft.com/office/drawing/2014/main" id="{2D752759-2E26-68F6-B75D-3DF875C94700}"/>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15;p56">
              <a:extLst>
                <a:ext uri="{FF2B5EF4-FFF2-40B4-BE49-F238E27FC236}">
                  <a16:creationId xmlns:a16="http://schemas.microsoft.com/office/drawing/2014/main" id="{6B8CC3CE-87C5-71A7-CD33-3D28EBE17111}"/>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6;p56">
              <a:extLst>
                <a:ext uri="{FF2B5EF4-FFF2-40B4-BE49-F238E27FC236}">
                  <a16:creationId xmlns:a16="http://schemas.microsoft.com/office/drawing/2014/main" id="{B607DCF0-2A86-766D-96D9-171C05B170CF}"/>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7;p56">
              <a:extLst>
                <a:ext uri="{FF2B5EF4-FFF2-40B4-BE49-F238E27FC236}">
                  <a16:creationId xmlns:a16="http://schemas.microsoft.com/office/drawing/2014/main" id="{815EF5E5-2D85-2C23-5134-ABE37384C6EC}"/>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8;p56">
              <a:extLst>
                <a:ext uri="{FF2B5EF4-FFF2-40B4-BE49-F238E27FC236}">
                  <a16:creationId xmlns:a16="http://schemas.microsoft.com/office/drawing/2014/main" id="{B39EF9BB-BD46-670E-B453-7589D31F41C4}"/>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19;p56">
              <a:extLst>
                <a:ext uri="{FF2B5EF4-FFF2-40B4-BE49-F238E27FC236}">
                  <a16:creationId xmlns:a16="http://schemas.microsoft.com/office/drawing/2014/main" id="{E3FA435F-3CCD-60AF-2EE9-DA7CD4E08C62}"/>
                </a:ext>
              </a:extLst>
            </p:cNvPr>
            <p:cNvSpPr/>
            <p:nvPr/>
          </p:nvSpPr>
          <p:spPr>
            <a:xfrm>
              <a:off x="6074907" y="3765944"/>
              <a:ext cx="39302" cy="35853"/>
            </a:xfrm>
            <a:custGeom>
              <a:avLst/>
              <a:gdLst/>
              <a:ahLst/>
              <a:cxnLst/>
              <a:rect l="l" t="t" r="r" b="b"/>
              <a:pathLst>
                <a:path w="1903" h="1736" extrusionOk="0">
                  <a:moveTo>
                    <a:pt x="1" y="1"/>
                  </a:moveTo>
                  <a:lnTo>
                    <a:pt x="134" y="1736"/>
                  </a:lnTo>
                  <a:lnTo>
                    <a:pt x="1902" y="1736"/>
                  </a:lnTo>
                  <a:lnTo>
                    <a:pt x="17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20;p56">
              <a:extLst>
                <a:ext uri="{FF2B5EF4-FFF2-40B4-BE49-F238E27FC236}">
                  <a16:creationId xmlns:a16="http://schemas.microsoft.com/office/drawing/2014/main" id="{C0C4D23C-1CB1-9CD0-4776-4194E0B5DFC6}"/>
                </a:ext>
              </a:extLst>
            </p:cNvPr>
            <p:cNvSpPr/>
            <p:nvPr/>
          </p:nvSpPr>
          <p:spPr>
            <a:xfrm>
              <a:off x="6125898" y="3765262"/>
              <a:ext cx="39281" cy="36534"/>
            </a:xfrm>
            <a:custGeom>
              <a:avLst/>
              <a:gdLst/>
              <a:ahLst/>
              <a:cxnLst/>
              <a:rect l="l" t="t" r="r" b="b"/>
              <a:pathLst>
                <a:path w="1902" h="1769" extrusionOk="0">
                  <a:moveTo>
                    <a:pt x="0" y="1"/>
                  </a:moveTo>
                  <a:lnTo>
                    <a:pt x="167" y="1769"/>
                  </a:lnTo>
                  <a:lnTo>
                    <a:pt x="1902" y="1769"/>
                  </a:lnTo>
                  <a:lnTo>
                    <a:pt x="1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21;p56">
              <a:extLst>
                <a:ext uri="{FF2B5EF4-FFF2-40B4-BE49-F238E27FC236}">
                  <a16:creationId xmlns:a16="http://schemas.microsoft.com/office/drawing/2014/main" id="{6962875D-DC9B-0A06-998F-91961CDE7A5A}"/>
                </a:ext>
              </a:extLst>
            </p:cNvPr>
            <p:cNvSpPr/>
            <p:nvPr/>
          </p:nvSpPr>
          <p:spPr>
            <a:xfrm>
              <a:off x="6079058" y="3814167"/>
              <a:ext cx="39281" cy="36534"/>
            </a:xfrm>
            <a:custGeom>
              <a:avLst/>
              <a:gdLst/>
              <a:ahLst/>
              <a:cxnLst/>
              <a:rect l="l" t="t" r="r" b="b"/>
              <a:pathLst>
                <a:path w="1902" h="1769" extrusionOk="0">
                  <a:moveTo>
                    <a:pt x="1768" y="1"/>
                  </a:moveTo>
                  <a:lnTo>
                    <a:pt x="0" y="34"/>
                  </a:lnTo>
                  <a:lnTo>
                    <a:pt x="167" y="1769"/>
                  </a:lnTo>
                  <a:lnTo>
                    <a:pt x="1901" y="1769"/>
                  </a:lnTo>
                  <a:lnTo>
                    <a:pt x="17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22;p56">
              <a:extLst>
                <a:ext uri="{FF2B5EF4-FFF2-40B4-BE49-F238E27FC236}">
                  <a16:creationId xmlns:a16="http://schemas.microsoft.com/office/drawing/2014/main" id="{AE29D815-9FB1-30E5-A3F0-1D1F6360E632}"/>
                </a:ext>
              </a:extLst>
            </p:cNvPr>
            <p:cNvSpPr/>
            <p:nvPr/>
          </p:nvSpPr>
          <p:spPr>
            <a:xfrm>
              <a:off x="6083189" y="3863093"/>
              <a:ext cx="39963" cy="36534"/>
            </a:xfrm>
            <a:custGeom>
              <a:avLst/>
              <a:gdLst/>
              <a:ahLst/>
              <a:cxnLst/>
              <a:rect l="l" t="t" r="r" b="b"/>
              <a:pathLst>
                <a:path w="1935" h="1769" extrusionOk="0">
                  <a:moveTo>
                    <a:pt x="1768" y="0"/>
                  </a:moveTo>
                  <a:lnTo>
                    <a:pt x="0" y="34"/>
                  </a:lnTo>
                  <a:lnTo>
                    <a:pt x="167" y="1768"/>
                  </a:lnTo>
                  <a:lnTo>
                    <a:pt x="1935" y="1768"/>
                  </a:lnTo>
                  <a:lnTo>
                    <a:pt x="1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23;p56">
              <a:extLst>
                <a:ext uri="{FF2B5EF4-FFF2-40B4-BE49-F238E27FC236}">
                  <a16:creationId xmlns:a16="http://schemas.microsoft.com/office/drawing/2014/main" id="{699E8934-AA7A-EFFB-4EA7-91EA2DA9B275}"/>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024;p56">
              <a:extLst>
                <a:ext uri="{FF2B5EF4-FFF2-40B4-BE49-F238E27FC236}">
                  <a16:creationId xmlns:a16="http://schemas.microsoft.com/office/drawing/2014/main" id="{89486894-D534-C5D3-DDF5-9EDB923C80E2}"/>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025;p56">
              <a:extLst>
                <a:ext uri="{FF2B5EF4-FFF2-40B4-BE49-F238E27FC236}">
                  <a16:creationId xmlns:a16="http://schemas.microsoft.com/office/drawing/2014/main" id="{4CBD5367-16E9-8DD4-F4F7-C2D273BA0ABB}"/>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026;p56">
              <a:extLst>
                <a:ext uri="{FF2B5EF4-FFF2-40B4-BE49-F238E27FC236}">
                  <a16:creationId xmlns:a16="http://schemas.microsoft.com/office/drawing/2014/main" id="{EA045CE5-25E5-AF32-72AB-263DC1063AF8}"/>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027;p56">
              <a:extLst>
                <a:ext uri="{FF2B5EF4-FFF2-40B4-BE49-F238E27FC236}">
                  <a16:creationId xmlns:a16="http://schemas.microsoft.com/office/drawing/2014/main" id="{B8056119-BCDB-0530-ED7A-49EC3B7B5262}"/>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028;p56">
              <a:extLst>
                <a:ext uri="{FF2B5EF4-FFF2-40B4-BE49-F238E27FC236}">
                  <a16:creationId xmlns:a16="http://schemas.microsoft.com/office/drawing/2014/main" id="{D9D36C1B-70C3-7B4C-DED8-C65FF0BB1ECD}"/>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1029;p56">
              <a:extLst>
                <a:ext uri="{FF2B5EF4-FFF2-40B4-BE49-F238E27FC236}">
                  <a16:creationId xmlns:a16="http://schemas.microsoft.com/office/drawing/2014/main" id="{A5EEFAB9-0463-130B-0B51-D69F1F6AF9F0}"/>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1030;p56">
              <a:extLst>
                <a:ext uri="{FF2B5EF4-FFF2-40B4-BE49-F238E27FC236}">
                  <a16:creationId xmlns:a16="http://schemas.microsoft.com/office/drawing/2014/main" id="{EB62A63E-2004-1528-18CC-ECE9BBE0EB61}"/>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1031;p56">
              <a:extLst>
                <a:ext uri="{FF2B5EF4-FFF2-40B4-BE49-F238E27FC236}">
                  <a16:creationId xmlns:a16="http://schemas.microsoft.com/office/drawing/2014/main" id="{41FCEAA3-8C13-D26E-7B71-A5C609377A38}"/>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1032;p56">
              <a:extLst>
                <a:ext uri="{FF2B5EF4-FFF2-40B4-BE49-F238E27FC236}">
                  <a16:creationId xmlns:a16="http://schemas.microsoft.com/office/drawing/2014/main" id="{C2E2B0D6-5B00-81ED-77FB-1E220FA7FBD0}"/>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1033;p56">
              <a:extLst>
                <a:ext uri="{FF2B5EF4-FFF2-40B4-BE49-F238E27FC236}">
                  <a16:creationId xmlns:a16="http://schemas.microsoft.com/office/drawing/2014/main" id="{71E4CD95-8F76-E4E0-9A83-4D4F2CD90480}"/>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1034;p56">
              <a:extLst>
                <a:ext uri="{FF2B5EF4-FFF2-40B4-BE49-F238E27FC236}">
                  <a16:creationId xmlns:a16="http://schemas.microsoft.com/office/drawing/2014/main" id="{46B5F1EF-6E6A-3504-AFCD-09EC4B2ED6EB}"/>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035;p56">
              <a:extLst>
                <a:ext uri="{FF2B5EF4-FFF2-40B4-BE49-F238E27FC236}">
                  <a16:creationId xmlns:a16="http://schemas.microsoft.com/office/drawing/2014/main" id="{A89CB462-9DBB-D9C6-3A35-09A9C2F852F0}"/>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1036;p56">
              <a:extLst>
                <a:ext uri="{FF2B5EF4-FFF2-40B4-BE49-F238E27FC236}">
                  <a16:creationId xmlns:a16="http://schemas.microsoft.com/office/drawing/2014/main" id="{5B4B2883-A3E8-4ACD-EF65-747846C4623E}"/>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1037;p56">
              <a:extLst>
                <a:ext uri="{FF2B5EF4-FFF2-40B4-BE49-F238E27FC236}">
                  <a16:creationId xmlns:a16="http://schemas.microsoft.com/office/drawing/2014/main" id="{BFBCAA92-6087-7E50-9DC6-1FEE40F0C502}"/>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1038;p56">
              <a:extLst>
                <a:ext uri="{FF2B5EF4-FFF2-40B4-BE49-F238E27FC236}">
                  <a16:creationId xmlns:a16="http://schemas.microsoft.com/office/drawing/2014/main" id="{8FE463B2-B6DF-2C0D-B308-6845531CD40E}"/>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1039;p56">
              <a:extLst>
                <a:ext uri="{FF2B5EF4-FFF2-40B4-BE49-F238E27FC236}">
                  <a16:creationId xmlns:a16="http://schemas.microsoft.com/office/drawing/2014/main" id="{23C5C140-268A-5E52-6C8E-8A081080D98D}"/>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1040;p56">
              <a:extLst>
                <a:ext uri="{FF2B5EF4-FFF2-40B4-BE49-F238E27FC236}">
                  <a16:creationId xmlns:a16="http://schemas.microsoft.com/office/drawing/2014/main" id="{327E42A9-59D4-B62E-AADB-B10E8EA06E68}"/>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1041;p56">
              <a:extLst>
                <a:ext uri="{FF2B5EF4-FFF2-40B4-BE49-F238E27FC236}">
                  <a16:creationId xmlns:a16="http://schemas.microsoft.com/office/drawing/2014/main" id="{789FFF85-C242-8D20-C782-8255D328B9B6}"/>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042;p56">
              <a:extLst>
                <a:ext uri="{FF2B5EF4-FFF2-40B4-BE49-F238E27FC236}">
                  <a16:creationId xmlns:a16="http://schemas.microsoft.com/office/drawing/2014/main" id="{537AE0F4-C000-64F6-AAF1-53BBE2D9F417}"/>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1043;p56">
              <a:extLst>
                <a:ext uri="{FF2B5EF4-FFF2-40B4-BE49-F238E27FC236}">
                  <a16:creationId xmlns:a16="http://schemas.microsoft.com/office/drawing/2014/main" id="{0B07B951-FCE7-B7F3-2262-E5E6F53ADFD6}"/>
                </a:ext>
              </a:extLst>
            </p:cNvPr>
            <p:cNvSpPr/>
            <p:nvPr/>
          </p:nvSpPr>
          <p:spPr>
            <a:xfrm>
              <a:off x="6289177" y="3862391"/>
              <a:ext cx="39281" cy="36534"/>
            </a:xfrm>
            <a:custGeom>
              <a:avLst/>
              <a:gdLst/>
              <a:ahLst/>
              <a:cxnLst/>
              <a:rect l="l" t="t" r="r" b="b"/>
              <a:pathLst>
                <a:path w="1902" h="1769" extrusionOk="0">
                  <a:moveTo>
                    <a:pt x="0" y="1"/>
                  </a:moveTo>
                  <a:lnTo>
                    <a:pt x="167" y="1769"/>
                  </a:lnTo>
                  <a:lnTo>
                    <a:pt x="1901" y="1769"/>
                  </a:lnTo>
                  <a:lnTo>
                    <a:pt x="1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1044;p56">
              <a:extLst>
                <a:ext uri="{FF2B5EF4-FFF2-40B4-BE49-F238E27FC236}">
                  <a16:creationId xmlns:a16="http://schemas.microsoft.com/office/drawing/2014/main" id="{5017AF66-B501-44D3-DBF6-4B91BF3AF550}"/>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045;p56">
              <a:extLst>
                <a:ext uri="{FF2B5EF4-FFF2-40B4-BE49-F238E27FC236}">
                  <a16:creationId xmlns:a16="http://schemas.microsoft.com/office/drawing/2014/main" id="{C04EC9BE-C5CE-485A-2935-DE0C2F5FF535}"/>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046;p56">
              <a:extLst>
                <a:ext uri="{FF2B5EF4-FFF2-40B4-BE49-F238E27FC236}">
                  <a16:creationId xmlns:a16="http://schemas.microsoft.com/office/drawing/2014/main" id="{3148C625-2400-C7D0-7E4D-66FDF5B89F7F}"/>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047;p56">
              <a:extLst>
                <a:ext uri="{FF2B5EF4-FFF2-40B4-BE49-F238E27FC236}">
                  <a16:creationId xmlns:a16="http://schemas.microsoft.com/office/drawing/2014/main" id="{A9EDBCDA-C374-5321-3274-4C06A6B71776}"/>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1048;p56">
              <a:extLst>
                <a:ext uri="{FF2B5EF4-FFF2-40B4-BE49-F238E27FC236}">
                  <a16:creationId xmlns:a16="http://schemas.microsoft.com/office/drawing/2014/main" id="{BF757D8F-1558-C412-9209-19BF0969AF2B}"/>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049;p56">
              <a:extLst>
                <a:ext uri="{FF2B5EF4-FFF2-40B4-BE49-F238E27FC236}">
                  <a16:creationId xmlns:a16="http://schemas.microsoft.com/office/drawing/2014/main" id="{BA79D973-1B4A-BC8E-11E3-7D3A09604676}"/>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050;p56">
              <a:extLst>
                <a:ext uri="{FF2B5EF4-FFF2-40B4-BE49-F238E27FC236}">
                  <a16:creationId xmlns:a16="http://schemas.microsoft.com/office/drawing/2014/main" id="{D89D1B1A-F840-57D8-58B9-F22A51F334EA}"/>
                </a:ext>
              </a:extLst>
            </p:cNvPr>
            <p:cNvSpPr/>
            <p:nvPr/>
          </p:nvSpPr>
          <p:spPr>
            <a:xfrm>
              <a:off x="6284344" y="3851445"/>
              <a:ext cx="312782" cy="77034"/>
            </a:xfrm>
            <a:custGeom>
              <a:avLst/>
              <a:gdLst/>
              <a:ahLst/>
              <a:cxnLst/>
              <a:rect l="l" t="t" r="r" b="b"/>
              <a:pathLst>
                <a:path w="15145" h="3730" extrusionOk="0">
                  <a:moveTo>
                    <a:pt x="3055" y="1"/>
                  </a:moveTo>
                  <a:cubicBezTo>
                    <a:pt x="2632" y="1"/>
                    <a:pt x="2213" y="8"/>
                    <a:pt x="1802" y="31"/>
                  </a:cubicBezTo>
                  <a:cubicBezTo>
                    <a:pt x="1" y="164"/>
                    <a:pt x="101" y="3667"/>
                    <a:pt x="1935" y="3700"/>
                  </a:cubicBezTo>
                  <a:cubicBezTo>
                    <a:pt x="2825" y="3722"/>
                    <a:pt x="4252" y="3730"/>
                    <a:pt x="5858" y="3730"/>
                  </a:cubicBezTo>
                  <a:cubicBezTo>
                    <a:pt x="9070" y="3730"/>
                    <a:pt x="12999" y="3700"/>
                    <a:pt x="14778" y="3700"/>
                  </a:cubicBezTo>
                  <a:cubicBezTo>
                    <a:pt x="15078" y="3667"/>
                    <a:pt x="15078" y="3233"/>
                    <a:pt x="14778" y="3200"/>
                  </a:cubicBezTo>
                  <a:lnTo>
                    <a:pt x="1768" y="3200"/>
                  </a:lnTo>
                  <a:cubicBezTo>
                    <a:pt x="968" y="3066"/>
                    <a:pt x="901" y="1832"/>
                    <a:pt x="1101" y="1231"/>
                  </a:cubicBezTo>
                  <a:cubicBezTo>
                    <a:pt x="1335" y="531"/>
                    <a:pt x="1768" y="531"/>
                    <a:pt x="2369" y="531"/>
                  </a:cubicBezTo>
                  <a:lnTo>
                    <a:pt x="14778" y="531"/>
                  </a:lnTo>
                  <a:cubicBezTo>
                    <a:pt x="15145" y="531"/>
                    <a:pt x="15145" y="31"/>
                    <a:pt x="14778" y="31"/>
                  </a:cubicBezTo>
                  <a:lnTo>
                    <a:pt x="5605" y="31"/>
                  </a:lnTo>
                  <a:cubicBezTo>
                    <a:pt x="4759" y="31"/>
                    <a:pt x="3900" y="1"/>
                    <a:pt x="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1051;p56">
              <a:extLst>
                <a:ext uri="{FF2B5EF4-FFF2-40B4-BE49-F238E27FC236}">
                  <a16:creationId xmlns:a16="http://schemas.microsoft.com/office/drawing/2014/main" id="{1779A7C3-E03D-F184-2832-2CDF1FBB46BF}"/>
                </a:ext>
              </a:extLst>
            </p:cNvPr>
            <p:cNvSpPr/>
            <p:nvPr/>
          </p:nvSpPr>
          <p:spPr>
            <a:xfrm>
              <a:off x="6566787" y="3825196"/>
              <a:ext cx="44114" cy="26890"/>
            </a:xfrm>
            <a:custGeom>
              <a:avLst/>
              <a:gdLst/>
              <a:ahLst/>
              <a:cxnLst/>
              <a:rect l="l" t="t" r="r" b="b"/>
              <a:pathLst>
                <a:path w="2136" h="1302" extrusionOk="0">
                  <a:moveTo>
                    <a:pt x="935" y="1"/>
                  </a:moveTo>
                  <a:cubicBezTo>
                    <a:pt x="802" y="34"/>
                    <a:pt x="701" y="67"/>
                    <a:pt x="568" y="167"/>
                  </a:cubicBezTo>
                  <a:cubicBezTo>
                    <a:pt x="234" y="434"/>
                    <a:pt x="1" y="835"/>
                    <a:pt x="1" y="1302"/>
                  </a:cubicBezTo>
                  <a:lnTo>
                    <a:pt x="2136" y="1268"/>
                  </a:lnTo>
                  <a:cubicBezTo>
                    <a:pt x="2002" y="1235"/>
                    <a:pt x="1902" y="1135"/>
                    <a:pt x="1836" y="1035"/>
                  </a:cubicBezTo>
                  <a:cubicBezTo>
                    <a:pt x="1736" y="801"/>
                    <a:pt x="1635" y="601"/>
                    <a:pt x="1502" y="401"/>
                  </a:cubicBezTo>
                  <a:cubicBezTo>
                    <a:pt x="1369" y="201"/>
                    <a:pt x="1168" y="67"/>
                    <a:pt x="9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1052;p56">
              <a:extLst>
                <a:ext uri="{FF2B5EF4-FFF2-40B4-BE49-F238E27FC236}">
                  <a16:creationId xmlns:a16="http://schemas.microsoft.com/office/drawing/2014/main" id="{7AA09C26-A84C-3930-3F4B-E391296475FD}"/>
                </a:ext>
              </a:extLst>
            </p:cNvPr>
            <p:cNvSpPr/>
            <p:nvPr/>
          </p:nvSpPr>
          <p:spPr>
            <a:xfrm>
              <a:off x="6567490" y="3825196"/>
              <a:ext cx="43412" cy="26208"/>
            </a:xfrm>
            <a:custGeom>
              <a:avLst/>
              <a:gdLst/>
              <a:ahLst/>
              <a:cxnLst/>
              <a:rect l="l" t="t" r="r" b="b"/>
              <a:pathLst>
                <a:path w="2102" h="1269" extrusionOk="0">
                  <a:moveTo>
                    <a:pt x="901" y="1"/>
                  </a:moveTo>
                  <a:cubicBezTo>
                    <a:pt x="768" y="34"/>
                    <a:pt x="634" y="67"/>
                    <a:pt x="534" y="167"/>
                  </a:cubicBezTo>
                  <a:cubicBezTo>
                    <a:pt x="167" y="401"/>
                    <a:pt x="0" y="801"/>
                    <a:pt x="0" y="1235"/>
                  </a:cubicBezTo>
                  <a:lnTo>
                    <a:pt x="2102" y="1268"/>
                  </a:lnTo>
                  <a:cubicBezTo>
                    <a:pt x="1968" y="1235"/>
                    <a:pt x="1835" y="1135"/>
                    <a:pt x="1768" y="1035"/>
                  </a:cubicBezTo>
                  <a:cubicBezTo>
                    <a:pt x="1668" y="801"/>
                    <a:pt x="1568" y="601"/>
                    <a:pt x="1435" y="401"/>
                  </a:cubicBezTo>
                  <a:cubicBezTo>
                    <a:pt x="1301" y="201"/>
                    <a:pt x="1101" y="67"/>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053;p56">
              <a:extLst>
                <a:ext uri="{FF2B5EF4-FFF2-40B4-BE49-F238E27FC236}">
                  <a16:creationId xmlns:a16="http://schemas.microsoft.com/office/drawing/2014/main" id="{10E57D4C-3B71-A05A-E935-0856CE41BDA0}"/>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1054;p56">
              <a:extLst>
                <a:ext uri="{FF2B5EF4-FFF2-40B4-BE49-F238E27FC236}">
                  <a16:creationId xmlns:a16="http://schemas.microsoft.com/office/drawing/2014/main" id="{E669EF25-D005-C1ED-7CBC-A0AE6CC88B83}"/>
                </a:ext>
              </a:extLst>
            </p:cNvPr>
            <p:cNvSpPr/>
            <p:nvPr/>
          </p:nvSpPr>
          <p:spPr>
            <a:xfrm>
              <a:off x="6537172" y="3824514"/>
              <a:ext cx="48244" cy="26187"/>
            </a:xfrm>
            <a:custGeom>
              <a:avLst/>
              <a:gdLst/>
              <a:ahLst/>
              <a:cxnLst/>
              <a:rect l="l" t="t" r="r" b="b"/>
              <a:pathLst>
                <a:path w="2336" h="1268" extrusionOk="0">
                  <a:moveTo>
                    <a:pt x="601" y="0"/>
                  </a:moveTo>
                  <a:lnTo>
                    <a:pt x="601" y="34"/>
                  </a:lnTo>
                  <a:cubicBezTo>
                    <a:pt x="559" y="20"/>
                    <a:pt x="521" y="13"/>
                    <a:pt x="485" y="13"/>
                  </a:cubicBezTo>
                  <a:cubicBezTo>
                    <a:pt x="14" y="13"/>
                    <a:pt x="94" y="1168"/>
                    <a:pt x="1" y="1168"/>
                  </a:cubicBezTo>
                  <a:lnTo>
                    <a:pt x="1" y="1268"/>
                  </a:lnTo>
                  <a:lnTo>
                    <a:pt x="1502" y="1268"/>
                  </a:lnTo>
                  <a:cubicBezTo>
                    <a:pt x="1502" y="1235"/>
                    <a:pt x="1502" y="1235"/>
                    <a:pt x="1502" y="1201"/>
                  </a:cubicBezTo>
                  <a:cubicBezTo>
                    <a:pt x="1502" y="801"/>
                    <a:pt x="1702" y="434"/>
                    <a:pt x="2002" y="200"/>
                  </a:cubicBezTo>
                  <a:cubicBezTo>
                    <a:pt x="2102" y="134"/>
                    <a:pt x="2236" y="67"/>
                    <a:pt x="2336" y="34"/>
                  </a:cubicBezTo>
                  <a:lnTo>
                    <a:pt x="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055;p56">
              <a:extLst>
                <a:ext uri="{FF2B5EF4-FFF2-40B4-BE49-F238E27FC236}">
                  <a16:creationId xmlns:a16="http://schemas.microsoft.com/office/drawing/2014/main" id="{5F8E3D7A-9382-59FD-1158-DC13AA043CDC}"/>
                </a:ext>
              </a:extLst>
            </p:cNvPr>
            <p:cNvSpPr/>
            <p:nvPr/>
          </p:nvSpPr>
          <p:spPr>
            <a:xfrm>
              <a:off x="6352538" y="3800578"/>
              <a:ext cx="3470" cy="537"/>
            </a:xfrm>
            <a:custGeom>
              <a:avLst/>
              <a:gdLst/>
              <a:ahLst/>
              <a:cxnLst/>
              <a:rect l="l" t="t" r="r" b="b"/>
              <a:pathLst>
                <a:path w="168" h="26" extrusionOk="0">
                  <a:moveTo>
                    <a:pt x="72" y="0"/>
                  </a:moveTo>
                  <a:cubicBezTo>
                    <a:pt x="43" y="0"/>
                    <a:pt x="18" y="8"/>
                    <a:pt x="1" y="25"/>
                  </a:cubicBezTo>
                  <a:lnTo>
                    <a:pt x="168" y="25"/>
                  </a:lnTo>
                  <a:cubicBezTo>
                    <a:pt x="134" y="8"/>
                    <a:pt x="101" y="0"/>
                    <a:pt x="7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056;p56">
              <a:extLst>
                <a:ext uri="{FF2B5EF4-FFF2-40B4-BE49-F238E27FC236}">
                  <a16:creationId xmlns:a16="http://schemas.microsoft.com/office/drawing/2014/main" id="{B03F0097-FF55-8652-1E8B-11F0B5A796E2}"/>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057;p56">
              <a:extLst>
                <a:ext uri="{FF2B5EF4-FFF2-40B4-BE49-F238E27FC236}">
                  <a16:creationId xmlns:a16="http://schemas.microsoft.com/office/drawing/2014/main" id="{9F45AC33-F00D-786F-12EE-1024C8E7D16E}"/>
                </a:ext>
              </a:extLst>
            </p:cNvPr>
            <p:cNvSpPr/>
            <p:nvPr/>
          </p:nvSpPr>
          <p:spPr>
            <a:xfrm>
              <a:off x="6490332" y="3801776"/>
              <a:ext cx="78562" cy="49628"/>
            </a:xfrm>
            <a:custGeom>
              <a:avLst/>
              <a:gdLst/>
              <a:ahLst/>
              <a:cxnLst/>
              <a:rect l="l" t="t" r="r" b="b"/>
              <a:pathLst>
                <a:path w="3804" h="2403" extrusionOk="0">
                  <a:moveTo>
                    <a:pt x="1735" y="1"/>
                  </a:moveTo>
                  <a:cubicBezTo>
                    <a:pt x="1501" y="67"/>
                    <a:pt x="1268" y="167"/>
                    <a:pt x="1034" y="301"/>
                  </a:cubicBezTo>
                  <a:cubicBezTo>
                    <a:pt x="734" y="534"/>
                    <a:pt x="501" y="801"/>
                    <a:pt x="334" y="1135"/>
                  </a:cubicBezTo>
                  <a:cubicBezTo>
                    <a:pt x="167" y="1535"/>
                    <a:pt x="34" y="1969"/>
                    <a:pt x="0" y="2402"/>
                  </a:cubicBezTo>
                  <a:lnTo>
                    <a:pt x="3803" y="2402"/>
                  </a:lnTo>
                  <a:cubicBezTo>
                    <a:pt x="3736" y="2369"/>
                    <a:pt x="3703" y="2336"/>
                    <a:pt x="3670" y="2302"/>
                  </a:cubicBezTo>
                  <a:cubicBezTo>
                    <a:pt x="3618" y="2271"/>
                    <a:pt x="3476" y="2262"/>
                    <a:pt x="3301" y="2262"/>
                  </a:cubicBezTo>
                  <a:cubicBezTo>
                    <a:pt x="3089" y="2262"/>
                    <a:pt x="2830" y="2275"/>
                    <a:pt x="2628" y="2275"/>
                  </a:cubicBezTo>
                  <a:cubicBezTo>
                    <a:pt x="2461" y="2275"/>
                    <a:pt x="2333" y="2267"/>
                    <a:pt x="2302" y="2235"/>
                  </a:cubicBezTo>
                  <a:cubicBezTo>
                    <a:pt x="2068" y="2035"/>
                    <a:pt x="2135" y="201"/>
                    <a:pt x="1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1058;p56">
              <a:extLst>
                <a:ext uri="{FF2B5EF4-FFF2-40B4-BE49-F238E27FC236}">
                  <a16:creationId xmlns:a16="http://schemas.microsoft.com/office/drawing/2014/main" id="{F35BC373-712B-1D8C-98E7-D44D9F61730A}"/>
                </a:ext>
              </a:extLst>
            </p:cNvPr>
            <p:cNvSpPr/>
            <p:nvPr/>
          </p:nvSpPr>
          <p:spPr>
            <a:xfrm>
              <a:off x="6568171" y="3850681"/>
              <a:ext cx="21" cy="21"/>
            </a:xfrm>
            <a:custGeom>
              <a:avLst/>
              <a:gdLst/>
              <a:ahLst/>
              <a:cxnLst/>
              <a:rect l="l" t="t" r="r" b="b"/>
              <a:pathLst>
                <a:path w="1" h="1" extrusionOk="0">
                  <a:moveTo>
                    <a:pt x="1" y="1"/>
                  </a:move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059;p56">
              <a:extLst>
                <a:ext uri="{FF2B5EF4-FFF2-40B4-BE49-F238E27FC236}">
                  <a16:creationId xmlns:a16="http://schemas.microsoft.com/office/drawing/2014/main" id="{940037BE-9E80-F8E7-29E0-F8B365A8E605}"/>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060;p56">
              <a:extLst>
                <a:ext uri="{FF2B5EF4-FFF2-40B4-BE49-F238E27FC236}">
                  <a16:creationId xmlns:a16="http://schemas.microsoft.com/office/drawing/2014/main" id="{4B5A88D1-1635-40CA-7344-304A25D09127}"/>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1061;p56">
              <a:extLst>
                <a:ext uri="{FF2B5EF4-FFF2-40B4-BE49-F238E27FC236}">
                  <a16:creationId xmlns:a16="http://schemas.microsoft.com/office/drawing/2014/main" id="{8407EB5F-5ACD-CCA0-E101-F62A7B30BC55}"/>
                </a:ext>
              </a:extLst>
            </p:cNvPr>
            <p:cNvSpPr/>
            <p:nvPr/>
          </p:nvSpPr>
          <p:spPr>
            <a:xfrm>
              <a:off x="7296358" y="2992301"/>
              <a:ext cx="1096751" cy="1415047"/>
            </a:xfrm>
            <a:custGeom>
              <a:avLst/>
              <a:gdLst/>
              <a:ahLst/>
              <a:cxnLst/>
              <a:rect l="l" t="t" r="r" b="b"/>
              <a:pathLst>
                <a:path w="53105" h="68517" extrusionOk="0">
                  <a:moveTo>
                    <a:pt x="27353" y="1"/>
                  </a:moveTo>
                  <a:cubicBezTo>
                    <a:pt x="14177" y="1"/>
                    <a:pt x="3269" y="10308"/>
                    <a:pt x="2535" y="23484"/>
                  </a:cubicBezTo>
                  <a:lnTo>
                    <a:pt x="0" y="68516"/>
                  </a:lnTo>
                  <a:lnTo>
                    <a:pt x="46033" y="68516"/>
                  </a:lnTo>
                  <a:cubicBezTo>
                    <a:pt x="48001" y="68516"/>
                    <a:pt x="49636" y="66982"/>
                    <a:pt x="49769" y="65014"/>
                  </a:cubicBezTo>
                  <a:lnTo>
                    <a:pt x="52204" y="26453"/>
                  </a:lnTo>
                  <a:cubicBezTo>
                    <a:pt x="53105" y="12109"/>
                    <a:pt x="41730" y="1"/>
                    <a:pt x="27353"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062;p56">
              <a:extLst>
                <a:ext uri="{FF2B5EF4-FFF2-40B4-BE49-F238E27FC236}">
                  <a16:creationId xmlns:a16="http://schemas.microsoft.com/office/drawing/2014/main" id="{9041052F-ECAC-27E3-8F0F-E30CF0A4AC6A}"/>
                </a:ext>
              </a:extLst>
            </p:cNvPr>
            <p:cNvSpPr/>
            <p:nvPr/>
          </p:nvSpPr>
          <p:spPr>
            <a:xfrm>
              <a:off x="7296358" y="2993003"/>
              <a:ext cx="1096751" cy="1415027"/>
            </a:xfrm>
            <a:custGeom>
              <a:avLst/>
              <a:gdLst/>
              <a:ahLst/>
              <a:cxnLst/>
              <a:rect l="l" t="t" r="r" b="b"/>
              <a:pathLst>
                <a:path w="53105" h="68516" extrusionOk="0">
                  <a:moveTo>
                    <a:pt x="27353" y="0"/>
                  </a:moveTo>
                  <a:cubicBezTo>
                    <a:pt x="14177" y="0"/>
                    <a:pt x="3269" y="10308"/>
                    <a:pt x="2535" y="23484"/>
                  </a:cubicBezTo>
                  <a:lnTo>
                    <a:pt x="0" y="68516"/>
                  </a:lnTo>
                  <a:lnTo>
                    <a:pt x="44632" y="68516"/>
                  </a:lnTo>
                  <a:cubicBezTo>
                    <a:pt x="47401" y="68516"/>
                    <a:pt x="49669" y="66381"/>
                    <a:pt x="49869" y="63612"/>
                  </a:cubicBezTo>
                  <a:lnTo>
                    <a:pt x="52204" y="26452"/>
                  </a:lnTo>
                  <a:cubicBezTo>
                    <a:pt x="53105" y="12109"/>
                    <a:pt x="41730" y="0"/>
                    <a:pt x="27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063;p56">
              <a:extLst>
                <a:ext uri="{FF2B5EF4-FFF2-40B4-BE49-F238E27FC236}">
                  <a16:creationId xmlns:a16="http://schemas.microsoft.com/office/drawing/2014/main" id="{2633307F-EFD5-7D0D-0826-D1522247ACB4}"/>
                </a:ext>
              </a:extLst>
            </p:cNvPr>
            <p:cNvSpPr/>
            <p:nvPr/>
          </p:nvSpPr>
          <p:spPr>
            <a:xfrm>
              <a:off x="7146854" y="2992301"/>
              <a:ext cx="1096772" cy="1415729"/>
            </a:xfrm>
            <a:custGeom>
              <a:avLst/>
              <a:gdLst/>
              <a:ahLst/>
              <a:cxnLst/>
              <a:rect l="l" t="t" r="r" b="b"/>
              <a:pathLst>
                <a:path w="53106" h="68550" extrusionOk="0">
                  <a:moveTo>
                    <a:pt x="27387" y="1"/>
                  </a:moveTo>
                  <a:cubicBezTo>
                    <a:pt x="14177" y="1"/>
                    <a:pt x="3270" y="10308"/>
                    <a:pt x="2536" y="23484"/>
                  </a:cubicBezTo>
                  <a:lnTo>
                    <a:pt x="1" y="68516"/>
                  </a:lnTo>
                  <a:lnTo>
                    <a:pt x="49536" y="68550"/>
                  </a:lnTo>
                  <a:lnTo>
                    <a:pt x="52205" y="26453"/>
                  </a:lnTo>
                  <a:cubicBezTo>
                    <a:pt x="53105" y="12109"/>
                    <a:pt x="41730" y="1"/>
                    <a:pt x="27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064;p56">
              <a:extLst>
                <a:ext uri="{FF2B5EF4-FFF2-40B4-BE49-F238E27FC236}">
                  <a16:creationId xmlns:a16="http://schemas.microsoft.com/office/drawing/2014/main" id="{6163CA38-29A1-83D3-0042-E63BC3B0CC84}"/>
                </a:ext>
              </a:extLst>
            </p:cNvPr>
            <p:cNvSpPr/>
            <p:nvPr/>
          </p:nvSpPr>
          <p:spPr>
            <a:xfrm>
              <a:off x="8152672" y="4408009"/>
              <a:ext cx="79925" cy="149524"/>
            </a:xfrm>
            <a:custGeom>
              <a:avLst/>
              <a:gdLst/>
              <a:ahLst/>
              <a:cxnLst/>
              <a:rect l="l" t="t" r="r" b="b"/>
              <a:pathLst>
                <a:path w="3870" h="7240" extrusionOk="0">
                  <a:moveTo>
                    <a:pt x="0" y="1"/>
                  </a:moveTo>
                  <a:lnTo>
                    <a:pt x="934" y="6606"/>
                  </a:lnTo>
                  <a:cubicBezTo>
                    <a:pt x="967" y="6939"/>
                    <a:pt x="1268" y="7239"/>
                    <a:pt x="1635" y="7239"/>
                  </a:cubicBezTo>
                  <a:lnTo>
                    <a:pt x="2268"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065;p56">
              <a:extLst>
                <a:ext uri="{FF2B5EF4-FFF2-40B4-BE49-F238E27FC236}">
                  <a16:creationId xmlns:a16="http://schemas.microsoft.com/office/drawing/2014/main" id="{0B2CA882-CCD1-E2B1-4477-BCD57D9267DD}"/>
                </a:ext>
              </a:extLst>
            </p:cNvPr>
            <p:cNvSpPr/>
            <p:nvPr/>
          </p:nvSpPr>
          <p:spPr>
            <a:xfrm>
              <a:off x="6868541" y="4408009"/>
              <a:ext cx="72346" cy="149524"/>
            </a:xfrm>
            <a:custGeom>
              <a:avLst/>
              <a:gdLst/>
              <a:ahLst/>
              <a:cxnLst/>
              <a:rect l="l" t="t" r="r" b="b"/>
              <a:pathLst>
                <a:path w="3503" h="7240" extrusionOk="0">
                  <a:moveTo>
                    <a:pt x="0" y="1"/>
                  </a:moveTo>
                  <a:lnTo>
                    <a:pt x="834" y="6606"/>
                  </a:lnTo>
                  <a:cubicBezTo>
                    <a:pt x="834" y="6939"/>
                    <a:pt x="1135" y="7206"/>
                    <a:pt x="1468" y="7239"/>
                  </a:cubicBezTo>
                  <a:lnTo>
                    <a:pt x="2035" y="7239"/>
                  </a:lnTo>
                  <a:cubicBezTo>
                    <a:pt x="2369" y="7206"/>
                    <a:pt x="2636"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066;p56">
              <a:extLst>
                <a:ext uri="{FF2B5EF4-FFF2-40B4-BE49-F238E27FC236}">
                  <a16:creationId xmlns:a16="http://schemas.microsoft.com/office/drawing/2014/main" id="{7C28BB96-AE0A-2491-B2F4-2C035BB41A21}"/>
                </a:ext>
              </a:extLst>
            </p:cNvPr>
            <p:cNvSpPr/>
            <p:nvPr/>
          </p:nvSpPr>
          <p:spPr>
            <a:xfrm>
              <a:off x="7239171" y="4408009"/>
              <a:ext cx="72366" cy="149524"/>
            </a:xfrm>
            <a:custGeom>
              <a:avLst/>
              <a:gdLst/>
              <a:ahLst/>
              <a:cxnLst/>
              <a:rect l="l" t="t" r="r" b="b"/>
              <a:pathLst>
                <a:path w="3504" h="7240" extrusionOk="0">
                  <a:moveTo>
                    <a:pt x="1" y="1"/>
                  </a:moveTo>
                  <a:lnTo>
                    <a:pt x="834" y="6606"/>
                  </a:lnTo>
                  <a:cubicBezTo>
                    <a:pt x="868" y="6939"/>
                    <a:pt x="1135" y="7206"/>
                    <a:pt x="1468" y="7239"/>
                  </a:cubicBezTo>
                  <a:lnTo>
                    <a:pt x="2069" y="7239"/>
                  </a:lnTo>
                  <a:cubicBezTo>
                    <a:pt x="2402" y="7206"/>
                    <a:pt x="2669"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067;p56">
              <a:extLst>
                <a:ext uri="{FF2B5EF4-FFF2-40B4-BE49-F238E27FC236}">
                  <a16:creationId xmlns:a16="http://schemas.microsoft.com/office/drawing/2014/main" id="{18B40957-CF48-C8D1-D706-D0B025CF7718}"/>
                </a:ext>
              </a:extLst>
            </p:cNvPr>
            <p:cNvSpPr/>
            <p:nvPr/>
          </p:nvSpPr>
          <p:spPr>
            <a:xfrm>
              <a:off x="7753790" y="4408009"/>
              <a:ext cx="79925" cy="149524"/>
            </a:xfrm>
            <a:custGeom>
              <a:avLst/>
              <a:gdLst/>
              <a:ahLst/>
              <a:cxnLst/>
              <a:rect l="l" t="t" r="r" b="b"/>
              <a:pathLst>
                <a:path w="3870" h="7240" extrusionOk="0">
                  <a:moveTo>
                    <a:pt x="0" y="1"/>
                  </a:moveTo>
                  <a:lnTo>
                    <a:pt x="934" y="6606"/>
                  </a:lnTo>
                  <a:cubicBezTo>
                    <a:pt x="1001" y="6939"/>
                    <a:pt x="1268" y="7206"/>
                    <a:pt x="1635" y="7239"/>
                  </a:cubicBezTo>
                  <a:lnTo>
                    <a:pt x="2269"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068;p56">
              <a:extLst>
                <a:ext uri="{FF2B5EF4-FFF2-40B4-BE49-F238E27FC236}">
                  <a16:creationId xmlns:a16="http://schemas.microsoft.com/office/drawing/2014/main" id="{A22C110F-E5BC-0E19-748F-AC5831C07742}"/>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069;p56">
              <a:extLst>
                <a:ext uri="{FF2B5EF4-FFF2-40B4-BE49-F238E27FC236}">
                  <a16:creationId xmlns:a16="http://schemas.microsoft.com/office/drawing/2014/main" id="{029A8BA9-23E8-9010-2B40-3BE6C7735234}"/>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1070;p56">
              <a:extLst>
                <a:ext uri="{FF2B5EF4-FFF2-40B4-BE49-F238E27FC236}">
                  <a16:creationId xmlns:a16="http://schemas.microsoft.com/office/drawing/2014/main" id="{0987E7F2-4F10-DCC8-08B2-17412113E8B1}"/>
                </a:ext>
              </a:extLst>
            </p:cNvPr>
            <p:cNvSpPr/>
            <p:nvPr/>
          </p:nvSpPr>
          <p:spPr>
            <a:xfrm>
              <a:off x="7631155" y="3899607"/>
              <a:ext cx="202560" cy="179821"/>
            </a:xfrm>
            <a:custGeom>
              <a:avLst/>
              <a:gdLst/>
              <a:ahLst/>
              <a:cxnLst/>
              <a:rect l="l" t="t" r="r" b="b"/>
              <a:pathLst>
                <a:path w="9808" h="8707" extrusionOk="0">
                  <a:moveTo>
                    <a:pt x="1" y="0"/>
                  </a:moveTo>
                  <a:lnTo>
                    <a:pt x="1" y="8706"/>
                  </a:lnTo>
                  <a:lnTo>
                    <a:pt x="6806" y="8706"/>
                  </a:lnTo>
                  <a:cubicBezTo>
                    <a:pt x="8473" y="8706"/>
                    <a:pt x="9808" y="7672"/>
                    <a:pt x="9808" y="6371"/>
                  </a:cubicBezTo>
                  <a:lnTo>
                    <a:pt x="9808" y="2335"/>
                  </a:lnTo>
                  <a:cubicBezTo>
                    <a:pt x="9808" y="1068"/>
                    <a:pt x="8473" y="0"/>
                    <a:pt x="68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071;p56">
              <a:extLst>
                <a:ext uri="{FF2B5EF4-FFF2-40B4-BE49-F238E27FC236}">
                  <a16:creationId xmlns:a16="http://schemas.microsoft.com/office/drawing/2014/main" id="{EADF05CC-92D9-E1F9-F98B-1E8E8DF9C6B7}"/>
                </a:ext>
              </a:extLst>
            </p:cNvPr>
            <p:cNvSpPr/>
            <p:nvPr/>
          </p:nvSpPr>
          <p:spPr>
            <a:xfrm>
              <a:off x="7003567" y="3899607"/>
              <a:ext cx="726121" cy="179821"/>
            </a:xfrm>
            <a:custGeom>
              <a:avLst/>
              <a:gdLst/>
              <a:ahLst/>
              <a:cxnLst/>
              <a:rect l="l" t="t" r="r" b="b"/>
              <a:pathLst>
                <a:path w="35159" h="8707" extrusionOk="0">
                  <a:moveTo>
                    <a:pt x="2235" y="0"/>
                  </a:moveTo>
                  <a:cubicBezTo>
                    <a:pt x="1001" y="0"/>
                    <a:pt x="0" y="1001"/>
                    <a:pt x="0" y="2269"/>
                  </a:cubicBezTo>
                  <a:lnTo>
                    <a:pt x="0" y="6472"/>
                  </a:lnTo>
                  <a:cubicBezTo>
                    <a:pt x="0" y="7706"/>
                    <a:pt x="1001" y="8706"/>
                    <a:pt x="2235" y="8706"/>
                  </a:cubicBezTo>
                  <a:lnTo>
                    <a:pt x="32891" y="8706"/>
                  </a:lnTo>
                  <a:cubicBezTo>
                    <a:pt x="34158" y="8706"/>
                    <a:pt x="35159" y="7706"/>
                    <a:pt x="35159" y="6472"/>
                  </a:cubicBezTo>
                  <a:lnTo>
                    <a:pt x="35159" y="2269"/>
                  </a:lnTo>
                  <a:cubicBezTo>
                    <a:pt x="35159" y="1001"/>
                    <a:pt x="34158" y="0"/>
                    <a:pt x="32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072;p56">
              <a:extLst>
                <a:ext uri="{FF2B5EF4-FFF2-40B4-BE49-F238E27FC236}">
                  <a16:creationId xmlns:a16="http://schemas.microsoft.com/office/drawing/2014/main" id="{4B182F89-3EB7-6507-C3C5-F4E14BE384E0}"/>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1073;p56">
              <a:extLst>
                <a:ext uri="{FF2B5EF4-FFF2-40B4-BE49-F238E27FC236}">
                  <a16:creationId xmlns:a16="http://schemas.microsoft.com/office/drawing/2014/main" id="{DBA4F0C2-BC3E-FDF8-6C53-CB234688BED8}"/>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074;p56">
              <a:extLst>
                <a:ext uri="{FF2B5EF4-FFF2-40B4-BE49-F238E27FC236}">
                  <a16:creationId xmlns:a16="http://schemas.microsoft.com/office/drawing/2014/main" id="{B044D67D-EFE1-48D4-FBDB-7B008AF2CEDA}"/>
                </a:ext>
              </a:extLst>
            </p:cNvPr>
            <p:cNvSpPr/>
            <p:nvPr/>
          </p:nvSpPr>
          <p:spPr>
            <a:xfrm>
              <a:off x="6613648" y="3459378"/>
              <a:ext cx="1518372" cy="948652"/>
            </a:xfrm>
            <a:custGeom>
              <a:avLst/>
              <a:gdLst/>
              <a:ahLst/>
              <a:cxnLst/>
              <a:rect l="l" t="t" r="r" b="b"/>
              <a:pathLst>
                <a:path w="73520" h="45934" extrusionOk="0">
                  <a:moveTo>
                    <a:pt x="8773" y="1"/>
                  </a:moveTo>
                  <a:cubicBezTo>
                    <a:pt x="7406" y="1"/>
                    <a:pt x="6038" y="368"/>
                    <a:pt x="4870" y="1035"/>
                  </a:cubicBezTo>
                  <a:cubicBezTo>
                    <a:pt x="3536" y="1769"/>
                    <a:pt x="2435" y="2803"/>
                    <a:pt x="1635" y="4071"/>
                  </a:cubicBezTo>
                  <a:cubicBezTo>
                    <a:pt x="567" y="5738"/>
                    <a:pt x="0" y="7673"/>
                    <a:pt x="0" y="9675"/>
                  </a:cubicBezTo>
                  <a:cubicBezTo>
                    <a:pt x="0" y="14378"/>
                    <a:pt x="3036" y="18314"/>
                    <a:pt x="7105" y="19148"/>
                  </a:cubicBezTo>
                  <a:lnTo>
                    <a:pt x="8706" y="42431"/>
                  </a:lnTo>
                  <a:cubicBezTo>
                    <a:pt x="8840" y="44399"/>
                    <a:pt x="10141" y="45934"/>
                    <a:pt x="11675" y="45934"/>
                  </a:cubicBezTo>
                  <a:lnTo>
                    <a:pt x="61644" y="45934"/>
                  </a:lnTo>
                  <a:cubicBezTo>
                    <a:pt x="63212" y="45934"/>
                    <a:pt x="64513" y="44399"/>
                    <a:pt x="64646" y="42431"/>
                  </a:cubicBezTo>
                  <a:lnTo>
                    <a:pt x="66248" y="19181"/>
                  </a:lnTo>
                  <a:cubicBezTo>
                    <a:pt x="70384" y="18414"/>
                    <a:pt x="73519" y="14445"/>
                    <a:pt x="73519" y="9675"/>
                  </a:cubicBezTo>
                  <a:cubicBezTo>
                    <a:pt x="73519" y="7573"/>
                    <a:pt x="72919" y="5505"/>
                    <a:pt x="71718" y="3770"/>
                  </a:cubicBezTo>
                  <a:cubicBezTo>
                    <a:pt x="70951" y="2636"/>
                    <a:pt x="69883" y="1702"/>
                    <a:pt x="68683" y="1035"/>
                  </a:cubicBezTo>
                  <a:lnTo>
                    <a:pt x="68583" y="968"/>
                  </a:lnTo>
                  <a:cubicBezTo>
                    <a:pt x="67415" y="335"/>
                    <a:pt x="66114" y="1"/>
                    <a:pt x="64780" y="1"/>
                  </a:cubicBezTo>
                  <a:cubicBezTo>
                    <a:pt x="64613" y="1"/>
                    <a:pt x="64413" y="1"/>
                    <a:pt x="64246" y="34"/>
                  </a:cubicBezTo>
                  <a:cubicBezTo>
                    <a:pt x="62578" y="134"/>
                    <a:pt x="61010" y="735"/>
                    <a:pt x="59710" y="1769"/>
                  </a:cubicBezTo>
                  <a:cubicBezTo>
                    <a:pt x="57641" y="2970"/>
                    <a:pt x="56174" y="5505"/>
                    <a:pt x="55974" y="8540"/>
                  </a:cubicBezTo>
                  <a:lnTo>
                    <a:pt x="54472" y="30022"/>
                  </a:lnTo>
                  <a:lnTo>
                    <a:pt x="18880" y="30022"/>
                  </a:lnTo>
                  <a:lnTo>
                    <a:pt x="17513" y="10175"/>
                  </a:lnTo>
                  <a:lnTo>
                    <a:pt x="17413" y="8540"/>
                  </a:lnTo>
                  <a:cubicBezTo>
                    <a:pt x="17379" y="8040"/>
                    <a:pt x="17313" y="7506"/>
                    <a:pt x="17179" y="7006"/>
                  </a:cubicBezTo>
                  <a:cubicBezTo>
                    <a:pt x="17179" y="6939"/>
                    <a:pt x="17146" y="6873"/>
                    <a:pt x="17146" y="6806"/>
                  </a:cubicBezTo>
                  <a:cubicBezTo>
                    <a:pt x="16679" y="5138"/>
                    <a:pt x="15778" y="3604"/>
                    <a:pt x="14544" y="2403"/>
                  </a:cubicBezTo>
                  <a:cubicBezTo>
                    <a:pt x="13010" y="868"/>
                    <a:pt x="10941" y="1"/>
                    <a:pt x="8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1" name="Google Shape;1075;p56">
              <a:extLst>
                <a:ext uri="{FF2B5EF4-FFF2-40B4-BE49-F238E27FC236}">
                  <a16:creationId xmlns:a16="http://schemas.microsoft.com/office/drawing/2014/main" id="{AA4DA49A-A865-162D-956B-D29D0BE622EE}"/>
                </a:ext>
              </a:extLst>
            </p:cNvPr>
            <p:cNvSpPr/>
            <p:nvPr/>
          </p:nvSpPr>
          <p:spPr>
            <a:xfrm>
              <a:off x="7721407" y="3459378"/>
              <a:ext cx="410613" cy="948652"/>
            </a:xfrm>
            <a:custGeom>
              <a:avLst/>
              <a:gdLst/>
              <a:ahLst/>
              <a:cxnLst/>
              <a:rect l="l" t="t" r="r" b="b"/>
              <a:pathLst>
                <a:path w="19882" h="45934" extrusionOk="0">
                  <a:moveTo>
                    <a:pt x="11108" y="1"/>
                  </a:moveTo>
                  <a:cubicBezTo>
                    <a:pt x="10942" y="1"/>
                    <a:pt x="10775" y="1"/>
                    <a:pt x="10608" y="34"/>
                  </a:cubicBezTo>
                  <a:cubicBezTo>
                    <a:pt x="8940" y="134"/>
                    <a:pt x="7372" y="735"/>
                    <a:pt x="6072" y="1769"/>
                  </a:cubicBezTo>
                  <a:cubicBezTo>
                    <a:pt x="4003" y="2970"/>
                    <a:pt x="2502" y="5505"/>
                    <a:pt x="2302" y="8540"/>
                  </a:cubicBezTo>
                  <a:lnTo>
                    <a:pt x="834" y="30022"/>
                  </a:lnTo>
                  <a:lnTo>
                    <a:pt x="1" y="45934"/>
                  </a:lnTo>
                  <a:lnTo>
                    <a:pt x="8006" y="45934"/>
                  </a:lnTo>
                  <a:cubicBezTo>
                    <a:pt x="9574" y="45934"/>
                    <a:pt x="10875" y="44399"/>
                    <a:pt x="11008" y="42431"/>
                  </a:cubicBezTo>
                  <a:lnTo>
                    <a:pt x="12610" y="19181"/>
                  </a:lnTo>
                  <a:cubicBezTo>
                    <a:pt x="16746" y="18414"/>
                    <a:pt x="19881" y="14445"/>
                    <a:pt x="19881" y="9675"/>
                  </a:cubicBezTo>
                  <a:cubicBezTo>
                    <a:pt x="19881" y="7573"/>
                    <a:pt x="19248" y="5505"/>
                    <a:pt x="18080" y="3770"/>
                  </a:cubicBezTo>
                  <a:cubicBezTo>
                    <a:pt x="17280" y="2636"/>
                    <a:pt x="16245" y="1702"/>
                    <a:pt x="15045" y="1035"/>
                  </a:cubicBezTo>
                  <a:lnTo>
                    <a:pt x="14911" y="968"/>
                  </a:lnTo>
                  <a:cubicBezTo>
                    <a:pt x="13744" y="335"/>
                    <a:pt x="12443" y="1"/>
                    <a:pt x="11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1076;p56">
              <a:extLst>
                <a:ext uri="{FF2B5EF4-FFF2-40B4-BE49-F238E27FC236}">
                  <a16:creationId xmlns:a16="http://schemas.microsoft.com/office/drawing/2014/main" id="{17F62D59-FF47-5865-B8BB-235FF8EAF196}"/>
                </a:ext>
              </a:extLst>
            </p:cNvPr>
            <p:cNvSpPr/>
            <p:nvPr/>
          </p:nvSpPr>
          <p:spPr>
            <a:xfrm>
              <a:off x="6930540" y="2926172"/>
              <a:ext cx="570443" cy="216665"/>
            </a:xfrm>
            <a:custGeom>
              <a:avLst/>
              <a:gdLst/>
              <a:ahLst/>
              <a:cxnLst/>
              <a:rect l="l" t="t" r="r" b="b"/>
              <a:pathLst>
                <a:path w="27621" h="10491" extrusionOk="0">
                  <a:moveTo>
                    <a:pt x="1" y="0"/>
                  </a:moveTo>
                  <a:lnTo>
                    <a:pt x="1" y="0"/>
                  </a:lnTo>
                  <a:cubicBezTo>
                    <a:pt x="1035" y="2369"/>
                    <a:pt x="3003" y="5271"/>
                    <a:pt x="5171" y="6639"/>
                  </a:cubicBezTo>
                  <a:cubicBezTo>
                    <a:pt x="7973" y="8373"/>
                    <a:pt x="8707" y="8907"/>
                    <a:pt x="11475" y="9974"/>
                  </a:cubicBezTo>
                  <a:cubicBezTo>
                    <a:pt x="12437" y="10338"/>
                    <a:pt x="13543" y="10491"/>
                    <a:pt x="14711" y="10491"/>
                  </a:cubicBezTo>
                  <a:cubicBezTo>
                    <a:pt x="17715" y="10491"/>
                    <a:pt x="21134" y="9482"/>
                    <a:pt x="23584" y="8473"/>
                  </a:cubicBezTo>
                  <a:cubicBezTo>
                    <a:pt x="24852" y="7973"/>
                    <a:pt x="26153" y="7306"/>
                    <a:pt x="26886" y="6172"/>
                  </a:cubicBezTo>
                  <a:cubicBezTo>
                    <a:pt x="27620" y="5037"/>
                    <a:pt x="26920" y="1969"/>
                    <a:pt x="25786" y="1201"/>
                  </a:cubicBezTo>
                  <a:cubicBezTo>
                    <a:pt x="21830" y="1980"/>
                    <a:pt x="14123" y="5279"/>
                    <a:pt x="13665" y="5279"/>
                  </a:cubicBezTo>
                  <a:cubicBezTo>
                    <a:pt x="13652" y="5279"/>
                    <a:pt x="13645" y="5277"/>
                    <a:pt x="13644" y="5271"/>
                  </a:cubicBezTo>
                  <a:cubicBezTo>
                    <a:pt x="13644" y="5271"/>
                    <a:pt x="6839" y="3670"/>
                    <a:pt x="4070" y="601"/>
                  </a:cubicBezTo>
                  <a:cubicBezTo>
                    <a:pt x="4070" y="601"/>
                    <a:pt x="1402" y="2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1077;p56">
              <a:extLst>
                <a:ext uri="{FF2B5EF4-FFF2-40B4-BE49-F238E27FC236}">
                  <a16:creationId xmlns:a16="http://schemas.microsoft.com/office/drawing/2014/main" id="{C6E78B76-7C44-EAB1-1E5A-DAF5B105D63D}"/>
                </a:ext>
              </a:extLst>
            </p:cNvPr>
            <p:cNvSpPr/>
            <p:nvPr/>
          </p:nvSpPr>
          <p:spPr>
            <a:xfrm>
              <a:off x="6989090" y="2722249"/>
              <a:ext cx="151589" cy="239776"/>
            </a:xfrm>
            <a:custGeom>
              <a:avLst/>
              <a:gdLst/>
              <a:ahLst/>
              <a:cxnLst/>
              <a:rect l="l" t="t" r="r" b="b"/>
              <a:pathLst>
                <a:path w="7340" h="11610" extrusionOk="0">
                  <a:moveTo>
                    <a:pt x="5638" y="1"/>
                  </a:moveTo>
                  <a:lnTo>
                    <a:pt x="301" y="301"/>
                  </a:lnTo>
                  <a:cubicBezTo>
                    <a:pt x="134" y="334"/>
                    <a:pt x="1" y="468"/>
                    <a:pt x="34" y="601"/>
                  </a:cubicBezTo>
                  <a:lnTo>
                    <a:pt x="1335" y="11342"/>
                  </a:lnTo>
                  <a:cubicBezTo>
                    <a:pt x="1335" y="11509"/>
                    <a:pt x="1502" y="11609"/>
                    <a:pt x="1635" y="11609"/>
                  </a:cubicBezTo>
                  <a:lnTo>
                    <a:pt x="7073" y="11309"/>
                  </a:lnTo>
                  <a:cubicBezTo>
                    <a:pt x="7206" y="11309"/>
                    <a:pt x="7339" y="11175"/>
                    <a:pt x="7306" y="11009"/>
                  </a:cubicBezTo>
                  <a:lnTo>
                    <a:pt x="5972" y="268"/>
                  </a:lnTo>
                  <a:cubicBezTo>
                    <a:pt x="5938" y="101"/>
                    <a:pt x="5805" y="1"/>
                    <a:pt x="5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078;p56">
              <a:extLst>
                <a:ext uri="{FF2B5EF4-FFF2-40B4-BE49-F238E27FC236}">
                  <a16:creationId xmlns:a16="http://schemas.microsoft.com/office/drawing/2014/main" id="{4B7CA8A0-8B48-AF66-98C7-DE3D0FD60D3C}"/>
                </a:ext>
              </a:extLst>
            </p:cNvPr>
            <p:cNvSpPr/>
            <p:nvPr/>
          </p:nvSpPr>
          <p:spPr>
            <a:xfrm>
              <a:off x="6991155" y="2730530"/>
              <a:ext cx="38600" cy="64766"/>
            </a:xfrm>
            <a:custGeom>
              <a:avLst/>
              <a:gdLst/>
              <a:ahLst/>
              <a:cxnLst/>
              <a:rect l="l" t="t" r="r" b="b"/>
              <a:pathLst>
                <a:path w="1869" h="3136" extrusionOk="0">
                  <a:moveTo>
                    <a:pt x="1335" y="0"/>
                  </a:moveTo>
                  <a:lnTo>
                    <a:pt x="134" y="67"/>
                  </a:lnTo>
                  <a:cubicBezTo>
                    <a:pt x="68" y="100"/>
                    <a:pt x="1" y="167"/>
                    <a:pt x="1" y="234"/>
                  </a:cubicBezTo>
                  <a:lnTo>
                    <a:pt x="368" y="3036"/>
                  </a:lnTo>
                  <a:cubicBezTo>
                    <a:pt x="368" y="3069"/>
                    <a:pt x="401" y="3102"/>
                    <a:pt x="468" y="3136"/>
                  </a:cubicBezTo>
                  <a:lnTo>
                    <a:pt x="535" y="3136"/>
                  </a:lnTo>
                  <a:lnTo>
                    <a:pt x="1736" y="3069"/>
                  </a:lnTo>
                  <a:cubicBezTo>
                    <a:pt x="1802" y="3069"/>
                    <a:pt x="1869" y="3002"/>
                    <a:pt x="1836" y="2935"/>
                  </a:cubicBezTo>
                  <a:lnTo>
                    <a:pt x="1502" y="133"/>
                  </a:lnTo>
                  <a:cubicBezTo>
                    <a:pt x="1469" y="100"/>
                    <a:pt x="1469" y="100"/>
                    <a:pt x="1469" y="67"/>
                  </a:cubicBezTo>
                  <a:cubicBezTo>
                    <a:pt x="1435" y="33"/>
                    <a:pt x="1369" y="0"/>
                    <a:pt x="1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079;p56">
              <a:extLst>
                <a:ext uri="{FF2B5EF4-FFF2-40B4-BE49-F238E27FC236}">
                  <a16:creationId xmlns:a16="http://schemas.microsoft.com/office/drawing/2014/main" id="{9B2CFBC6-7D93-E1B5-BC6A-320450DFA0FC}"/>
                </a:ext>
              </a:extLst>
            </p:cNvPr>
            <p:cNvSpPr/>
            <p:nvPr/>
          </p:nvSpPr>
          <p:spPr>
            <a:xfrm>
              <a:off x="7000800" y="2731894"/>
              <a:ext cx="29657" cy="64787"/>
            </a:xfrm>
            <a:custGeom>
              <a:avLst/>
              <a:gdLst/>
              <a:ahLst/>
              <a:cxnLst/>
              <a:rect l="l" t="t" r="r" b="b"/>
              <a:pathLst>
                <a:path w="1436" h="3137" extrusionOk="0">
                  <a:moveTo>
                    <a:pt x="1002" y="1"/>
                  </a:moveTo>
                  <a:cubicBezTo>
                    <a:pt x="1002" y="1"/>
                    <a:pt x="1035" y="34"/>
                    <a:pt x="1035" y="67"/>
                  </a:cubicBezTo>
                  <a:lnTo>
                    <a:pt x="1369" y="2836"/>
                  </a:lnTo>
                  <a:cubicBezTo>
                    <a:pt x="1402" y="2903"/>
                    <a:pt x="1335" y="2970"/>
                    <a:pt x="1269" y="3003"/>
                  </a:cubicBezTo>
                  <a:lnTo>
                    <a:pt x="68" y="3070"/>
                  </a:lnTo>
                  <a:lnTo>
                    <a:pt x="1" y="3070"/>
                  </a:lnTo>
                  <a:cubicBezTo>
                    <a:pt x="1" y="3103"/>
                    <a:pt x="68" y="3136"/>
                    <a:pt x="134" y="3136"/>
                  </a:cubicBezTo>
                  <a:lnTo>
                    <a:pt x="1335" y="3070"/>
                  </a:lnTo>
                  <a:cubicBezTo>
                    <a:pt x="1402" y="3036"/>
                    <a:pt x="1435" y="2970"/>
                    <a:pt x="1435" y="2903"/>
                  </a:cubicBezTo>
                  <a:lnTo>
                    <a:pt x="1102" y="134"/>
                  </a:lnTo>
                  <a:cubicBezTo>
                    <a:pt x="1068" y="67"/>
                    <a:pt x="1035" y="1"/>
                    <a:pt x="10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080;p56">
              <a:extLst>
                <a:ext uri="{FF2B5EF4-FFF2-40B4-BE49-F238E27FC236}">
                  <a16:creationId xmlns:a16="http://schemas.microsoft.com/office/drawing/2014/main" id="{00BF2626-F8DD-5001-7CD4-0B89BCEAACC6}"/>
                </a:ext>
              </a:extLst>
            </p:cNvPr>
            <p:cNvSpPr/>
            <p:nvPr/>
          </p:nvSpPr>
          <p:spPr>
            <a:xfrm>
              <a:off x="6996669" y="2736664"/>
              <a:ext cx="23441" cy="22119"/>
            </a:xfrm>
            <a:custGeom>
              <a:avLst/>
              <a:gdLst/>
              <a:ahLst/>
              <a:cxnLst/>
              <a:rect l="l" t="t" r="r" b="b"/>
              <a:pathLst>
                <a:path w="1135" h="1071" extrusionOk="0">
                  <a:moveTo>
                    <a:pt x="558" y="0"/>
                  </a:moveTo>
                  <a:cubicBezTo>
                    <a:pt x="539" y="0"/>
                    <a:pt x="520" y="1"/>
                    <a:pt x="501" y="3"/>
                  </a:cubicBezTo>
                  <a:cubicBezTo>
                    <a:pt x="201" y="3"/>
                    <a:pt x="1" y="270"/>
                    <a:pt x="34" y="570"/>
                  </a:cubicBezTo>
                  <a:cubicBezTo>
                    <a:pt x="68" y="871"/>
                    <a:pt x="334" y="1071"/>
                    <a:pt x="635" y="1071"/>
                  </a:cubicBezTo>
                  <a:cubicBezTo>
                    <a:pt x="935" y="1037"/>
                    <a:pt x="1135" y="770"/>
                    <a:pt x="1102" y="504"/>
                  </a:cubicBezTo>
                  <a:cubicBezTo>
                    <a:pt x="1070" y="223"/>
                    <a:pt x="835" y="0"/>
                    <a:pt x="5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081;p56">
              <a:extLst>
                <a:ext uri="{FF2B5EF4-FFF2-40B4-BE49-F238E27FC236}">
                  <a16:creationId xmlns:a16="http://schemas.microsoft.com/office/drawing/2014/main" id="{84950AEE-F991-45B6-9D14-4C8A39DE1761}"/>
                </a:ext>
              </a:extLst>
            </p:cNvPr>
            <p:cNvSpPr/>
            <p:nvPr/>
          </p:nvSpPr>
          <p:spPr>
            <a:xfrm>
              <a:off x="7000118" y="2765598"/>
              <a:ext cx="24143" cy="22119"/>
            </a:xfrm>
            <a:custGeom>
              <a:avLst/>
              <a:gdLst/>
              <a:ahLst/>
              <a:cxnLst/>
              <a:rect l="l" t="t" r="r" b="b"/>
              <a:pathLst>
                <a:path w="1169" h="1071" extrusionOk="0">
                  <a:moveTo>
                    <a:pt x="591" y="0"/>
                  </a:moveTo>
                  <a:cubicBezTo>
                    <a:pt x="573" y="0"/>
                    <a:pt x="554" y="1"/>
                    <a:pt x="534" y="3"/>
                  </a:cubicBezTo>
                  <a:cubicBezTo>
                    <a:pt x="201" y="3"/>
                    <a:pt x="1" y="270"/>
                    <a:pt x="34" y="570"/>
                  </a:cubicBezTo>
                  <a:cubicBezTo>
                    <a:pt x="67" y="871"/>
                    <a:pt x="334" y="1071"/>
                    <a:pt x="634" y="1071"/>
                  </a:cubicBezTo>
                  <a:cubicBezTo>
                    <a:pt x="935" y="1071"/>
                    <a:pt x="1168" y="804"/>
                    <a:pt x="1101" y="504"/>
                  </a:cubicBezTo>
                  <a:cubicBezTo>
                    <a:pt x="1070" y="223"/>
                    <a:pt x="864"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082;p56">
              <a:extLst>
                <a:ext uri="{FF2B5EF4-FFF2-40B4-BE49-F238E27FC236}">
                  <a16:creationId xmlns:a16="http://schemas.microsoft.com/office/drawing/2014/main" id="{BDC439A9-0425-4F1C-939E-DF9A3B1EB1E7}"/>
                </a:ext>
              </a:extLst>
            </p:cNvPr>
            <p:cNvSpPr/>
            <p:nvPr/>
          </p:nvSpPr>
          <p:spPr>
            <a:xfrm>
              <a:off x="7009763" y="2774438"/>
              <a:ext cx="4853" cy="4337"/>
            </a:xfrm>
            <a:custGeom>
              <a:avLst/>
              <a:gdLst/>
              <a:ahLst/>
              <a:cxnLst/>
              <a:rect l="l" t="t" r="r" b="b"/>
              <a:pathLst>
                <a:path w="235" h="210" extrusionOk="0">
                  <a:moveTo>
                    <a:pt x="134" y="0"/>
                  </a:moveTo>
                  <a:cubicBezTo>
                    <a:pt x="124" y="0"/>
                    <a:pt x="113" y="3"/>
                    <a:pt x="101" y="9"/>
                  </a:cubicBezTo>
                  <a:cubicBezTo>
                    <a:pt x="34" y="9"/>
                    <a:pt x="1" y="42"/>
                    <a:pt x="1" y="109"/>
                  </a:cubicBezTo>
                  <a:cubicBezTo>
                    <a:pt x="1" y="176"/>
                    <a:pt x="67" y="209"/>
                    <a:pt x="134" y="209"/>
                  </a:cubicBezTo>
                  <a:cubicBezTo>
                    <a:pt x="201" y="209"/>
                    <a:pt x="234" y="176"/>
                    <a:pt x="234" y="109"/>
                  </a:cubicBezTo>
                  <a:cubicBezTo>
                    <a:pt x="207" y="55"/>
                    <a:pt x="180"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083;p56">
              <a:extLst>
                <a:ext uri="{FF2B5EF4-FFF2-40B4-BE49-F238E27FC236}">
                  <a16:creationId xmlns:a16="http://schemas.microsoft.com/office/drawing/2014/main" id="{88750BB6-5AA5-1201-FDFE-04D2A6F339C0}"/>
                </a:ext>
              </a:extLst>
            </p:cNvPr>
            <p:cNvSpPr/>
            <p:nvPr/>
          </p:nvSpPr>
          <p:spPr>
            <a:xfrm>
              <a:off x="7005632" y="2745669"/>
              <a:ext cx="5535" cy="4853"/>
            </a:xfrm>
            <a:custGeom>
              <a:avLst/>
              <a:gdLst/>
              <a:ahLst/>
              <a:cxnLst/>
              <a:rect l="l" t="t" r="r" b="b"/>
              <a:pathLst>
                <a:path w="268" h="235" extrusionOk="0">
                  <a:moveTo>
                    <a:pt x="134" y="1"/>
                  </a:moveTo>
                  <a:cubicBezTo>
                    <a:pt x="67" y="1"/>
                    <a:pt x="0" y="68"/>
                    <a:pt x="34" y="134"/>
                  </a:cubicBezTo>
                  <a:cubicBezTo>
                    <a:pt x="34" y="201"/>
                    <a:pt x="101" y="234"/>
                    <a:pt x="167" y="234"/>
                  </a:cubicBezTo>
                  <a:cubicBezTo>
                    <a:pt x="201" y="234"/>
                    <a:pt x="267" y="168"/>
                    <a:pt x="267" y="134"/>
                  </a:cubicBezTo>
                  <a:cubicBezTo>
                    <a:pt x="234" y="68"/>
                    <a:pt x="201"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084;p56">
              <a:extLst>
                <a:ext uri="{FF2B5EF4-FFF2-40B4-BE49-F238E27FC236}">
                  <a16:creationId xmlns:a16="http://schemas.microsoft.com/office/drawing/2014/main" id="{469BF312-284C-1B3D-1B0A-9169C339018A}"/>
                </a:ext>
              </a:extLst>
            </p:cNvPr>
            <p:cNvSpPr/>
            <p:nvPr/>
          </p:nvSpPr>
          <p:spPr>
            <a:xfrm>
              <a:off x="6927793" y="2849592"/>
              <a:ext cx="153634" cy="97996"/>
            </a:xfrm>
            <a:custGeom>
              <a:avLst/>
              <a:gdLst/>
              <a:ahLst/>
              <a:cxnLst/>
              <a:rect l="l" t="t" r="r" b="b"/>
              <a:pathLst>
                <a:path w="7439" h="4745" extrusionOk="0">
                  <a:moveTo>
                    <a:pt x="3326" y="1"/>
                  </a:moveTo>
                  <a:cubicBezTo>
                    <a:pt x="2997" y="1"/>
                    <a:pt x="2675" y="136"/>
                    <a:pt x="2435" y="406"/>
                  </a:cubicBezTo>
                  <a:lnTo>
                    <a:pt x="234" y="2841"/>
                  </a:lnTo>
                  <a:cubicBezTo>
                    <a:pt x="33" y="3075"/>
                    <a:pt x="0" y="3408"/>
                    <a:pt x="167" y="3708"/>
                  </a:cubicBezTo>
                  <a:cubicBezTo>
                    <a:pt x="520" y="4350"/>
                    <a:pt x="1181" y="4744"/>
                    <a:pt x="1913" y="4744"/>
                  </a:cubicBezTo>
                  <a:cubicBezTo>
                    <a:pt x="1942" y="4744"/>
                    <a:pt x="1972" y="4744"/>
                    <a:pt x="2002" y="4743"/>
                  </a:cubicBezTo>
                  <a:cubicBezTo>
                    <a:pt x="2535" y="4743"/>
                    <a:pt x="3036" y="4642"/>
                    <a:pt x="3569" y="4509"/>
                  </a:cubicBezTo>
                  <a:cubicBezTo>
                    <a:pt x="4070" y="4309"/>
                    <a:pt x="4503" y="3942"/>
                    <a:pt x="4804" y="3475"/>
                  </a:cubicBezTo>
                  <a:lnTo>
                    <a:pt x="6571" y="3141"/>
                  </a:lnTo>
                  <a:cubicBezTo>
                    <a:pt x="7139" y="3008"/>
                    <a:pt x="7439" y="2441"/>
                    <a:pt x="7239" y="1907"/>
                  </a:cubicBezTo>
                  <a:lnTo>
                    <a:pt x="6738" y="773"/>
                  </a:lnTo>
                  <a:cubicBezTo>
                    <a:pt x="6605" y="473"/>
                    <a:pt x="6338" y="273"/>
                    <a:pt x="6038" y="239"/>
                  </a:cubicBezTo>
                  <a:lnTo>
                    <a:pt x="3436" y="6"/>
                  </a:lnTo>
                  <a:cubicBezTo>
                    <a:pt x="3399" y="3"/>
                    <a:pt x="3363" y="1"/>
                    <a:pt x="3326"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085;p56">
              <a:extLst>
                <a:ext uri="{FF2B5EF4-FFF2-40B4-BE49-F238E27FC236}">
                  <a16:creationId xmlns:a16="http://schemas.microsoft.com/office/drawing/2014/main" id="{664334B7-90E8-5599-4B64-B940FCE9C697}"/>
                </a:ext>
              </a:extLst>
            </p:cNvPr>
            <p:cNvSpPr/>
            <p:nvPr/>
          </p:nvSpPr>
          <p:spPr>
            <a:xfrm>
              <a:off x="7230910" y="2938728"/>
              <a:ext cx="621413" cy="723209"/>
            </a:xfrm>
            <a:custGeom>
              <a:avLst/>
              <a:gdLst/>
              <a:ahLst/>
              <a:cxnLst/>
              <a:rect l="l" t="t" r="r" b="b"/>
              <a:pathLst>
                <a:path w="30089" h="35018" extrusionOk="0">
                  <a:moveTo>
                    <a:pt x="16788" y="0"/>
                  </a:moveTo>
                  <a:cubicBezTo>
                    <a:pt x="16019" y="0"/>
                    <a:pt x="15281" y="17"/>
                    <a:pt x="14644" y="60"/>
                  </a:cubicBezTo>
                  <a:cubicBezTo>
                    <a:pt x="14646" y="58"/>
                    <a:pt x="14643" y="57"/>
                    <a:pt x="14635" y="57"/>
                  </a:cubicBezTo>
                  <a:cubicBezTo>
                    <a:pt x="14488" y="57"/>
                    <a:pt x="12577" y="371"/>
                    <a:pt x="11242" y="593"/>
                  </a:cubicBezTo>
                  <a:cubicBezTo>
                    <a:pt x="10241" y="760"/>
                    <a:pt x="9374" y="1361"/>
                    <a:pt x="8873" y="2228"/>
                  </a:cubicBezTo>
                  <a:cubicBezTo>
                    <a:pt x="7472" y="4663"/>
                    <a:pt x="6572" y="8499"/>
                    <a:pt x="6138" y="11334"/>
                  </a:cubicBezTo>
                  <a:cubicBezTo>
                    <a:pt x="5904" y="13136"/>
                    <a:pt x="5337" y="14870"/>
                    <a:pt x="4437" y="16438"/>
                  </a:cubicBezTo>
                  <a:cubicBezTo>
                    <a:pt x="2535" y="19840"/>
                    <a:pt x="0" y="26045"/>
                    <a:pt x="5404" y="28447"/>
                  </a:cubicBezTo>
                  <a:cubicBezTo>
                    <a:pt x="5406" y="28446"/>
                    <a:pt x="5409" y="28446"/>
                    <a:pt x="5411" y="28446"/>
                  </a:cubicBezTo>
                  <a:cubicBezTo>
                    <a:pt x="5596" y="28446"/>
                    <a:pt x="7519" y="29517"/>
                    <a:pt x="8373" y="29714"/>
                  </a:cubicBezTo>
                  <a:cubicBezTo>
                    <a:pt x="8373" y="29781"/>
                    <a:pt x="16245" y="31682"/>
                    <a:pt x="20048" y="32583"/>
                  </a:cubicBezTo>
                  <a:cubicBezTo>
                    <a:pt x="22183" y="33083"/>
                    <a:pt x="23684" y="33750"/>
                    <a:pt x="25051" y="35018"/>
                  </a:cubicBezTo>
                  <a:cubicBezTo>
                    <a:pt x="25051" y="35018"/>
                    <a:pt x="28421" y="19474"/>
                    <a:pt x="29755" y="6431"/>
                  </a:cubicBezTo>
                  <a:cubicBezTo>
                    <a:pt x="30088" y="3295"/>
                    <a:pt x="27720" y="527"/>
                    <a:pt x="24584" y="326"/>
                  </a:cubicBezTo>
                  <a:lnTo>
                    <a:pt x="23117" y="260"/>
                  </a:lnTo>
                  <a:cubicBezTo>
                    <a:pt x="22933" y="233"/>
                    <a:pt x="19644" y="0"/>
                    <a:pt x="16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086;p56">
              <a:extLst>
                <a:ext uri="{FF2B5EF4-FFF2-40B4-BE49-F238E27FC236}">
                  <a16:creationId xmlns:a16="http://schemas.microsoft.com/office/drawing/2014/main" id="{E59B5175-D8A5-4547-81E9-ABC6420FD0A7}"/>
                </a:ext>
              </a:extLst>
            </p:cNvPr>
            <p:cNvSpPr/>
            <p:nvPr/>
          </p:nvSpPr>
          <p:spPr>
            <a:xfrm>
              <a:off x="7451830" y="2763595"/>
              <a:ext cx="240664" cy="270176"/>
            </a:xfrm>
            <a:custGeom>
              <a:avLst/>
              <a:gdLst/>
              <a:ahLst/>
              <a:cxnLst/>
              <a:rect l="l" t="t" r="r" b="b"/>
              <a:pathLst>
                <a:path w="11653" h="13082" extrusionOk="0">
                  <a:moveTo>
                    <a:pt x="10852" y="0"/>
                  </a:moveTo>
                  <a:lnTo>
                    <a:pt x="7016" y="2869"/>
                  </a:lnTo>
                  <a:lnTo>
                    <a:pt x="3880" y="5571"/>
                  </a:lnTo>
                  <a:lnTo>
                    <a:pt x="3780" y="5638"/>
                  </a:lnTo>
                  <a:cubicBezTo>
                    <a:pt x="3814" y="5804"/>
                    <a:pt x="3847" y="5938"/>
                    <a:pt x="3914" y="6105"/>
                  </a:cubicBezTo>
                  <a:cubicBezTo>
                    <a:pt x="3947" y="6271"/>
                    <a:pt x="4014" y="6438"/>
                    <a:pt x="4047" y="6638"/>
                  </a:cubicBezTo>
                  <a:cubicBezTo>
                    <a:pt x="4080" y="6638"/>
                    <a:pt x="4080" y="6672"/>
                    <a:pt x="4080" y="6705"/>
                  </a:cubicBezTo>
                  <a:cubicBezTo>
                    <a:pt x="4547" y="8273"/>
                    <a:pt x="4514" y="8740"/>
                    <a:pt x="1812" y="9941"/>
                  </a:cubicBezTo>
                  <a:cubicBezTo>
                    <a:pt x="867" y="11093"/>
                    <a:pt x="0" y="13082"/>
                    <a:pt x="2525" y="13082"/>
                  </a:cubicBezTo>
                  <a:cubicBezTo>
                    <a:pt x="2851" y="13082"/>
                    <a:pt x="3234" y="13049"/>
                    <a:pt x="3680" y="12976"/>
                  </a:cubicBezTo>
                  <a:cubicBezTo>
                    <a:pt x="6649" y="12576"/>
                    <a:pt x="9451" y="11242"/>
                    <a:pt x="11653" y="9173"/>
                  </a:cubicBezTo>
                  <a:cubicBezTo>
                    <a:pt x="9418" y="7672"/>
                    <a:pt x="10118" y="2802"/>
                    <a:pt x="10852"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3" name="Google Shape;1087;p56">
              <a:extLst>
                <a:ext uri="{FF2B5EF4-FFF2-40B4-BE49-F238E27FC236}">
                  <a16:creationId xmlns:a16="http://schemas.microsoft.com/office/drawing/2014/main" id="{A588543C-F8D1-F164-4D98-B54A0A7333F9}"/>
                </a:ext>
              </a:extLst>
            </p:cNvPr>
            <p:cNvSpPr/>
            <p:nvPr/>
          </p:nvSpPr>
          <p:spPr>
            <a:xfrm>
              <a:off x="7087602" y="4295040"/>
              <a:ext cx="111627" cy="208074"/>
            </a:xfrm>
            <a:custGeom>
              <a:avLst/>
              <a:gdLst/>
              <a:ahLst/>
              <a:cxnLst/>
              <a:rect l="l" t="t" r="r" b="b"/>
              <a:pathLst>
                <a:path w="5405" h="10075" extrusionOk="0">
                  <a:moveTo>
                    <a:pt x="4004" y="0"/>
                  </a:moveTo>
                  <a:lnTo>
                    <a:pt x="1" y="467"/>
                  </a:lnTo>
                  <a:lnTo>
                    <a:pt x="2002" y="10074"/>
                  </a:lnTo>
                  <a:lnTo>
                    <a:pt x="5405" y="9741"/>
                  </a:lnTo>
                  <a:lnTo>
                    <a:pt x="400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088;p56">
              <a:extLst>
                <a:ext uri="{FF2B5EF4-FFF2-40B4-BE49-F238E27FC236}">
                  <a16:creationId xmlns:a16="http://schemas.microsoft.com/office/drawing/2014/main" id="{7684CE4D-50AE-1797-B377-3820C85AE945}"/>
                </a:ext>
              </a:extLst>
            </p:cNvPr>
            <p:cNvSpPr/>
            <p:nvPr/>
          </p:nvSpPr>
          <p:spPr>
            <a:xfrm>
              <a:off x="6963605" y="4470566"/>
              <a:ext cx="259746" cy="105369"/>
            </a:xfrm>
            <a:custGeom>
              <a:avLst/>
              <a:gdLst/>
              <a:ahLst/>
              <a:cxnLst/>
              <a:rect l="l" t="t" r="r" b="b"/>
              <a:pathLst>
                <a:path w="12577" h="5102" extrusionOk="0">
                  <a:moveTo>
                    <a:pt x="11538" y="1"/>
                  </a:moveTo>
                  <a:cubicBezTo>
                    <a:pt x="11518" y="1"/>
                    <a:pt x="11497" y="3"/>
                    <a:pt x="11476" y="7"/>
                  </a:cubicBezTo>
                  <a:lnTo>
                    <a:pt x="7806" y="241"/>
                  </a:lnTo>
                  <a:cubicBezTo>
                    <a:pt x="7339" y="241"/>
                    <a:pt x="6906" y="441"/>
                    <a:pt x="6605" y="775"/>
                  </a:cubicBezTo>
                  <a:cubicBezTo>
                    <a:pt x="5905" y="1508"/>
                    <a:pt x="3670" y="2843"/>
                    <a:pt x="968" y="2943"/>
                  </a:cubicBezTo>
                  <a:cubicBezTo>
                    <a:pt x="201" y="2943"/>
                    <a:pt x="1" y="4711"/>
                    <a:pt x="1769" y="5011"/>
                  </a:cubicBezTo>
                  <a:cubicBezTo>
                    <a:pt x="2152" y="5076"/>
                    <a:pt x="2581" y="5102"/>
                    <a:pt x="3033" y="5102"/>
                  </a:cubicBezTo>
                  <a:cubicBezTo>
                    <a:pt x="4667" y="5102"/>
                    <a:pt x="6587" y="4763"/>
                    <a:pt x="7606" y="4711"/>
                  </a:cubicBezTo>
                  <a:cubicBezTo>
                    <a:pt x="8156" y="4667"/>
                    <a:pt x="8622" y="4655"/>
                    <a:pt x="9034" y="4655"/>
                  </a:cubicBezTo>
                  <a:cubicBezTo>
                    <a:pt x="9506" y="4655"/>
                    <a:pt x="9908" y="4671"/>
                    <a:pt x="10287" y="4671"/>
                  </a:cubicBezTo>
                  <a:cubicBezTo>
                    <a:pt x="10840" y="4671"/>
                    <a:pt x="11343" y="4638"/>
                    <a:pt x="11943" y="4477"/>
                  </a:cubicBezTo>
                  <a:lnTo>
                    <a:pt x="11976" y="4477"/>
                  </a:lnTo>
                  <a:cubicBezTo>
                    <a:pt x="12343" y="4411"/>
                    <a:pt x="12576" y="4044"/>
                    <a:pt x="12510" y="3643"/>
                  </a:cubicBezTo>
                  <a:lnTo>
                    <a:pt x="11809" y="241"/>
                  </a:lnTo>
                  <a:cubicBezTo>
                    <a:pt x="11780" y="96"/>
                    <a:pt x="11675" y="1"/>
                    <a:pt x="1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089;p56">
              <a:extLst>
                <a:ext uri="{FF2B5EF4-FFF2-40B4-BE49-F238E27FC236}">
                  <a16:creationId xmlns:a16="http://schemas.microsoft.com/office/drawing/2014/main" id="{BBE29D62-3E04-75AA-7756-67643A4A44F9}"/>
                </a:ext>
              </a:extLst>
            </p:cNvPr>
            <p:cNvSpPr/>
            <p:nvPr/>
          </p:nvSpPr>
          <p:spPr>
            <a:xfrm>
              <a:off x="7086921" y="4295040"/>
              <a:ext cx="99235" cy="124700"/>
            </a:xfrm>
            <a:custGeom>
              <a:avLst/>
              <a:gdLst/>
              <a:ahLst/>
              <a:cxnLst/>
              <a:rect l="l" t="t" r="r" b="b"/>
              <a:pathLst>
                <a:path w="4805" h="6038" extrusionOk="0">
                  <a:moveTo>
                    <a:pt x="4037" y="0"/>
                  </a:moveTo>
                  <a:lnTo>
                    <a:pt x="1" y="467"/>
                  </a:lnTo>
                  <a:lnTo>
                    <a:pt x="1201" y="6038"/>
                  </a:lnTo>
                  <a:lnTo>
                    <a:pt x="4804" y="5304"/>
                  </a:lnTo>
                  <a:lnTo>
                    <a:pt x="40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090;p56">
              <a:extLst>
                <a:ext uri="{FF2B5EF4-FFF2-40B4-BE49-F238E27FC236}">
                  <a16:creationId xmlns:a16="http://schemas.microsoft.com/office/drawing/2014/main" id="{89C79F10-EC80-B460-C8A5-57AC33F0E8A2}"/>
                </a:ext>
              </a:extLst>
            </p:cNvPr>
            <p:cNvSpPr/>
            <p:nvPr/>
          </p:nvSpPr>
          <p:spPr>
            <a:xfrm>
              <a:off x="6948446" y="3579266"/>
              <a:ext cx="761272" cy="819822"/>
            </a:xfrm>
            <a:custGeom>
              <a:avLst/>
              <a:gdLst/>
              <a:ahLst/>
              <a:cxnLst/>
              <a:rect l="l" t="t" r="r" b="b"/>
              <a:pathLst>
                <a:path w="36861" h="39696" extrusionOk="0">
                  <a:moveTo>
                    <a:pt x="30022" y="0"/>
                  </a:moveTo>
                  <a:cubicBezTo>
                    <a:pt x="26720" y="434"/>
                    <a:pt x="23618" y="2735"/>
                    <a:pt x="23618" y="2735"/>
                  </a:cubicBezTo>
                  <a:cubicBezTo>
                    <a:pt x="23618" y="2735"/>
                    <a:pt x="19247" y="2166"/>
                    <a:pt x="14262" y="2166"/>
                  </a:cubicBezTo>
                  <a:cubicBezTo>
                    <a:pt x="11065" y="2166"/>
                    <a:pt x="7615" y="2400"/>
                    <a:pt x="4904" y="3169"/>
                  </a:cubicBezTo>
                  <a:lnTo>
                    <a:pt x="4871" y="3169"/>
                  </a:lnTo>
                  <a:lnTo>
                    <a:pt x="4738" y="3202"/>
                  </a:lnTo>
                  <a:cubicBezTo>
                    <a:pt x="4504" y="3269"/>
                    <a:pt x="4237" y="3369"/>
                    <a:pt x="4004" y="3469"/>
                  </a:cubicBezTo>
                  <a:cubicBezTo>
                    <a:pt x="3904" y="3469"/>
                    <a:pt x="3837" y="3503"/>
                    <a:pt x="3770" y="3536"/>
                  </a:cubicBezTo>
                  <a:lnTo>
                    <a:pt x="3503" y="3636"/>
                  </a:lnTo>
                  <a:lnTo>
                    <a:pt x="3303" y="3736"/>
                  </a:lnTo>
                  <a:cubicBezTo>
                    <a:pt x="3070" y="3836"/>
                    <a:pt x="2870" y="3936"/>
                    <a:pt x="2636" y="4036"/>
                  </a:cubicBezTo>
                  <a:cubicBezTo>
                    <a:pt x="2569" y="4070"/>
                    <a:pt x="2503" y="4103"/>
                    <a:pt x="2436" y="4136"/>
                  </a:cubicBezTo>
                  <a:cubicBezTo>
                    <a:pt x="2302" y="4203"/>
                    <a:pt x="2169" y="4303"/>
                    <a:pt x="2069" y="4370"/>
                  </a:cubicBezTo>
                  <a:lnTo>
                    <a:pt x="1735" y="4570"/>
                  </a:lnTo>
                  <a:cubicBezTo>
                    <a:pt x="1635" y="4670"/>
                    <a:pt x="1502" y="4770"/>
                    <a:pt x="1402" y="4837"/>
                  </a:cubicBezTo>
                  <a:cubicBezTo>
                    <a:pt x="1302" y="4937"/>
                    <a:pt x="1202" y="5037"/>
                    <a:pt x="1102" y="5137"/>
                  </a:cubicBezTo>
                  <a:cubicBezTo>
                    <a:pt x="1068" y="5170"/>
                    <a:pt x="1002" y="5237"/>
                    <a:pt x="968" y="5271"/>
                  </a:cubicBezTo>
                  <a:lnTo>
                    <a:pt x="835" y="5437"/>
                  </a:lnTo>
                  <a:cubicBezTo>
                    <a:pt x="401" y="5938"/>
                    <a:pt x="134" y="6571"/>
                    <a:pt x="34" y="7239"/>
                  </a:cubicBezTo>
                  <a:cubicBezTo>
                    <a:pt x="1" y="7372"/>
                    <a:pt x="1" y="7505"/>
                    <a:pt x="1" y="7639"/>
                  </a:cubicBezTo>
                  <a:cubicBezTo>
                    <a:pt x="1" y="7672"/>
                    <a:pt x="1" y="7706"/>
                    <a:pt x="1" y="7739"/>
                  </a:cubicBezTo>
                  <a:lnTo>
                    <a:pt x="1" y="8740"/>
                  </a:lnTo>
                  <a:cubicBezTo>
                    <a:pt x="34" y="9841"/>
                    <a:pt x="101" y="10941"/>
                    <a:pt x="268" y="12042"/>
                  </a:cubicBezTo>
                  <a:cubicBezTo>
                    <a:pt x="801" y="16112"/>
                    <a:pt x="2069" y="20381"/>
                    <a:pt x="3036" y="24484"/>
                  </a:cubicBezTo>
                  <a:cubicBezTo>
                    <a:pt x="4938" y="32623"/>
                    <a:pt x="6606" y="39695"/>
                    <a:pt x="6606" y="39695"/>
                  </a:cubicBezTo>
                  <a:lnTo>
                    <a:pt x="7339" y="39562"/>
                  </a:lnTo>
                  <a:lnTo>
                    <a:pt x="11276" y="38728"/>
                  </a:lnTo>
                  <a:lnTo>
                    <a:pt x="12143" y="38528"/>
                  </a:lnTo>
                  <a:cubicBezTo>
                    <a:pt x="12143" y="38528"/>
                    <a:pt x="11676" y="16879"/>
                    <a:pt x="8707" y="14177"/>
                  </a:cubicBezTo>
                  <a:lnTo>
                    <a:pt x="8707" y="14177"/>
                  </a:lnTo>
                  <a:lnTo>
                    <a:pt x="26953" y="15178"/>
                  </a:lnTo>
                  <a:cubicBezTo>
                    <a:pt x="27187" y="15178"/>
                    <a:pt x="27420" y="15211"/>
                    <a:pt x="27654" y="15211"/>
                  </a:cubicBezTo>
                  <a:lnTo>
                    <a:pt x="28088" y="15211"/>
                  </a:lnTo>
                  <a:cubicBezTo>
                    <a:pt x="33858" y="15144"/>
                    <a:pt x="36860" y="8706"/>
                    <a:pt x="32024" y="200"/>
                  </a:cubicBezTo>
                  <a:lnTo>
                    <a:pt x="31957" y="200"/>
                  </a:lnTo>
                  <a:lnTo>
                    <a:pt x="30489" y="33"/>
                  </a:lnTo>
                  <a:lnTo>
                    <a:pt x="300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091;p56">
              <a:extLst>
                <a:ext uri="{FF2B5EF4-FFF2-40B4-BE49-F238E27FC236}">
                  <a16:creationId xmlns:a16="http://schemas.microsoft.com/office/drawing/2014/main" id="{A0E396E4-89D5-237C-7AF0-A4FD07DD65BE}"/>
                </a:ext>
              </a:extLst>
            </p:cNvPr>
            <p:cNvSpPr/>
            <p:nvPr/>
          </p:nvSpPr>
          <p:spPr>
            <a:xfrm>
              <a:off x="6593656" y="4066313"/>
              <a:ext cx="139879" cy="200494"/>
            </a:xfrm>
            <a:custGeom>
              <a:avLst/>
              <a:gdLst/>
              <a:ahLst/>
              <a:cxnLst/>
              <a:rect l="l" t="t" r="r" b="b"/>
              <a:pathLst>
                <a:path w="6773" h="9708" extrusionOk="0">
                  <a:moveTo>
                    <a:pt x="4604" y="1"/>
                  </a:moveTo>
                  <a:lnTo>
                    <a:pt x="2736" y="3937"/>
                  </a:lnTo>
                  <a:lnTo>
                    <a:pt x="1" y="9708"/>
                  </a:lnTo>
                  <a:lnTo>
                    <a:pt x="3637" y="9341"/>
                  </a:lnTo>
                  <a:lnTo>
                    <a:pt x="5805" y="6005"/>
                  </a:lnTo>
                  <a:lnTo>
                    <a:pt x="6772" y="4504"/>
                  </a:lnTo>
                  <a:lnTo>
                    <a:pt x="460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092;p56">
              <a:extLst>
                <a:ext uri="{FF2B5EF4-FFF2-40B4-BE49-F238E27FC236}">
                  <a16:creationId xmlns:a16="http://schemas.microsoft.com/office/drawing/2014/main" id="{2AB0FACA-A9F4-BCA9-2913-767757E78E29}"/>
                </a:ext>
              </a:extLst>
            </p:cNvPr>
            <p:cNvSpPr/>
            <p:nvPr/>
          </p:nvSpPr>
          <p:spPr>
            <a:xfrm>
              <a:off x="6427817" y="4192583"/>
              <a:ext cx="251300" cy="149421"/>
            </a:xfrm>
            <a:custGeom>
              <a:avLst/>
              <a:gdLst/>
              <a:ahLst/>
              <a:cxnLst/>
              <a:rect l="l" t="t" r="r" b="b"/>
              <a:pathLst>
                <a:path w="12168" h="7235" extrusionOk="0">
                  <a:moveTo>
                    <a:pt x="1277" y="0"/>
                  </a:moveTo>
                  <a:cubicBezTo>
                    <a:pt x="620" y="0"/>
                    <a:pt x="0" y="1356"/>
                    <a:pt x="1426" y="2193"/>
                  </a:cubicBezTo>
                  <a:lnTo>
                    <a:pt x="5863" y="4761"/>
                  </a:lnTo>
                  <a:cubicBezTo>
                    <a:pt x="7631" y="5829"/>
                    <a:pt x="8264" y="6296"/>
                    <a:pt x="9665" y="7163"/>
                  </a:cubicBezTo>
                  <a:cubicBezTo>
                    <a:pt x="9763" y="7212"/>
                    <a:pt x="9869" y="7235"/>
                    <a:pt x="9974" y="7235"/>
                  </a:cubicBezTo>
                  <a:cubicBezTo>
                    <a:pt x="10229" y="7235"/>
                    <a:pt x="10481" y="7099"/>
                    <a:pt x="10599" y="6863"/>
                  </a:cubicBezTo>
                  <a:lnTo>
                    <a:pt x="12100" y="3393"/>
                  </a:lnTo>
                  <a:cubicBezTo>
                    <a:pt x="12167" y="3260"/>
                    <a:pt x="12100" y="3060"/>
                    <a:pt x="11934" y="2993"/>
                  </a:cubicBezTo>
                  <a:lnTo>
                    <a:pt x="8932" y="1125"/>
                  </a:lnTo>
                  <a:cubicBezTo>
                    <a:pt x="8772" y="1011"/>
                    <a:pt x="8597" y="960"/>
                    <a:pt x="8417" y="960"/>
                  </a:cubicBezTo>
                  <a:cubicBezTo>
                    <a:pt x="8333" y="960"/>
                    <a:pt x="8249" y="971"/>
                    <a:pt x="8164" y="992"/>
                  </a:cubicBezTo>
                  <a:cubicBezTo>
                    <a:pt x="7800" y="1051"/>
                    <a:pt x="7390" y="1085"/>
                    <a:pt x="6930" y="1085"/>
                  </a:cubicBezTo>
                  <a:cubicBezTo>
                    <a:pt x="5579" y="1085"/>
                    <a:pt x="3790" y="796"/>
                    <a:pt x="1426" y="24"/>
                  </a:cubicBezTo>
                  <a:cubicBezTo>
                    <a:pt x="1377" y="8"/>
                    <a:pt x="1326" y="0"/>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093;p56">
              <a:extLst>
                <a:ext uri="{FF2B5EF4-FFF2-40B4-BE49-F238E27FC236}">
                  <a16:creationId xmlns:a16="http://schemas.microsoft.com/office/drawing/2014/main" id="{14B2547E-9ACB-71A2-DFC2-D31F7EE3EC76}"/>
                </a:ext>
              </a:extLst>
            </p:cNvPr>
            <p:cNvSpPr/>
            <p:nvPr/>
          </p:nvSpPr>
          <p:spPr>
            <a:xfrm>
              <a:off x="6650162" y="4066313"/>
              <a:ext cx="83374" cy="124018"/>
            </a:xfrm>
            <a:custGeom>
              <a:avLst/>
              <a:gdLst/>
              <a:ahLst/>
              <a:cxnLst/>
              <a:rect l="l" t="t" r="r" b="b"/>
              <a:pathLst>
                <a:path w="4037" h="6005" extrusionOk="0">
                  <a:moveTo>
                    <a:pt x="1868" y="1"/>
                  </a:moveTo>
                  <a:lnTo>
                    <a:pt x="0" y="3937"/>
                  </a:lnTo>
                  <a:lnTo>
                    <a:pt x="3069" y="6005"/>
                  </a:lnTo>
                  <a:lnTo>
                    <a:pt x="4036" y="4504"/>
                  </a:lnTo>
                  <a:lnTo>
                    <a:pt x="1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94;p56">
              <a:extLst>
                <a:ext uri="{FF2B5EF4-FFF2-40B4-BE49-F238E27FC236}">
                  <a16:creationId xmlns:a16="http://schemas.microsoft.com/office/drawing/2014/main" id="{3363FB6D-E9D5-AC90-96EA-4186266FB69F}"/>
                </a:ext>
              </a:extLst>
            </p:cNvPr>
            <p:cNvSpPr/>
            <p:nvPr/>
          </p:nvSpPr>
          <p:spPr>
            <a:xfrm>
              <a:off x="6648778" y="3462827"/>
              <a:ext cx="1145243" cy="720628"/>
            </a:xfrm>
            <a:custGeom>
              <a:avLst/>
              <a:gdLst/>
              <a:ahLst/>
              <a:cxnLst/>
              <a:rect l="l" t="t" r="r" b="b"/>
              <a:pathLst>
                <a:path w="55453" h="34893" extrusionOk="0">
                  <a:moveTo>
                    <a:pt x="19336" y="0"/>
                  </a:moveTo>
                  <a:cubicBezTo>
                    <a:pt x="14798" y="0"/>
                    <a:pt x="10767" y="2894"/>
                    <a:pt x="9340" y="7239"/>
                  </a:cubicBezTo>
                  <a:cubicBezTo>
                    <a:pt x="5538" y="18781"/>
                    <a:pt x="0" y="31723"/>
                    <a:pt x="0" y="31723"/>
                  </a:cubicBezTo>
                  <a:lnTo>
                    <a:pt x="568" y="32124"/>
                  </a:lnTo>
                  <a:lnTo>
                    <a:pt x="3736" y="34292"/>
                  </a:lnTo>
                  <a:lnTo>
                    <a:pt x="4604" y="34892"/>
                  </a:lnTo>
                  <a:cubicBezTo>
                    <a:pt x="4604" y="34892"/>
                    <a:pt x="9774" y="26753"/>
                    <a:pt x="14744" y="17780"/>
                  </a:cubicBezTo>
                  <a:lnTo>
                    <a:pt x="14744" y="17680"/>
                  </a:lnTo>
                  <a:cubicBezTo>
                    <a:pt x="14611" y="16579"/>
                    <a:pt x="14544" y="15479"/>
                    <a:pt x="14511" y="14378"/>
                  </a:cubicBezTo>
                  <a:lnTo>
                    <a:pt x="14511" y="13377"/>
                  </a:lnTo>
                  <a:cubicBezTo>
                    <a:pt x="14511" y="13244"/>
                    <a:pt x="14544" y="13110"/>
                    <a:pt x="14544" y="12977"/>
                  </a:cubicBezTo>
                  <a:cubicBezTo>
                    <a:pt x="14644" y="12310"/>
                    <a:pt x="14911" y="11676"/>
                    <a:pt x="15345" y="11175"/>
                  </a:cubicBezTo>
                  <a:lnTo>
                    <a:pt x="15478" y="11009"/>
                  </a:lnTo>
                  <a:cubicBezTo>
                    <a:pt x="15512" y="10975"/>
                    <a:pt x="15578" y="10909"/>
                    <a:pt x="15612" y="10875"/>
                  </a:cubicBezTo>
                  <a:cubicBezTo>
                    <a:pt x="15712" y="10775"/>
                    <a:pt x="15812" y="10675"/>
                    <a:pt x="15912" y="10608"/>
                  </a:cubicBezTo>
                  <a:cubicBezTo>
                    <a:pt x="16012" y="10508"/>
                    <a:pt x="16145" y="10408"/>
                    <a:pt x="16245" y="10341"/>
                  </a:cubicBezTo>
                  <a:lnTo>
                    <a:pt x="16579" y="10108"/>
                  </a:lnTo>
                  <a:cubicBezTo>
                    <a:pt x="16679" y="10041"/>
                    <a:pt x="16812" y="9975"/>
                    <a:pt x="16946" y="9874"/>
                  </a:cubicBezTo>
                  <a:cubicBezTo>
                    <a:pt x="17013" y="9841"/>
                    <a:pt x="17079" y="9808"/>
                    <a:pt x="17146" y="9774"/>
                  </a:cubicBezTo>
                  <a:cubicBezTo>
                    <a:pt x="17380" y="9674"/>
                    <a:pt x="17580" y="9574"/>
                    <a:pt x="17813" y="9474"/>
                  </a:cubicBezTo>
                  <a:lnTo>
                    <a:pt x="18013" y="9374"/>
                  </a:lnTo>
                  <a:lnTo>
                    <a:pt x="18280" y="9274"/>
                  </a:lnTo>
                  <a:cubicBezTo>
                    <a:pt x="18347" y="9241"/>
                    <a:pt x="18414" y="9207"/>
                    <a:pt x="18514" y="9207"/>
                  </a:cubicBezTo>
                  <a:cubicBezTo>
                    <a:pt x="18747" y="9107"/>
                    <a:pt x="18981" y="9041"/>
                    <a:pt x="19248" y="8940"/>
                  </a:cubicBezTo>
                  <a:lnTo>
                    <a:pt x="19381" y="8907"/>
                  </a:lnTo>
                  <a:lnTo>
                    <a:pt x="19414" y="8907"/>
                  </a:lnTo>
                  <a:cubicBezTo>
                    <a:pt x="21549" y="9908"/>
                    <a:pt x="25385" y="12243"/>
                    <a:pt x="29522" y="14645"/>
                  </a:cubicBezTo>
                  <a:cubicBezTo>
                    <a:pt x="33991" y="17246"/>
                    <a:pt x="38828" y="19882"/>
                    <a:pt x="42164" y="20849"/>
                  </a:cubicBezTo>
                  <a:cubicBezTo>
                    <a:pt x="42297" y="20882"/>
                    <a:pt x="42464" y="20916"/>
                    <a:pt x="42598" y="20949"/>
                  </a:cubicBezTo>
                  <a:cubicBezTo>
                    <a:pt x="42964" y="21049"/>
                    <a:pt x="43365" y="21149"/>
                    <a:pt x="43765" y="21183"/>
                  </a:cubicBezTo>
                  <a:cubicBezTo>
                    <a:pt x="44288" y="21248"/>
                    <a:pt x="44811" y="21281"/>
                    <a:pt x="45329" y="21281"/>
                  </a:cubicBezTo>
                  <a:cubicBezTo>
                    <a:pt x="50665" y="21281"/>
                    <a:pt x="55452" y="17772"/>
                    <a:pt x="53172" y="9441"/>
                  </a:cubicBezTo>
                  <a:cubicBezTo>
                    <a:pt x="52671" y="7573"/>
                    <a:pt x="51037" y="6205"/>
                    <a:pt x="49069" y="6072"/>
                  </a:cubicBezTo>
                  <a:cubicBezTo>
                    <a:pt x="48202" y="6005"/>
                    <a:pt x="47334" y="5938"/>
                    <a:pt x="46534" y="5838"/>
                  </a:cubicBezTo>
                  <a:lnTo>
                    <a:pt x="46467" y="5838"/>
                  </a:lnTo>
                  <a:lnTo>
                    <a:pt x="44999" y="5705"/>
                  </a:lnTo>
                  <a:lnTo>
                    <a:pt x="44532" y="5638"/>
                  </a:lnTo>
                  <a:lnTo>
                    <a:pt x="41130" y="5271"/>
                  </a:lnTo>
                  <a:cubicBezTo>
                    <a:pt x="41130" y="5271"/>
                    <a:pt x="28821" y="101"/>
                    <a:pt x="19414" y="1"/>
                  </a:cubicBezTo>
                  <a:cubicBezTo>
                    <a:pt x="19388" y="1"/>
                    <a:pt x="19362" y="0"/>
                    <a:pt x="1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095;p56">
              <a:extLst>
                <a:ext uri="{FF2B5EF4-FFF2-40B4-BE49-F238E27FC236}">
                  <a16:creationId xmlns:a16="http://schemas.microsoft.com/office/drawing/2014/main" id="{C505508A-F514-6563-6C9D-E28823488822}"/>
                </a:ext>
              </a:extLst>
            </p:cNvPr>
            <p:cNvSpPr/>
            <p:nvPr/>
          </p:nvSpPr>
          <p:spPr>
            <a:xfrm>
              <a:off x="7046277" y="3644713"/>
              <a:ext cx="2767" cy="702"/>
            </a:xfrm>
            <a:custGeom>
              <a:avLst/>
              <a:gdLst/>
              <a:ahLst/>
              <a:cxnLst/>
              <a:rect l="l" t="t" r="r" b="b"/>
              <a:pathLst>
                <a:path w="134" h="34" extrusionOk="0">
                  <a:moveTo>
                    <a:pt x="134" y="0"/>
                  </a:moveTo>
                  <a:lnTo>
                    <a:pt x="134" y="0"/>
                  </a:lnTo>
                  <a:lnTo>
                    <a:pt x="1" y="33"/>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096;p56">
              <a:extLst>
                <a:ext uri="{FF2B5EF4-FFF2-40B4-BE49-F238E27FC236}">
                  <a16:creationId xmlns:a16="http://schemas.microsoft.com/office/drawing/2014/main" id="{96B4C24E-3100-4F55-1329-A73EEFFA9224}"/>
                </a:ext>
              </a:extLst>
            </p:cNvPr>
            <p:cNvSpPr/>
            <p:nvPr/>
          </p:nvSpPr>
          <p:spPr>
            <a:xfrm>
              <a:off x="7529194" y="2813884"/>
              <a:ext cx="93040" cy="88186"/>
            </a:xfrm>
            <a:custGeom>
              <a:avLst/>
              <a:gdLst/>
              <a:ahLst/>
              <a:cxnLst/>
              <a:rect l="l" t="t" r="r" b="b"/>
              <a:pathLst>
                <a:path w="4505" h="4270" extrusionOk="0">
                  <a:moveTo>
                    <a:pt x="3970" y="0"/>
                  </a:moveTo>
                  <a:lnTo>
                    <a:pt x="3270" y="434"/>
                  </a:lnTo>
                  <a:lnTo>
                    <a:pt x="101" y="3136"/>
                  </a:lnTo>
                  <a:lnTo>
                    <a:pt x="1" y="3203"/>
                  </a:lnTo>
                  <a:cubicBezTo>
                    <a:pt x="68" y="3369"/>
                    <a:pt x="101" y="3503"/>
                    <a:pt x="168" y="3670"/>
                  </a:cubicBezTo>
                  <a:cubicBezTo>
                    <a:pt x="201" y="3836"/>
                    <a:pt x="268" y="4003"/>
                    <a:pt x="301" y="4203"/>
                  </a:cubicBezTo>
                  <a:cubicBezTo>
                    <a:pt x="334" y="4203"/>
                    <a:pt x="334" y="4237"/>
                    <a:pt x="334" y="4270"/>
                  </a:cubicBezTo>
                  <a:cubicBezTo>
                    <a:pt x="1802" y="4070"/>
                    <a:pt x="4504" y="3002"/>
                    <a:pt x="39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097;p56">
              <a:extLst>
                <a:ext uri="{FF2B5EF4-FFF2-40B4-BE49-F238E27FC236}">
                  <a16:creationId xmlns:a16="http://schemas.microsoft.com/office/drawing/2014/main" id="{92F55CC8-8D57-1812-65B8-B3BAFEA4874E}"/>
                </a:ext>
              </a:extLst>
            </p:cNvPr>
            <p:cNvSpPr/>
            <p:nvPr/>
          </p:nvSpPr>
          <p:spPr>
            <a:xfrm>
              <a:off x="7438963" y="2596413"/>
              <a:ext cx="221849" cy="292976"/>
            </a:xfrm>
            <a:custGeom>
              <a:avLst/>
              <a:gdLst/>
              <a:ahLst/>
              <a:cxnLst/>
              <a:rect l="l" t="t" r="r" b="b"/>
              <a:pathLst>
                <a:path w="10742" h="14186" extrusionOk="0">
                  <a:moveTo>
                    <a:pt x="5861" y="1"/>
                  </a:moveTo>
                  <a:cubicBezTo>
                    <a:pt x="5052" y="1"/>
                    <a:pt x="4201" y="216"/>
                    <a:pt x="3369" y="690"/>
                  </a:cubicBezTo>
                  <a:cubicBezTo>
                    <a:pt x="33" y="2558"/>
                    <a:pt x="0" y="7895"/>
                    <a:pt x="1034" y="10964"/>
                  </a:cubicBezTo>
                  <a:cubicBezTo>
                    <a:pt x="1696" y="13045"/>
                    <a:pt x="3571" y="14185"/>
                    <a:pt x="5462" y="14185"/>
                  </a:cubicBezTo>
                  <a:cubicBezTo>
                    <a:pt x="6814" y="14185"/>
                    <a:pt x="8175" y="13603"/>
                    <a:pt x="9107" y="12365"/>
                  </a:cubicBezTo>
                  <a:cubicBezTo>
                    <a:pt x="10741" y="10297"/>
                    <a:pt x="10508" y="8195"/>
                    <a:pt x="10441" y="4626"/>
                  </a:cubicBezTo>
                  <a:cubicBezTo>
                    <a:pt x="10366" y="1947"/>
                    <a:pt x="8299" y="1"/>
                    <a:pt x="5861"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098;p56">
              <a:extLst>
                <a:ext uri="{FF2B5EF4-FFF2-40B4-BE49-F238E27FC236}">
                  <a16:creationId xmlns:a16="http://schemas.microsoft.com/office/drawing/2014/main" id="{EF664CE3-9A37-8441-D57B-1C1AAB04E312}"/>
                </a:ext>
              </a:extLst>
            </p:cNvPr>
            <p:cNvSpPr/>
            <p:nvPr/>
          </p:nvSpPr>
          <p:spPr>
            <a:xfrm>
              <a:off x="7397245" y="2552981"/>
              <a:ext cx="281390" cy="279511"/>
            </a:xfrm>
            <a:custGeom>
              <a:avLst/>
              <a:gdLst/>
              <a:ahLst/>
              <a:cxnLst/>
              <a:rect l="l" t="t" r="r" b="b"/>
              <a:pathLst>
                <a:path w="13625" h="13534" extrusionOk="0">
                  <a:moveTo>
                    <a:pt x="9010" y="0"/>
                  </a:moveTo>
                  <a:cubicBezTo>
                    <a:pt x="8790" y="0"/>
                    <a:pt x="8540" y="28"/>
                    <a:pt x="8258" y="91"/>
                  </a:cubicBezTo>
                  <a:cubicBezTo>
                    <a:pt x="6290" y="525"/>
                    <a:pt x="3955" y="1926"/>
                    <a:pt x="2821" y="1992"/>
                  </a:cubicBezTo>
                  <a:cubicBezTo>
                    <a:pt x="2320" y="1992"/>
                    <a:pt x="1820" y="2026"/>
                    <a:pt x="1353" y="2126"/>
                  </a:cubicBezTo>
                  <a:cubicBezTo>
                    <a:pt x="819" y="2259"/>
                    <a:pt x="452" y="2659"/>
                    <a:pt x="352" y="3160"/>
                  </a:cubicBezTo>
                  <a:cubicBezTo>
                    <a:pt x="328" y="3518"/>
                    <a:pt x="630" y="3860"/>
                    <a:pt x="962" y="3926"/>
                  </a:cubicBezTo>
                  <a:lnTo>
                    <a:pt x="962" y="3926"/>
                  </a:lnTo>
                  <a:cubicBezTo>
                    <a:pt x="622" y="3938"/>
                    <a:pt x="0" y="4877"/>
                    <a:pt x="619" y="5528"/>
                  </a:cubicBezTo>
                  <a:cubicBezTo>
                    <a:pt x="838" y="5768"/>
                    <a:pt x="1253" y="5864"/>
                    <a:pt x="1783" y="5864"/>
                  </a:cubicBezTo>
                  <a:cubicBezTo>
                    <a:pt x="3763" y="5864"/>
                    <a:pt x="7351" y="4517"/>
                    <a:pt x="8325" y="4227"/>
                  </a:cubicBezTo>
                  <a:cubicBezTo>
                    <a:pt x="8410" y="4202"/>
                    <a:pt x="8495" y="4189"/>
                    <a:pt x="8579" y="4189"/>
                  </a:cubicBezTo>
                  <a:cubicBezTo>
                    <a:pt x="8822" y="4189"/>
                    <a:pt x="9051" y="4295"/>
                    <a:pt x="9225" y="4494"/>
                  </a:cubicBezTo>
                  <a:cubicBezTo>
                    <a:pt x="9959" y="5428"/>
                    <a:pt x="10093" y="7096"/>
                    <a:pt x="10093" y="7096"/>
                  </a:cubicBezTo>
                  <a:cubicBezTo>
                    <a:pt x="10196" y="7074"/>
                    <a:pt x="10299" y="7063"/>
                    <a:pt x="10401" y="7063"/>
                  </a:cubicBezTo>
                  <a:cubicBezTo>
                    <a:pt x="10761" y="7063"/>
                    <a:pt x="11108" y="7196"/>
                    <a:pt x="11393" y="7430"/>
                  </a:cubicBezTo>
                  <a:cubicBezTo>
                    <a:pt x="11994" y="8030"/>
                    <a:pt x="12261" y="8864"/>
                    <a:pt x="12461" y="9698"/>
                  </a:cubicBezTo>
                  <a:cubicBezTo>
                    <a:pt x="12694" y="10965"/>
                    <a:pt x="12828" y="12266"/>
                    <a:pt x="12895" y="13534"/>
                  </a:cubicBezTo>
                  <a:cubicBezTo>
                    <a:pt x="13095" y="11699"/>
                    <a:pt x="13362" y="8997"/>
                    <a:pt x="13495" y="7163"/>
                  </a:cubicBezTo>
                  <a:cubicBezTo>
                    <a:pt x="13625" y="4893"/>
                    <a:pt x="13092" y="1550"/>
                    <a:pt x="10856" y="1550"/>
                  </a:cubicBezTo>
                  <a:cubicBezTo>
                    <a:pt x="10792" y="1550"/>
                    <a:pt x="10726" y="1553"/>
                    <a:pt x="10660" y="1559"/>
                  </a:cubicBezTo>
                  <a:cubicBezTo>
                    <a:pt x="10660" y="1559"/>
                    <a:pt x="10660" y="0"/>
                    <a:pt x="9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099;p56">
              <a:extLst>
                <a:ext uri="{FF2B5EF4-FFF2-40B4-BE49-F238E27FC236}">
                  <a16:creationId xmlns:a16="http://schemas.microsoft.com/office/drawing/2014/main" id="{FC050F92-B4A7-3AD2-880B-BA8620359C22}"/>
                </a:ext>
              </a:extLst>
            </p:cNvPr>
            <p:cNvSpPr/>
            <p:nvPr/>
          </p:nvSpPr>
          <p:spPr>
            <a:xfrm>
              <a:off x="7635988" y="2720803"/>
              <a:ext cx="63630" cy="81557"/>
            </a:xfrm>
            <a:custGeom>
              <a:avLst/>
              <a:gdLst/>
              <a:ahLst/>
              <a:cxnLst/>
              <a:rect l="l" t="t" r="r" b="b"/>
              <a:pathLst>
                <a:path w="3081" h="3949" extrusionOk="0">
                  <a:moveTo>
                    <a:pt x="1747" y="0"/>
                  </a:moveTo>
                  <a:cubicBezTo>
                    <a:pt x="1647" y="0"/>
                    <a:pt x="1543" y="12"/>
                    <a:pt x="1435" y="37"/>
                  </a:cubicBezTo>
                  <a:cubicBezTo>
                    <a:pt x="434" y="238"/>
                    <a:pt x="0" y="1705"/>
                    <a:pt x="34" y="2606"/>
                  </a:cubicBezTo>
                  <a:cubicBezTo>
                    <a:pt x="34" y="3367"/>
                    <a:pt x="450" y="3948"/>
                    <a:pt x="1015" y="3948"/>
                  </a:cubicBezTo>
                  <a:cubicBezTo>
                    <a:pt x="1218" y="3948"/>
                    <a:pt x="1440" y="3874"/>
                    <a:pt x="1668" y="3707"/>
                  </a:cubicBezTo>
                  <a:cubicBezTo>
                    <a:pt x="2335" y="3206"/>
                    <a:pt x="2769" y="2506"/>
                    <a:pt x="2902" y="1705"/>
                  </a:cubicBezTo>
                  <a:cubicBezTo>
                    <a:pt x="3081" y="813"/>
                    <a:pt x="2570" y="0"/>
                    <a:pt x="1747"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100;p56">
              <a:extLst>
                <a:ext uri="{FF2B5EF4-FFF2-40B4-BE49-F238E27FC236}">
                  <a16:creationId xmlns:a16="http://schemas.microsoft.com/office/drawing/2014/main" id="{FC4ED5CD-317D-F5CE-005A-41F9277484C9}"/>
                </a:ext>
              </a:extLst>
            </p:cNvPr>
            <p:cNvSpPr/>
            <p:nvPr/>
          </p:nvSpPr>
          <p:spPr>
            <a:xfrm>
              <a:off x="7491999" y="2748436"/>
              <a:ext cx="21375" cy="45064"/>
            </a:xfrm>
            <a:custGeom>
              <a:avLst/>
              <a:gdLst/>
              <a:ahLst/>
              <a:cxnLst/>
              <a:rect l="l" t="t" r="r" b="b"/>
              <a:pathLst>
                <a:path w="1035" h="2182" extrusionOk="0">
                  <a:moveTo>
                    <a:pt x="434" y="0"/>
                  </a:moveTo>
                  <a:cubicBezTo>
                    <a:pt x="334" y="1468"/>
                    <a:pt x="401" y="1268"/>
                    <a:pt x="1" y="2135"/>
                  </a:cubicBezTo>
                  <a:cubicBezTo>
                    <a:pt x="104" y="2166"/>
                    <a:pt x="214" y="2181"/>
                    <a:pt x="325" y="2181"/>
                  </a:cubicBezTo>
                  <a:cubicBezTo>
                    <a:pt x="572" y="2181"/>
                    <a:pt x="827" y="2107"/>
                    <a:pt x="1035" y="1968"/>
                  </a:cubicBezTo>
                  <a:lnTo>
                    <a:pt x="434" y="0"/>
                  </a:lnTo>
                  <a:close/>
                </a:path>
              </a:pathLst>
            </a:custGeom>
            <a:solidFill>
              <a:srgbClr val="ED8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101;p56">
              <a:extLst>
                <a:ext uri="{FF2B5EF4-FFF2-40B4-BE49-F238E27FC236}">
                  <a16:creationId xmlns:a16="http://schemas.microsoft.com/office/drawing/2014/main" id="{01D095F6-9686-069D-8077-CE3B73C0E930}"/>
                </a:ext>
              </a:extLst>
            </p:cNvPr>
            <p:cNvSpPr/>
            <p:nvPr/>
          </p:nvSpPr>
          <p:spPr>
            <a:xfrm>
              <a:off x="7520933" y="2682699"/>
              <a:ext cx="42048" cy="16439"/>
            </a:xfrm>
            <a:custGeom>
              <a:avLst/>
              <a:gdLst/>
              <a:ahLst/>
              <a:cxnLst/>
              <a:rect l="l" t="t" r="r" b="b"/>
              <a:pathLst>
                <a:path w="2036" h="796" extrusionOk="0">
                  <a:moveTo>
                    <a:pt x="416" y="0"/>
                  </a:moveTo>
                  <a:cubicBezTo>
                    <a:pt x="327" y="0"/>
                    <a:pt x="244" y="5"/>
                    <a:pt x="167" y="14"/>
                  </a:cubicBezTo>
                  <a:cubicBezTo>
                    <a:pt x="67" y="48"/>
                    <a:pt x="1" y="114"/>
                    <a:pt x="34" y="215"/>
                  </a:cubicBezTo>
                  <a:cubicBezTo>
                    <a:pt x="34" y="297"/>
                    <a:pt x="102" y="357"/>
                    <a:pt x="163" y="357"/>
                  </a:cubicBezTo>
                  <a:cubicBezTo>
                    <a:pt x="176" y="357"/>
                    <a:pt x="189" y="354"/>
                    <a:pt x="201" y="348"/>
                  </a:cubicBezTo>
                  <a:cubicBezTo>
                    <a:pt x="290" y="337"/>
                    <a:pt x="379" y="331"/>
                    <a:pt x="467" y="331"/>
                  </a:cubicBezTo>
                  <a:cubicBezTo>
                    <a:pt x="910" y="331"/>
                    <a:pt x="1340" y="470"/>
                    <a:pt x="1702" y="748"/>
                  </a:cubicBezTo>
                  <a:cubicBezTo>
                    <a:pt x="1725" y="772"/>
                    <a:pt x="1766" y="795"/>
                    <a:pt x="1811" y="795"/>
                  </a:cubicBezTo>
                  <a:cubicBezTo>
                    <a:pt x="1830" y="795"/>
                    <a:pt x="1849" y="791"/>
                    <a:pt x="1869" y="782"/>
                  </a:cubicBezTo>
                  <a:cubicBezTo>
                    <a:pt x="1902" y="782"/>
                    <a:pt x="1935" y="748"/>
                    <a:pt x="1969" y="748"/>
                  </a:cubicBezTo>
                  <a:cubicBezTo>
                    <a:pt x="2035" y="682"/>
                    <a:pt x="2035" y="548"/>
                    <a:pt x="1969" y="515"/>
                  </a:cubicBezTo>
                  <a:cubicBezTo>
                    <a:pt x="1654" y="172"/>
                    <a:pt x="948" y="0"/>
                    <a:pt x="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102;p56">
              <a:extLst>
                <a:ext uri="{FF2B5EF4-FFF2-40B4-BE49-F238E27FC236}">
                  <a16:creationId xmlns:a16="http://schemas.microsoft.com/office/drawing/2014/main" id="{E5185A7F-1790-4210-860E-CB711F91B0B3}"/>
                </a:ext>
              </a:extLst>
            </p:cNvPr>
            <p:cNvSpPr/>
            <p:nvPr/>
          </p:nvSpPr>
          <p:spPr>
            <a:xfrm>
              <a:off x="7452036" y="2689866"/>
              <a:ext cx="31722" cy="24143"/>
            </a:xfrm>
            <a:custGeom>
              <a:avLst/>
              <a:gdLst/>
              <a:ahLst/>
              <a:cxnLst/>
              <a:rect l="l" t="t" r="r" b="b"/>
              <a:pathLst>
                <a:path w="1536" h="1169" extrusionOk="0">
                  <a:moveTo>
                    <a:pt x="1369" y="1"/>
                  </a:moveTo>
                  <a:cubicBezTo>
                    <a:pt x="801" y="68"/>
                    <a:pt x="334" y="401"/>
                    <a:pt x="68" y="902"/>
                  </a:cubicBezTo>
                  <a:cubicBezTo>
                    <a:pt x="1" y="968"/>
                    <a:pt x="34" y="1068"/>
                    <a:pt x="101" y="1135"/>
                  </a:cubicBezTo>
                  <a:cubicBezTo>
                    <a:pt x="134" y="1135"/>
                    <a:pt x="168" y="1168"/>
                    <a:pt x="201" y="1168"/>
                  </a:cubicBezTo>
                  <a:cubicBezTo>
                    <a:pt x="268" y="1135"/>
                    <a:pt x="301" y="1102"/>
                    <a:pt x="334" y="1068"/>
                  </a:cubicBezTo>
                  <a:cubicBezTo>
                    <a:pt x="535" y="668"/>
                    <a:pt x="935" y="401"/>
                    <a:pt x="1369" y="335"/>
                  </a:cubicBezTo>
                  <a:cubicBezTo>
                    <a:pt x="1469" y="335"/>
                    <a:pt x="1535" y="268"/>
                    <a:pt x="1535" y="168"/>
                  </a:cubicBezTo>
                  <a:cubicBezTo>
                    <a:pt x="1535" y="68"/>
                    <a:pt x="1469" y="1"/>
                    <a:pt x="13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103;p56">
              <a:extLst>
                <a:ext uri="{FF2B5EF4-FFF2-40B4-BE49-F238E27FC236}">
                  <a16:creationId xmlns:a16="http://schemas.microsoft.com/office/drawing/2014/main" id="{DB8EA4F4-4F74-F282-1A5A-FF7BB069A5E5}"/>
                </a:ext>
              </a:extLst>
            </p:cNvPr>
            <p:cNvSpPr/>
            <p:nvPr/>
          </p:nvSpPr>
          <p:spPr>
            <a:xfrm>
              <a:off x="7511288" y="2787697"/>
              <a:ext cx="54440" cy="62722"/>
            </a:xfrm>
            <a:custGeom>
              <a:avLst/>
              <a:gdLst/>
              <a:ahLst/>
              <a:cxnLst/>
              <a:rect l="l" t="t" r="r" b="b"/>
              <a:pathLst>
                <a:path w="2636" h="3037" extrusionOk="0">
                  <a:moveTo>
                    <a:pt x="2236" y="1"/>
                  </a:moveTo>
                  <a:cubicBezTo>
                    <a:pt x="1869" y="668"/>
                    <a:pt x="901" y="1202"/>
                    <a:pt x="368" y="1435"/>
                  </a:cubicBezTo>
                  <a:cubicBezTo>
                    <a:pt x="167" y="1535"/>
                    <a:pt x="1" y="1568"/>
                    <a:pt x="1" y="1568"/>
                  </a:cubicBezTo>
                  <a:cubicBezTo>
                    <a:pt x="368" y="2035"/>
                    <a:pt x="701" y="2536"/>
                    <a:pt x="1035" y="3036"/>
                  </a:cubicBezTo>
                  <a:lnTo>
                    <a:pt x="1268" y="2936"/>
                  </a:lnTo>
                  <a:cubicBezTo>
                    <a:pt x="2336" y="2469"/>
                    <a:pt x="2636" y="1835"/>
                    <a:pt x="2636" y="1268"/>
                  </a:cubicBezTo>
                  <a:cubicBezTo>
                    <a:pt x="2636" y="1001"/>
                    <a:pt x="2602" y="701"/>
                    <a:pt x="2469" y="434"/>
                  </a:cubicBezTo>
                  <a:cubicBezTo>
                    <a:pt x="2402" y="301"/>
                    <a:pt x="2336" y="134"/>
                    <a:pt x="2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104;p56">
              <a:extLst>
                <a:ext uri="{FF2B5EF4-FFF2-40B4-BE49-F238E27FC236}">
                  <a16:creationId xmlns:a16="http://schemas.microsoft.com/office/drawing/2014/main" id="{F2315AC6-2ADE-E98D-8941-5F7D247D13B9}"/>
                </a:ext>
              </a:extLst>
            </p:cNvPr>
            <p:cNvSpPr/>
            <p:nvPr/>
          </p:nvSpPr>
          <p:spPr>
            <a:xfrm>
              <a:off x="7518868" y="2787015"/>
              <a:ext cx="43432" cy="37216"/>
            </a:xfrm>
            <a:custGeom>
              <a:avLst/>
              <a:gdLst/>
              <a:ahLst/>
              <a:cxnLst/>
              <a:rect l="l" t="t" r="r" b="b"/>
              <a:pathLst>
                <a:path w="2103" h="1802" extrusionOk="0">
                  <a:moveTo>
                    <a:pt x="1869" y="0"/>
                  </a:moveTo>
                  <a:cubicBezTo>
                    <a:pt x="1502" y="667"/>
                    <a:pt x="534" y="1201"/>
                    <a:pt x="1" y="1468"/>
                  </a:cubicBezTo>
                  <a:lnTo>
                    <a:pt x="167" y="1668"/>
                  </a:lnTo>
                  <a:cubicBezTo>
                    <a:pt x="212" y="1757"/>
                    <a:pt x="301" y="1802"/>
                    <a:pt x="395" y="1802"/>
                  </a:cubicBezTo>
                  <a:cubicBezTo>
                    <a:pt x="442" y="1802"/>
                    <a:pt x="490" y="1791"/>
                    <a:pt x="534" y="1768"/>
                  </a:cubicBezTo>
                  <a:cubicBezTo>
                    <a:pt x="1335" y="1401"/>
                    <a:pt x="1869" y="1001"/>
                    <a:pt x="2069" y="567"/>
                  </a:cubicBezTo>
                  <a:cubicBezTo>
                    <a:pt x="2102" y="501"/>
                    <a:pt x="2102" y="401"/>
                    <a:pt x="2069" y="301"/>
                  </a:cubicBezTo>
                  <a:cubicBezTo>
                    <a:pt x="2002" y="200"/>
                    <a:pt x="1935" y="100"/>
                    <a:pt x="1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105;p56">
              <a:extLst>
                <a:ext uri="{FF2B5EF4-FFF2-40B4-BE49-F238E27FC236}">
                  <a16:creationId xmlns:a16="http://schemas.microsoft.com/office/drawing/2014/main" id="{926CAAF3-2562-EA0E-2472-71C9CDE2CB34}"/>
                </a:ext>
              </a:extLst>
            </p:cNvPr>
            <p:cNvSpPr/>
            <p:nvPr/>
          </p:nvSpPr>
          <p:spPr>
            <a:xfrm>
              <a:off x="7537476" y="2813884"/>
              <a:ext cx="28253" cy="34469"/>
            </a:xfrm>
            <a:custGeom>
              <a:avLst/>
              <a:gdLst/>
              <a:ahLst/>
              <a:cxnLst/>
              <a:rect l="l" t="t" r="r" b="b"/>
              <a:pathLst>
                <a:path w="1368" h="1669" extrusionOk="0">
                  <a:moveTo>
                    <a:pt x="1368" y="0"/>
                  </a:moveTo>
                  <a:cubicBezTo>
                    <a:pt x="968" y="200"/>
                    <a:pt x="601" y="467"/>
                    <a:pt x="300" y="801"/>
                  </a:cubicBezTo>
                  <a:cubicBezTo>
                    <a:pt x="134" y="1068"/>
                    <a:pt x="0" y="1368"/>
                    <a:pt x="0" y="1668"/>
                  </a:cubicBezTo>
                  <a:cubicBezTo>
                    <a:pt x="1068" y="1201"/>
                    <a:pt x="1368" y="567"/>
                    <a:pt x="1368"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106;p56">
              <a:extLst>
                <a:ext uri="{FF2B5EF4-FFF2-40B4-BE49-F238E27FC236}">
                  <a16:creationId xmlns:a16="http://schemas.microsoft.com/office/drawing/2014/main" id="{67E60DF9-860E-BC45-6EBF-C1FFE6809145}"/>
                </a:ext>
              </a:extLst>
            </p:cNvPr>
            <p:cNvSpPr/>
            <p:nvPr/>
          </p:nvSpPr>
          <p:spPr>
            <a:xfrm>
              <a:off x="7483738" y="2784289"/>
              <a:ext cx="77860" cy="42606"/>
            </a:xfrm>
            <a:custGeom>
              <a:avLst/>
              <a:gdLst/>
              <a:ahLst/>
              <a:cxnLst/>
              <a:rect l="l" t="t" r="r" b="b"/>
              <a:pathLst>
                <a:path w="3770" h="2063" extrusionOk="0">
                  <a:moveTo>
                    <a:pt x="2292" y="0"/>
                  </a:moveTo>
                  <a:cubicBezTo>
                    <a:pt x="2183" y="0"/>
                    <a:pt x="2074" y="11"/>
                    <a:pt x="1968" y="32"/>
                  </a:cubicBezTo>
                  <a:cubicBezTo>
                    <a:pt x="1601" y="99"/>
                    <a:pt x="1268" y="266"/>
                    <a:pt x="968" y="433"/>
                  </a:cubicBezTo>
                  <a:cubicBezTo>
                    <a:pt x="768" y="433"/>
                    <a:pt x="567" y="566"/>
                    <a:pt x="501" y="733"/>
                  </a:cubicBezTo>
                  <a:cubicBezTo>
                    <a:pt x="401" y="933"/>
                    <a:pt x="334" y="1100"/>
                    <a:pt x="301" y="1300"/>
                  </a:cubicBezTo>
                  <a:cubicBezTo>
                    <a:pt x="267" y="1500"/>
                    <a:pt x="167" y="1667"/>
                    <a:pt x="0" y="1800"/>
                  </a:cubicBezTo>
                  <a:lnTo>
                    <a:pt x="0" y="1934"/>
                  </a:lnTo>
                  <a:cubicBezTo>
                    <a:pt x="193" y="2021"/>
                    <a:pt x="394" y="2063"/>
                    <a:pt x="592" y="2063"/>
                  </a:cubicBezTo>
                  <a:cubicBezTo>
                    <a:pt x="1150" y="2063"/>
                    <a:pt x="1680" y="1733"/>
                    <a:pt x="1902" y="1166"/>
                  </a:cubicBezTo>
                  <a:cubicBezTo>
                    <a:pt x="2177" y="1317"/>
                    <a:pt x="2490" y="1392"/>
                    <a:pt x="2812" y="1392"/>
                  </a:cubicBezTo>
                  <a:cubicBezTo>
                    <a:pt x="2919" y="1392"/>
                    <a:pt x="3027" y="1383"/>
                    <a:pt x="3136" y="1367"/>
                  </a:cubicBezTo>
                  <a:cubicBezTo>
                    <a:pt x="3269" y="1333"/>
                    <a:pt x="3403" y="1300"/>
                    <a:pt x="3503" y="1200"/>
                  </a:cubicBezTo>
                  <a:cubicBezTo>
                    <a:pt x="3636" y="1066"/>
                    <a:pt x="3703" y="900"/>
                    <a:pt x="3703" y="733"/>
                  </a:cubicBezTo>
                  <a:cubicBezTo>
                    <a:pt x="3770" y="566"/>
                    <a:pt x="3770" y="433"/>
                    <a:pt x="3703" y="299"/>
                  </a:cubicBezTo>
                  <a:cubicBezTo>
                    <a:pt x="3703" y="373"/>
                    <a:pt x="3632" y="396"/>
                    <a:pt x="3545" y="396"/>
                  </a:cubicBezTo>
                  <a:cubicBezTo>
                    <a:pt x="3475" y="396"/>
                    <a:pt x="3396" y="381"/>
                    <a:pt x="3336" y="366"/>
                  </a:cubicBezTo>
                  <a:cubicBezTo>
                    <a:pt x="3203" y="332"/>
                    <a:pt x="3069" y="266"/>
                    <a:pt x="2969" y="166"/>
                  </a:cubicBezTo>
                  <a:cubicBezTo>
                    <a:pt x="2764" y="52"/>
                    <a:pt x="2528" y="0"/>
                    <a:pt x="2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107;p56">
              <a:extLst>
                <a:ext uri="{FF2B5EF4-FFF2-40B4-BE49-F238E27FC236}">
                  <a16:creationId xmlns:a16="http://schemas.microsoft.com/office/drawing/2014/main" id="{A0A73E04-1AA6-C864-DA99-BB3C56B5A34B}"/>
                </a:ext>
              </a:extLst>
            </p:cNvPr>
            <p:cNvSpPr/>
            <p:nvPr/>
          </p:nvSpPr>
          <p:spPr>
            <a:xfrm>
              <a:off x="7473391" y="2738027"/>
              <a:ext cx="16563" cy="21520"/>
            </a:xfrm>
            <a:custGeom>
              <a:avLst/>
              <a:gdLst/>
              <a:ahLst/>
              <a:cxnLst/>
              <a:rect l="l" t="t" r="r" b="b"/>
              <a:pathLst>
                <a:path w="802" h="1042" extrusionOk="0">
                  <a:moveTo>
                    <a:pt x="345" y="0"/>
                  </a:moveTo>
                  <a:cubicBezTo>
                    <a:pt x="330" y="0"/>
                    <a:pt x="316" y="2"/>
                    <a:pt x="301" y="4"/>
                  </a:cubicBezTo>
                  <a:cubicBezTo>
                    <a:pt x="101" y="37"/>
                    <a:pt x="1" y="304"/>
                    <a:pt x="68" y="571"/>
                  </a:cubicBezTo>
                  <a:cubicBezTo>
                    <a:pt x="130" y="849"/>
                    <a:pt x="306" y="1042"/>
                    <a:pt x="464" y="1042"/>
                  </a:cubicBezTo>
                  <a:cubicBezTo>
                    <a:pt x="477" y="1042"/>
                    <a:pt x="489" y="1040"/>
                    <a:pt x="501" y="1038"/>
                  </a:cubicBezTo>
                  <a:cubicBezTo>
                    <a:pt x="701" y="1005"/>
                    <a:pt x="802" y="738"/>
                    <a:pt x="735" y="471"/>
                  </a:cubicBezTo>
                  <a:cubicBezTo>
                    <a:pt x="704" y="193"/>
                    <a:pt x="530" y="0"/>
                    <a:pt x="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1108;p56">
              <a:extLst>
                <a:ext uri="{FF2B5EF4-FFF2-40B4-BE49-F238E27FC236}">
                  <a16:creationId xmlns:a16="http://schemas.microsoft.com/office/drawing/2014/main" id="{E3F0BCD1-C945-834B-6B0E-E5E9028C1C01}"/>
                </a:ext>
              </a:extLst>
            </p:cNvPr>
            <p:cNvSpPr/>
            <p:nvPr/>
          </p:nvSpPr>
          <p:spPr>
            <a:xfrm>
              <a:off x="7540904" y="2726999"/>
              <a:ext cx="16563" cy="21520"/>
            </a:xfrm>
            <a:custGeom>
              <a:avLst/>
              <a:gdLst/>
              <a:ahLst/>
              <a:cxnLst/>
              <a:rect l="l" t="t" r="r" b="b"/>
              <a:pathLst>
                <a:path w="802" h="1042" extrusionOk="0">
                  <a:moveTo>
                    <a:pt x="345" y="1"/>
                  </a:moveTo>
                  <a:cubicBezTo>
                    <a:pt x="330" y="1"/>
                    <a:pt x="316" y="2"/>
                    <a:pt x="301" y="4"/>
                  </a:cubicBezTo>
                  <a:cubicBezTo>
                    <a:pt x="101" y="38"/>
                    <a:pt x="1" y="304"/>
                    <a:pt x="68" y="571"/>
                  </a:cubicBezTo>
                  <a:cubicBezTo>
                    <a:pt x="99" y="850"/>
                    <a:pt x="302" y="1042"/>
                    <a:pt x="464" y="1042"/>
                  </a:cubicBezTo>
                  <a:cubicBezTo>
                    <a:pt x="477" y="1042"/>
                    <a:pt x="489" y="1041"/>
                    <a:pt x="501" y="1038"/>
                  </a:cubicBezTo>
                  <a:cubicBezTo>
                    <a:pt x="701" y="1005"/>
                    <a:pt x="802" y="738"/>
                    <a:pt x="735" y="438"/>
                  </a:cubicBezTo>
                  <a:cubicBezTo>
                    <a:pt x="673" y="191"/>
                    <a:pt x="525" y="1"/>
                    <a:pt x="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1109;p56">
              <a:extLst>
                <a:ext uri="{FF2B5EF4-FFF2-40B4-BE49-F238E27FC236}">
                  <a16:creationId xmlns:a16="http://schemas.microsoft.com/office/drawing/2014/main" id="{087F8C7D-A086-E937-5027-08154AD89341}"/>
                </a:ext>
              </a:extLst>
            </p:cNvPr>
            <p:cNvSpPr/>
            <p:nvPr/>
          </p:nvSpPr>
          <p:spPr>
            <a:xfrm>
              <a:off x="7349393" y="2927555"/>
              <a:ext cx="502248" cy="341221"/>
            </a:xfrm>
            <a:custGeom>
              <a:avLst/>
              <a:gdLst/>
              <a:ahLst/>
              <a:cxnLst/>
              <a:rect l="l" t="t" r="r" b="b"/>
              <a:pathLst>
                <a:path w="24319" h="16522" extrusionOk="0">
                  <a:moveTo>
                    <a:pt x="2569" y="0"/>
                  </a:moveTo>
                  <a:lnTo>
                    <a:pt x="1" y="1068"/>
                  </a:lnTo>
                  <a:cubicBezTo>
                    <a:pt x="735" y="3636"/>
                    <a:pt x="1835" y="5838"/>
                    <a:pt x="2869" y="8306"/>
                  </a:cubicBezTo>
                  <a:cubicBezTo>
                    <a:pt x="3403" y="9574"/>
                    <a:pt x="3803" y="11142"/>
                    <a:pt x="4471" y="12342"/>
                  </a:cubicBezTo>
                  <a:cubicBezTo>
                    <a:pt x="4782" y="12887"/>
                    <a:pt x="5941" y="16522"/>
                    <a:pt x="8954" y="16522"/>
                  </a:cubicBezTo>
                  <a:cubicBezTo>
                    <a:pt x="9814" y="16522"/>
                    <a:pt x="10825" y="16226"/>
                    <a:pt x="12009" y="15478"/>
                  </a:cubicBezTo>
                  <a:cubicBezTo>
                    <a:pt x="12576" y="15345"/>
                    <a:pt x="16412" y="13010"/>
                    <a:pt x="19314" y="11175"/>
                  </a:cubicBezTo>
                  <a:cubicBezTo>
                    <a:pt x="20816" y="10241"/>
                    <a:pt x="22116" y="9040"/>
                    <a:pt x="23151" y="7606"/>
                  </a:cubicBezTo>
                  <a:cubicBezTo>
                    <a:pt x="24318" y="6071"/>
                    <a:pt x="24185" y="3936"/>
                    <a:pt x="22884" y="2569"/>
                  </a:cubicBezTo>
                  <a:cubicBezTo>
                    <a:pt x="22388" y="2015"/>
                    <a:pt x="21715" y="1716"/>
                    <a:pt x="20996" y="1716"/>
                  </a:cubicBezTo>
                  <a:cubicBezTo>
                    <a:pt x="20892" y="1716"/>
                    <a:pt x="20787" y="1722"/>
                    <a:pt x="20682" y="1735"/>
                  </a:cubicBezTo>
                  <a:lnTo>
                    <a:pt x="20582" y="1768"/>
                  </a:lnTo>
                  <a:cubicBezTo>
                    <a:pt x="20215" y="1835"/>
                    <a:pt x="19882" y="1968"/>
                    <a:pt x="19581" y="2168"/>
                  </a:cubicBezTo>
                  <a:cubicBezTo>
                    <a:pt x="16979" y="3970"/>
                    <a:pt x="11609" y="9474"/>
                    <a:pt x="11109" y="9640"/>
                  </a:cubicBezTo>
                  <a:cubicBezTo>
                    <a:pt x="10934" y="9849"/>
                    <a:pt x="10731" y="9934"/>
                    <a:pt x="10516" y="9934"/>
                  </a:cubicBezTo>
                  <a:cubicBezTo>
                    <a:pt x="9663" y="9934"/>
                    <a:pt x="8620" y="8593"/>
                    <a:pt x="8407" y="8273"/>
                  </a:cubicBezTo>
                  <a:cubicBezTo>
                    <a:pt x="7706" y="7305"/>
                    <a:pt x="2569" y="0"/>
                    <a:pt x="2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110;p56">
              <a:extLst>
                <a:ext uri="{FF2B5EF4-FFF2-40B4-BE49-F238E27FC236}">
                  <a16:creationId xmlns:a16="http://schemas.microsoft.com/office/drawing/2014/main" id="{46AAA5E4-2B2B-E986-EE7E-368F06FE31D3}"/>
                </a:ext>
              </a:extLst>
            </p:cNvPr>
            <p:cNvSpPr/>
            <p:nvPr/>
          </p:nvSpPr>
          <p:spPr>
            <a:xfrm>
              <a:off x="7299104" y="2853144"/>
              <a:ext cx="105431" cy="104151"/>
            </a:xfrm>
            <a:custGeom>
              <a:avLst/>
              <a:gdLst/>
              <a:ahLst/>
              <a:cxnLst/>
              <a:rect l="l" t="t" r="r" b="b"/>
              <a:pathLst>
                <a:path w="5105" h="5043" extrusionOk="0">
                  <a:moveTo>
                    <a:pt x="2803" y="1"/>
                  </a:moveTo>
                  <a:lnTo>
                    <a:pt x="1" y="3303"/>
                  </a:lnTo>
                  <a:cubicBezTo>
                    <a:pt x="501" y="3803"/>
                    <a:pt x="1035" y="4237"/>
                    <a:pt x="1602" y="4637"/>
                  </a:cubicBezTo>
                  <a:cubicBezTo>
                    <a:pt x="1997" y="4913"/>
                    <a:pt x="2444" y="5042"/>
                    <a:pt x="2885" y="5042"/>
                  </a:cubicBezTo>
                  <a:cubicBezTo>
                    <a:pt x="3673" y="5042"/>
                    <a:pt x="4443" y="4630"/>
                    <a:pt x="4871" y="3903"/>
                  </a:cubicBezTo>
                  <a:cubicBezTo>
                    <a:pt x="5104" y="3503"/>
                    <a:pt x="5071" y="3069"/>
                    <a:pt x="4804" y="2703"/>
                  </a:cubicBezTo>
                  <a:lnTo>
                    <a:pt x="2803"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111;p56">
              <a:extLst>
                <a:ext uri="{FF2B5EF4-FFF2-40B4-BE49-F238E27FC236}">
                  <a16:creationId xmlns:a16="http://schemas.microsoft.com/office/drawing/2014/main" id="{F16CF244-4C96-88B9-6B30-ACD7B1894066}"/>
                </a:ext>
              </a:extLst>
            </p:cNvPr>
            <p:cNvSpPr/>
            <p:nvPr/>
          </p:nvSpPr>
          <p:spPr>
            <a:xfrm>
              <a:off x="7253648" y="2824933"/>
              <a:ext cx="103345" cy="96427"/>
            </a:xfrm>
            <a:custGeom>
              <a:avLst/>
              <a:gdLst/>
              <a:ahLst/>
              <a:cxnLst/>
              <a:rect l="l" t="t" r="r" b="b"/>
              <a:pathLst>
                <a:path w="5004" h="4669" extrusionOk="0">
                  <a:moveTo>
                    <a:pt x="2284" y="0"/>
                  </a:moveTo>
                  <a:cubicBezTo>
                    <a:pt x="1577" y="0"/>
                    <a:pt x="887" y="370"/>
                    <a:pt x="534" y="1033"/>
                  </a:cubicBezTo>
                  <a:lnTo>
                    <a:pt x="467" y="1133"/>
                  </a:lnTo>
                  <a:cubicBezTo>
                    <a:pt x="0" y="1967"/>
                    <a:pt x="200" y="3034"/>
                    <a:pt x="967" y="3668"/>
                  </a:cubicBezTo>
                  <a:lnTo>
                    <a:pt x="2202" y="4669"/>
                  </a:lnTo>
                  <a:lnTo>
                    <a:pt x="5004" y="1367"/>
                  </a:lnTo>
                  <a:lnTo>
                    <a:pt x="3336" y="299"/>
                  </a:lnTo>
                  <a:cubicBezTo>
                    <a:pt x="3009" y="96"/>
                    <a:pt x="2644" y="0"/>
                    <a:pt x="2284"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1656;p58">
            <a:extLst>
              <a:ext uri="{FF2B5EF4-FFF2-40B4-BE49-F238E27FC236}">
                <a16:creationId xmlns:a16="http://schemas.microsoft.com/office/drawing/2014/main" id="{6382CA7E-9A20-0C58-F52A-EAAF02B0EE62}"/>
              </a:ext>
            </a:extLst>
          </p:cNvPr>
          <p:cNvSpPr txBox="1">
            <a:spLocks/>
          </p:cNvSpPr>
          <p:nvPr/>
        </p:nvSpPr>
        <p:spPr>
          <a:xfrm>
            <a:off x="536712" y="3757822"/>
            <a:ext cx="344173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Behind the Firm: Our Approach to Multi-Generational Wealth Preservation</a:t>
            </a:r>
          </a:p>
        </p:txBody>
      </p:sp>
      <p:sp>
        <p:nvSpPr>
          <p:cNvPr id="39" name="Google Shape;1656;p58">
            <a:extLst>
              <a:ext uri="{FF2B5EF4-FFF2-40B4-BE49-F238E27FC236}">
                <a16:creationId xmlns:a16="http://schemas.microsoft.com/office/drawing/2014/main" id="{3B4D2470-E2B6-4A37-2CBB-7CED46E85192}"/>
              </a:ext>
            </a:extLst>
          </p:cNvPr>
          <p:cNvSpPr txBox="1">
            <a:spLocks/>
          </p:cNvSpPr>
          <p:nvPr/>
        </p:nvSpPr>
        <p:spPr>
          <a:xfrm>
            <a:off x="4627309" y="2329350"/>
            <a:ext cx="3269334"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Highlights from Our Client Appreciation Dinner in Austin</a:t>
            </a:r>
          </a:p>
        </p:txBody>
      </p:sp>
      <p:sp>
        <p:nvSpPr>
          <p:cNvPr id="40" name="Google Shape;1656;p58">
            <a:extLst>
              <a:ext uri="{FF2B5EF4-FFF2-40B4-BE49-F238E27FC236}">
                <a16:creationId xmlns:a16="http://schemas.microsoft.com/office/drawing/2014/main" id="{CB488D53-A22B-73F5-B2CE-1C457A017C48}"/>
              </a:ext>
            </a:extLst>
          </p:cNvPr>
          <p:cNvSpPr txBox="1">
            <a:spLocks/>
          </p:cNvSpPr>
          <p:nvPr/>
        </p:nvSpPr>
        <p:spPr>
          <a:xfrm>
            <a:off x="4627309" y="2978052"/>
            <a:ext cx="3386927"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How We Gave Back This Quarter: Bronco Financial in the Community</a:t>
            </a:r>
          </a:p>
        </p:txBody>
      </p:sp>
      <p:sp>
        <p:nvSpPr>
          <p:cNvPr id="41" name="Google Shape;1656;p58">
            <a:extLst>
              <a:ext uri="{FF2B5EF4-FFF2-40B4-BE49-F238E27FC236}">
                <a16:creationId xmlns:a16="http://schemas.microsoft.com/office/drawing/2014/main" id="{3E7D9D12-C98B-2FC3-6B2E-810E686B103E}"/>
              </a:ext>
            </a:extLst>
          </p:cNvPr>
          <p:cNvSpPr txBox="1">
            <a:spLocks/>
          </p:cNvSpPr>
          <p:nvPr/>
        </p:nvSpPr>
        <p:spPr>
          <a:xfrm>
            <a:off x="4627309" y="3743402"/>
            <a:ext cx="3252454"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How a Colorado Family Secured Their Legacy Through Strategic Planning</a:t>
            </a:r>
          </a:p>
        </p:txBody>
      </p:sp>
      <p:grpSp>
        <p:nvGrpSpPr>
          <p:cNvPr id="2" name="Google Shape;1521;p53">
            <a:extLst>
              <a:ext uri="{FF2B5EF4-FFF2-40B4-BE49-F238E27FC236}">
                <a16:creationId xmlns:a16="http://schemas.microsoft.com/office/drawing/2014/main" id="{83AE4698-3E7D-C247-6626-2FCBCF2819BA}"/>
              </a:ext>
            </a:extLst>
          </p:cNvPr>
          <p:cNvGrpSpPr/>
          <p:nvPr/>
        </p:nvGrpSpPr>
        <p:grpSpPr>
          <a:xfrm>
            <a:off x="5716072" y="1531718"/>
            <a:ext cx="580133" cy="579535"/>
            <a:chOff x="2866317" y="3817357"/>
            <a:chExt cx="356865" cy="356498"/>
          </a:xfrm>
        </p:grpSpPr>
        <p:sp>
          <p:nvSpPr>
            <p:cNvPr id="9" name="Google Shape;1522;p53">
              <a:extLst>
                <a:ext uri="{FF2B5EF4-FFF2-40B4-BE49-F238E27FC236}">
                  <a16:creationId xmlns:a16="http://schemas.microsoft.com/office/drawing/2014/main" id="{36758E55-C00A-974D-7378-8E2B4C2D2089}"/>
                </a:ext>
              </a:extLst>
            </p:cNvPr>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524;p53">
              <a:extLst>
                <a:ext uri="{FF2B5EF4-FFF2-40B4-BE49-F238E27FC236}">
                  <a16:creationId xmlns:a16="http://schemas.microsoft.com/office/drawing/2014/main" id="{8951E173-914D-8515-3B18-70BAD2066999}"/>
                </a:ext>
              </a:extLst>
            </p:cNvPr>
            <p:cNvSpPr/>
            <p:nvPr/>
          </p:nvSpPr>
          <p:spPr>
            <a:xfrm>
              <a:off x="2936226" y="3882773"/>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929184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a:extLst>
            <a:ext uri="{FF2B5EF4-FFF2-40B4-BE49-F238E27FC236}">
              <a16:creationId xmlns:a16="http://schemas.microsoft.com/office/drawing/2014/main" id="{973E8F95-153F-9A34-71CC-EA50CBC81528}"/>
            </a:ext>
          </a:extLst>
        </p:cNvPr>
        <p:cNvGrpSpPr/>
        <p:nvPr/>
      </p:nvGrpSpPr>
      <p:grpSpPr>
        <a:xfrm>
          <a:off x="0" y="0"/>
          <a:ext cx="0" cy="0"/>
          <a:chOff x="0" y="0"/>
          <a:chExt cx="0" cy="0"/>
        </a:xfrm>
      </p:grpSpPr>
      <p:sp>
        <p:nvSpPr>
          <p:cNvPr id="596" name="Google Shape;596;p53">
            <a:extLst>
              <a:ext uri="{FF2B5EF4-FFF2-40B4-BE49-F238E27FC236}">
                <a16:creationId xmlns:a16="http://schemas.microsoft.com/office/drawing/2014/main" id="{F735858F-3FCC-A3C1-9968-922AB84DDB6D}"/>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Topics. </a:t>
            </a:r>
            <a:endParaRPr dirty="0"/>
          </a:p>
        </p:txBody>
      </p:sp>
      <p:sp>
        <p:nvSpPr>
          <p:cNvPr id="591" name="Google Shape;1524;p53">
            <a:extLst>
              <a:ext uri="{FF2B5EF4-FFF2-40B4-BE49-F238E27FC236}">
                <a16:creationId xmlns:a16="http://schemas.microsoft.com/office/drawing/2014/main" id="{3E8EF85C-D143-6F10-34E0-FE67224BD592}"/>
              </a:ext>
            </a:extLst>
          </p:cNvPr>
          <p:cNvSpPr/>
          <p:nvPr/>
        </p:nvSpPr>
        <p:spPr>
          <a:xfrm>
            <a:off x="4239462" y="1594172"/>
            <a:ext cx="315658" cy="45462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524;p53">
            <a:extLst>
              <a:ext uri="{FF2B5EF4-FFF2-40B4-BE49-F238E27FC236}">
                <a16:creationId xmlns:a16="http://schemas.microsoft.com/office/drawing/2014/main" id="{8F3D292E-6159-1B29-7365-31C5BC3476E5}"/>
              </a:ext>
            </a:extLst>
          </p:cNvPr>
          <p:cNvSpPr/>
          <p:nvPr/>
        </p:nvSpPr>
        <p:spPr>
          <a:xfrm>
            <a:off x="4602041" y="1823197"/>
            <a:ext cx="315658" cy="45462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1656;p58">
            <a:extLst>
              <a:ext uri="{FF2B5EF4-FFF2-40B4-BE49-F238E27FC236}">
                <a16:creationId xmlns:a16="http://schemas.microsoft.com/office/drawing/2014/main" id="{5E18A2A6-728F-8C83-29E1-816BE6E96060}"/>
              </a:ext>
            </a:extLst>
          </p:cNvPr>
          <p:cNvSpPr txBox="1">
            <a:spLocks/>
          </p:cNvSpPr>
          <p:nvPr/>
        </p:nvSpPr>
        <p:spPr>
          <a:xfrm>
            <a:off x="536713" y="2457154"/>
            <a:ext cx="3473813"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Explaining Estate Planning with Real Examples: What HNW Families Need to Know</a:t>
            </a:r>
          </a:p>
        </p:txBody>
      </p:sp>
      <p:sp>
        <p:nvSpPr>
          <p:cNvPr id="619" name="Google Shape;1656;p58">
            <a:extLst>
              <a:ext uri="{FF2B5EF4-FFF2-40B4-BE49-F238E27FC236}">
                <a16:creationId xmlns:a16="http://schemas.microsoft.com/office/drawing/2014/main" id="{5E9FA6FE-4C52-B132-84BC-E21F0A56D7F4}"/>
              </a:ext>
            </a:extLst>
          </p:cNvPr>
          <p:cNvSpPr txBox="1">
            <a:spLocks/>
          </p:cNvSpPr>
          <p:nvPr/>
        </p:nvSpPr>
        <p:spPr>
          <a:xfrm>
            <a:off x="536713" y="3147189"/>
            <a:ext cx="3473812"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3 Things We Learned from Managing $100M in ESG Portfolios</a:t>
            </a:r>
          </a:p>
        </p:txBody>
      </p:sp>
      <p:grpSp>
        <p:nvGrpSpPr>
          <p:cNvPr id="10" name="Google Shape;900;p56">
            <a:extLst>
              <a:ext uri="{FF2B5EF4-FFF2-40B4-BE49-F238E27FC236}">
                <a16:creationId xmlns:a16="http://schemas.microsoft.com/office/drawing/2014/main" id="{4D7BA972-5B0E-298C-7262-0BA6BE872902}"/>
              </a:ext>
            </a:extLst>
          </p:cNvPr>
          <p:cNvGrpSpPr/>
          <p:nvPr/>
        </p:nvGrpSpPr>
        <p:grpSpPr>
          <a:xfrm>
            <a:off x="6830486" y="-467103"/>
            <a:ext cx="1643235" cy="1830681"/>
            <a:chOff x="5917163" y="1677873"/>
            <a:chExt cx="2601327" cy="2898062"/>
          </a:xfrm>
        </p:grpSpPr>
        <p:sp>
          <p:nvSpPr>
            <p:cNvPr id="12" name="Google Shape;940;p56">
              <a:extLst>
                <a:ext uri="{FF2B5EF4-FFF2-40B4-BE49-F238E27FC236}">
                  <a16:creationId xmlns:a16="http://schemas.microsoft.com/office/drawing/2014/main" id="{CEFD2364-5BC4-0FC2-6209-0ABC12DB1958}"/>
                </a:ext>
              </a:extLst>
            </p:cNvPr>
            <p:cNvSpPr/>
            <p:nvPr/>
          </p:nvSpPr>
          <p:spPr>
            <a:xfrm>
              <a:off x="7416906" y="3026749"/>
              <a:ext cx="431968" cy="8282"/>
            </a:xfrm>
            <a:custGeom>
              <a:avLst/>
              <a:gdLst/>
              <a:ahLst/>
              <a:cxnLst/>
              <a:rect l="l" t="t" r="r" b="b"/>
              <a:pathLst>
                <a:path w="20916" h="401" extrusionOk="0">
                  <a:moveTo>
                    <a:pt x="1" y="1"/>
                  </a:moveTo>
                  <a:lnTo>
                    <a:pt x="1" y="401"/>
                  </a:lnTo>
                  <a:lnTo>
                    <a:pt x="20916" y="401"/>
                  </a:lnTo>
                  <a:lnTo>
                    <a:pt x="209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41;p56">
              <a:extLst>
                <a:ext uri="{FF2B5EF4-FFF2-40B4-BE49-F238E27FC236}">
                  <a16:creationId xmlns:a16="http://schemas.microsoft.com/office/drawing/2014/main" id="{5082C1D5-4705-B8D3-2C20-331D7C18EB99}"/>
                </a:ext>
              </a:extLst>
            </p:cNvPr>
            <p:cNvSpPr/>
            <p:nvPr/>
          </p:nvSpPr>
          <p:spPr>
            <a:xfrm>
              <a:off x="7423102" y="3111486"/>
              <a:ext cx="431286" cy="8282"/>
            </a:xfrm>
            <a:custGeom>
              <a:avLst/>
              <a:gdLst/>
              <a:ahLst/>
              <a:cxnLst/>
              <a:rect l="l" t="t" r="r" b="b"/>
              <a:pathLst>
                <a:path w="20883" h="401" extrusionOk="0">
                  <a:moveTo>
                    <a:pt x="1" y="1"/>
                  </a:moveTo>
                  <a:lnTo>
                    <a:pt x="1" y="401"/>
                  </a:lnTo>
                  <a:lnTo>
                    <a:pt x="20882" y="401"/>
                  </a:lnTo>
                  <a:lnTo>
                    <a:pt x="2088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47;p56">
              <a:extLst>
                <a:ext uri="{FF2B5EF4-FFF2-40B4-BE49-F238E27FC236}">
                  <a16:creationId xmlns:a16="http://schemas.microsoft.com/office/drawing/2014/main" id="{2D9B7D06-5D24-6FED-67DA-4E3DECEF35FE}"/>
                </a:ext>
              </a:extLst>
            </p:cNvPr>
            <p:cNvSpPr/>
            <p:nvPr/>
          </p:nvSpPr>
          <p:spPr>
            <a:xfrm>
              <a:off x="6710095" y="1677873"/>
              <a:ext cx="17245" cy="15861"/>
            </a:xfrm>
            <a:custGeom>
              <a:avLst/>
              <a:gdLst/>
              <a:ahLst/>
              <a:cxnLst/>
              <a:rect l="l" t="t" r="r" b="b"/>
              <a:pathLst>
                <a:path w="835" h="768" extrusionOk="0">
                  <a:moveTo>
                    <a:pt x="0" y="0"/>
                  </a:moveTo>
                  <a:lnTo>
                    <a:pt x="67" y="767"/>
                  </a:lnTo>
                  <a:lnTo>
                    <a:pt x="834" y="767"/>
                  </a:lnTo>
                  <a:lnTo>
                    <a:pt x="7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8;p56">
              <a:extLst>
                <a:ext uri="{FF2B5EF4-FFF2-40B4-BE49-F238E27FC236}">
                  <a16:creationId xmlns:a16="http://schemas.microsoft.com/office/drawing/2014/main" id="{646AA82D-AF9A-1938-A12D-B2C2D2B1DD36}"/>
                </a:ext>
              </a:extLst>
            </p:cNvPr>
            <p:cNvSpPr/>
            <p:nvPr/>
          </p:nvSpPr>
          <p:spPr>
            <a:xfrm>
              <a:off x="6003966" y="3977425"/>
              <a:ext cx="97790" cy="580790"/>
            </a:xfrm>
            <a:custGeom>
              <a:avLst/>
              <a:gdLst/>
              <a:ahLst/>
              <a:cxnLst/>
              <a:rect l="l" t="t" r="r" b="b"/>
              <a:pathLst>
                <a:path w="4735" h="28122" extrusionOk="0">
                  <a:moveTo>
                    <a:pt x="3522" y="0"/>
                  </a:moveTo>
                  <a:cubicBezTo>
                    <a:pt x="3505" y="0"/>
                    <a:pt x="3487" y="1"/>
                    <a:pt x="3469" y="2"/>
                  </a:cubicBezTo>
                  <a:lnTo>
                    <a:pt x="1168" y="35"/>
                  </a:lnTo>
                  <a:cubicBezTo>
                    <a:pt x="534" y="35"/>
                    <a:pt x="0" y="569"/>
                    <a:pt x="34" y="1202"/>
                  </a:cubicBezTo>
                  <a:lnTo>
                    <a:pt x="34" y="26954"/>
                  </a:lnTo>
                  <a:cubicBezTo>
                    <a:pt x="34" y="27588"/>
                    <a:pt x="534" y="28122"/>
                    <a:pt x="1168" y="28122"/>
                  </a:cubicBezTo>
                  <a:cubicBezTo>
                    <a:pt x="1768" y="28122"/>
                    <a:pt x="2235" y="27688"/>
                    <a:pt x="2335" y="27121"/>
                  </a:cubicBezTo>
                  <a:lnTo>
                    <a:pt x="4637" y="1303"/>
                  </a:lnTo>
                  <a:cubicBezTo>
                    <a:pt x="4734" y="620"/>
                    <a:pt x="4198"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9;p56">
              <a:extLst>
                <a:ext uri="{FF2B5EF4-FFF2-40B4-BE49-F238E27FC236}">
                  <a16:creationId xmlns:a16="http://schemas.microsoft.com/office/drawing/2014/main" id="{DE53419D-3DD4-0015-C9AD-87BE8EDE46E2}"/>
                </a:ext>
              </a:extLst>
            </p:cNvPr>
            <p:cNvSpPr/>
            <p:nvPr/>
          </p:nvSpPr>
          <p:spPr>
            <a:xfrm>
              <a:off x="6602682" y="3977425"/>
              <a:ext cx="97087" cy="580790"/>
            </a:xfrm>
            <a:custGeom>
              <a:avLst/>
              <a:gdLst/>
              <a:ahLst/>
              <a:cxnLst/>
              <a:rect l="l" t="t" r="r" b="b"/>
              <a:pathLst>
                <a:path w="4701" h="28122" extrusionOk="0">
                  <a:moveTo>
                    <a:pt x="1210" y="0"/>
                  </a:moveTo>
                  <a:cubicBezTo>
                    <a:pt x="505" y="0"/>
                    <a:pt x="0" y="620"/>
                    <a:pt x="98" y="1303"/>
                  </a:cubicBezTo>
                  <a:lnTo>
                    <a:pt x="2399" y="27121"/>
                  </a:lnTo>
                  <a:cubicBezTo>
                    <a:pt x="2466" y="27688"/>
                    <a:pt x="2966" y="28122"/>
                    <a:pt x="3533" y="28122"/>
                  </a:cubicBezTo>
                  <a:cubicBezTo>
                    <a:pt x="4167" y="28122"/>
                    <a:pt x="4701" y="27588"/>
                    <a:pt x="4701" y="26954"/>
                  </a:cubicBezTo>
                  <a:lnTo>
                    <a:pt x="4701" y="1202"/>
                  </a:lnTo>
                  <a:cubicBezTo>
                    <a:pt x="4701" y="569"/>
                    <a:pt x="4201" y="35"/>
                    <a:pt x="3567" y="35"/>
                  </a:cubicBezTo>
                  <a:lnTo>
                    <a:pt x="1265" y="2"/>
                  </a:lnTo>
                  <a:cubicBezTo>
                    <a:pt x="1247" y="1"/>
                    <a:pt x="1228"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0;p56">
              <a:extLst>
                <a:ext uri="{FF2B5EF4-FFF2-40B4-BE49-F238E27FC236}">
                  <a16:creationId xmlns:a16="http://schemas.microsoft.com/office/drawing/2014/main" id="{CA969D1C-8DE8-BEB9-91ED-D0E36553ADDA}"/>
                </a:ext>
              </a:extLst>
            </p:cNvPr>
            <p:cNvSpPr/>
            <p:nvPr/>
          </p:nvSpPr>
          <p:spPr>
            <a:xfrm>
              <a:off x="5917163" y="3927157"/>
              <a:ext cx="861147" cy="79925"/>
            </a:xfrm>
            <a:custGeom>
              <a:avLst/>
              <a:gdLst/>
              <a:ahLst/>
              <a:cxnLst/>
              <a:rect l="l" t="t" r="r" b="b"/>
              <a:pathLst>
                <a:path w="41697" h="3870" extrusionOk="0">
                  <a:moveTo>
                    <a:pt x="1935" y="1"/>
                  </a:moveTo>
                  <a:cubicBezTo>
                    <a:pt x="867" y="1"/>
                    <a:pt x="0" y="868"/>
                    <a:pt x="0" y="1935"/>
                  </a:cubicBezTo>
                  <a:cubicBezTo>
                    <a:pt x="0" y="3003"/>
                    <a:pt x="867" y="3870"/>
                    <a:pt x="1935" y="3870"/>
                  </a:cubicBezTo>
                  <a:lnTo>
                    <a:pt x="39762" y="3870"/>
                  </a:lnTo>
                  <a:cubicBezTo>
                    <a:pt x="40829" y="3870"/>
                    <a:pt x="41697" y="3003"/>
                    <a:pt x="41697" y="1935"/>
                  </a:cubicBezTo>
                  <a:cubicBezTo>
                    <a:pt x="41697" y="868"/>
                    <a:pt x="40829" y="1"/>
                    <a:pt x="39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1;p56">
              <a:extLst>
                <a:ext uri="{FF2B5EF4-FFF2-40B4-BE49-F238E27FC236}">
                  <a16:creationId xmlns:a16="http://schemas.microsoft.com/office/drawing/2014/main" id="{8624AEC3-0A30-D6C1-3532-868AB2818120}"/>
                </a:ext>
              </a:extLst>
            </p:cNvPr>
            <p:cNvSpPr/>
            <p:nvPr/>
          </p:nvSpPr>
          <p:spPr>
            <a:xfrm>
              <a:off x="6030834" y="3693618"/>
              <a:ext cx="38600" cy="236306"/>
            </a:xfrm>
            <a:custGeom>
              <a:avLst/>
              <a:gdLst/>
              <a:ahLst/>
              <a:cxnLst/>
              <a:rect l="l" t="t" r="r" b="b"/>
              <a:pathLst>
                <a:path w="1869" h="11442" extrusionOk="0">
                  <a:moveTo>
                    <a:pt x="1134" y="0"/>
                  </a:moveTo>
                  <a:lnTo>
                    <a:pt x="0" y="11442"/>
                  </a:lnTo>
                  <a:lnTo>
                    <a:pt x="1868" y="11442"/>
                  </a:lnTo>
                  <a:lnTo>
                    <a:pt x="1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2;p56">
              <a:extLst>
                <a:ext uri="{FF2B5EF4-FFF2-40B4-BE49-F238E27FC236}">
                  <a16:creationId xmlns:a16="http://schemas.microsoft.com/office/drawing/2014/main" id="{83DAB42A-9739-A3BE-D5BD-B557200C056A}"/>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3;p56">
              <a:extLst>
                <a:ext uri="{FF2B5EF4-FFF2-40B4-BE49-F238E27FC236}">
                  <a16:creationId xmlns:a16="http://schemas.microsoft.com/office/drawing/2014/main" id="{045B0BFA-1A09-AEF9-E86E-0E639D1716F7}"/>
                </a:ext>
              </a:extLst>
            </p:cNvPr>
            <p:cNvSpPr/>
            <p:nvPr/>
          </p:nvSpPr>
          <p:spPr>
            <a:xfrm>
              <a:off x="6052189" y="3692235"/>
              <a:ext cx="287297" cy="237690"/>
            </a:xfrm>
            <a:custGeom>
              <a:avLst/>
              <a:gdLst/>
              <a:ahLst/>
              <a:cxnLst/>
              <a:rect l="l" t="t" r="r" b="b"/>
              <a:pathLst>
                <a:path w="13911" h="11509" extrusionOk="0">
                  <a:moveTo>
                    <a:pt x="13243" y="1"/>
                  </a:moveTo>
                  <a:lnTo>
                    <a:pt x="0" y="67"/>
                  </a:lnTo>
                  <a:lnTo>
                    <a:pt x="634" y="11509"/>
                  </a:lnTo>
                  <a:lnTo>
                    <a:pt x="13910" y="11442"/>
                  </a:lnTo>
                  <a:lnTo>
                    <a:pt x="132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4;p56">
              <a:extLst>
                <a:ext uri="{FF2B5EF4-FFF2-40B4-BE49-F238E27FC236}">
                  <a16:creationId xmlns:a16="http://schemas.microsoft.com/office/drawing/2014/main" id="{2BE12020-FF5E-7759-00D8-C1B891CB791E}"/>
                </a:ext>
              </a:extLst>
            </p:cNvPr>
            <p:cNvSpPr/>
            <p:nvPr/>
          </p:nvSpPr>
          <p:spPr>
            <a:xfrm>
              <a:off x="6049422" y="3648142"/>
              <a:ext cx="276268" cy="45497"/>
            </a:xfrm>
            <a:custGeom>
              <a:avLst/>
              <a:gdLst/>
              <a:ahLst/>
              <a:cxnLst/>
              <a:rect l="l" t="t" r="r" b="b"/>
              <a:pathLst>
                <a:path w="13377" h="2203" extrusionOk="0">
                  <a:moveTo>
                    <a:pt x="13244" y="1"/>
                  </a:moveTo>
                  <a:lnTo>
                    <a:pt x="1" y="68"/>
                  </a:lnTo>
                  <a:lnTo>
                    <a:pt x="134" y="2202"/>
                  </a:lnTo>
                  <a:lnTo>
                    <a:pt x="13377" y="2136"/>
                  </a:lnTo>
                  <a:lnTo>
                    <a:pt x="13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5;p56">
              <a:extLst>
                <a:ext uri="{FF2B5EF4-FFF2-40B4-BE49-F238E27FC236}">
                  <a16:creationId xmlns:a16="http://schemas.microsoft.com/office/drawing/2014/main" id="{3F8E062D-949C-D3B7-7E1A-7BB8EF57DEE5}"/>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6;p56">
              <a:extLst>
                <a:ext uri="{FF2B5EF4-FFF2-40B4-BE49-F238E27FC236}">
                  <a16:creationId xmlns:a16="http://schemas.microsoft.com/office/drawing/2014/main" id="{1ACB046E-58C0-BD98-74EA-7539DE2BD63F}"/>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7;p56">
              <a:extLst>
                <a:ext uri="{FF2B5EF4-FFF2-40B4-BE49-F238E27FC236}">
                  <a16:creationId xmlns:a16="http://schemas.microsoft.com/office/drawing/2014/main" id="{948600DD-E6C8-924A-A23B-A6660572E86C}"/>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8;p56">
              <a:extLst>
                <a:ext uri="{FF2B5EF4-FFF2-40B4-BE49-F238E27FC236}">
                  <a16:creationId xmlns:a16="http://schemas.microsoft.com/office/drawing/2014/main" id="{5E4FEF8F-FEEB-90FE-0963-02A48FC265DC}"/>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9;p56">
              <a:extLst>
                <a:ext uri="{FF2B5EF4-FFF2-40B4-BE49-F238E27FC236}">
                  <a16:creationId xmlns:a16="http://schemas.microsoft.com/office/drawing/2014/main" id="{452A9A84-3F98-D4FA-648C-81E10D68202E}"/>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0;p56">
              <a:extLst>
                <a:ext uri="{FF2B5EF4-FFF2-40B4-BE49-F238E27FC236}">
                  <a16:creationId xmlns:a16="http://schemas.microsoft.com/office/drawing/2014/main" id="{69DD51D7-9496-72F3-55D0-575BAFF38A6C}"/>
                </a:ext>
              </a:extLst>
            </p:cNvPr>
            <p:cNvSpPr/>
            <p:nvPr/>
          </p:nvSpPr>
          <p:spPr>
            <a:xfrm>
              <a:off x="6075609" y="3627386"/>
              <a:ext cx="16543" cy="43515"/>
            </a:xfrm>
            <a:custGeom>
              <a:avLst/>
              <a:gdLst/>
              <a:ahLst/>
              <a:cxnLst/>
              <a:rect l="l" t="t" r="r" b="b"/>
              <a:pathLst>
                <a:path w="801" h="2107" extrusionOk="0">
                  <a:moveTo>
                    <a:pt x="284" y="1"/>
                  </a:moveTo>
                  <a:cubicBezTo>
                    <a:pt x="112" y="1"/>
                    <a:pt x="0" y="156"/>
                    <a:pt x="0" y="339"/>
                  </a:cubicBezTo>
                  <a:cubicBezTo>
                    <a:pt x="0" y="472"/>
                    <a:pt x="67" y="1640"/>
                    <a:pt x="100" y="1773"/>
                  </a:cubicBezTo>
                  <a:cubicBezTo>
                    <a:pt x="100" y="1940"/>
                    <a:pt x="267" y="2107"/>
                    <a:pt x="467" y="2107"/>
                  </a:cubicBezTo>
                  <a:cubicBezTo>
                    <a:pt x="634" y="2107"/>
                    <a:pt x="801" y="1940"/>
                    <a:pt x="801" y="1740"/>
                  </a:cubicBezTo>
                  <a:cubicBezTo>
                    <a:pt x="801" y="1640"/>
                    <a:pt x="734" y="439"/>
                    <a:pt x="701" y="339"/>
                  </a:cubicBezTo>
                  <a:cubicBezTo>
                    <a:pt x="701" y="139"/>
                    <a:pt x="534" y="5"/>
                    <a:pt x="334" y="5"/>
                  </a:cubicBezTo>
                  <a:cubicBezTo>
                    <a:pt x="317" y="2"/>
                    <a:pt x="30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1;p56">
              <a:extLst>
                <a:ext uri="{FF2B5EF4-FFF2-40B4-BE49-F238E27FC236}">
                  <a16:creationId xmlns:a16="http://schemas.microsoft.com/office/drawing/2014/main" id="{DA543101-19C4-E680-7E21-E7051F67740A}"/>
                </a:ext>
              </a:extLst>
            </p:cNvPr>
            <p:cNvSpPr/>
            <p:nvPr/>
          </p:nvSpPr>
          <p:spPr>
            <a:xfrm>
              <a:off x="6127963" y="3626787"/>
              <a:ext cx="17245" cy="44114"/>
            </a:xfrm>
            <a:custGeom>
              <a:avLst/>
              <a:gdLst/>
              <a:ahLst/>
              <a:cxnLst/>
              <a:rect l="l" t="t" r="r" b="b"/>
              <a:pathLst>
                <a:path w="835" h="2136" extrusionOk="0">
                  <a:moveTo>
                    <a:pt x="367" y="1"/>
                  </a:moveTo>
                  <a:cubicBezTo>
                    <a:pt x="167" y="1"/>
                    <a:pt x="0" y="168"/>
                    <a:pt x="34" y="368"/>
                  </a:cubicBezTo>
                  <a:cubicBezTo>
                    <a:pt x="34" y="501"/>
                    <a:pt x="101" y="1635"/>
                    <a:pt x="101" y="1769"/>
                  </a:cubicBezTo>
                  <a:cubicBezTo>
                    <a:pt x="101" y="1969"/>
                    <a:pt x="267" y="2136"/>
                    <a:pt x="467" y="2136"/>
                  </a:cubicBezTo>
                  <a:cubicBezTo>
                    <a:pt x="668" y="2136"/>
                    <a:pt x="834" y="1969"/>
                    <a:pt x="801" y="1769"/>
                  </a:cubicBezTo>
                  <a:cubicBezTo>
                    <a:pt x="801" y="1669"/>
                    <a:pt x="734" y="468"/>
                    <a:pt x="734" y="368"/>
                  </a:cubicBezTo>
                  <a:cubicBezTo>
                    <a:pt x="701" y="168"/>
                    <a:pt x="56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2;p56">
              <a:extLst>
                <a:ext uri="{FF2B5EF4-FFF2-40B4-BE49-F238E27FC236}">
                  <a16:creationId xmlns:a16="http://schemas.microsoft.com/office/drawing/2014/main" id="{99249A6C-F907-A34C-A7C1-129158419440}"/>
                </a:ext>
              </a:extLst>
            </p:cNvPr>
            <p:cNvSpPr/>
            <p:nvPr/>
          </p:nvSpPr>
          <p:spPr>
            <a:xfrm>
              <a:off x="6180999" y="3626787"/>
              <a:ext cx="16563" cy="43432"/>
            </a:xfrm>
            <a:custGeom>
              <a:avLst/>
              <a:gdLst/>
              <a:ahLst/>
              <a:cxnLst/>
              <a:rect l="l" t="t" r="r" b="b"/>
              <a:pathLst>
                <a:path w="802" h="2103" extrusionOk="0">
                  <a:moveTo>
                    <a:pt x="335" y="1"/>
                  </a:moveTo>
                  <a:cubicBezTo>
                    <a:pt x="134" y="1"/>
                    <a:pt x="1" y="168"/>
                    <a:pt x="1" y="368"/>
                  </a:cubicBezTo>
                  <a:cubicBezTo>
                    <a:pt x="1" y="468"/>
                    <a:pt x="68" y="1635"/>
                    <a:pt x="68" y="1769"/>
                  </a:cubicBezTo>
                  <a:cubicBezTo>
                    <a:pt x="101" y="1969"/>
                    <a:pt x="268" y="2102"/>
                    <a:pt x="468" y="2102"/>
                  </a:cubicBezTo>
                  <a:cubicBezTo>
                    <a:pt x="668" y="2102"/>
                    <a:pt x="802" y="1969"/>
                    <a:pt x="802" y="1769"/>
                  </a:cubicBezTo>
                  <a:cubicBezTo>
                    <a:pt x="802" y="1669"/>
                    <a:pt x="735" y="434"/>
                    <a:pt x="701" y="334"/>
                  </a:cubicBezTo>
                  <a:cubicBezTo>
                    <a:pt x="701" y="134"/>
                    <a:pt x="535"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3;p56">
              <a:extLst>
                <a:ext uri="{FF2B5EF4-FFF2-40B4-BE49-F238E27FC236}">
                  <a16:creationId xmlns:a16="http://schemas.microsoft.com/office/drawing/2014/main" id="{5561DAA7-9F59-A0D9-BF99-EE24C679D2A6}"/>
                </a:ext>
              </a:extLst>
            </p:cNvPr>
            <p:cNvSpPr/>
            <p:nvPr/>
          </p:nvSpPr>
          <p:spPr>
            <a:xfrm>
              <a:off x="6233415" y="3626704"/>
              <a:ext cx="17204" cy="43515"/>
            </a:xfrm>
            <a:custGeom>
              <a:avLst/>
              <a:gdLst/>
              <a:ahLst/>
              <a:cxnLst/>
              <a:rect l="l" t="t" r="r" b="b"/>
              <a:pathLst>
                <a:path w="833" h="2107" extrusionOk="0">
                  <a:moveTo>
                    <a:pt x="314" y="1"/>
                  </a:moveTo>
                  <a:cubicBezTo>
                    <a:pt x="138" y="1"/>
                    <a:pt x="1" y="156"/>
                    <a:pt x="31" y="338"/>
                  </a:cubicBezTo>
                  <a:cubicBezTo>
                    <a:pt x="31" y="472"/>
                    <a:pt x="98" y="1639"/>
                    <a:pt x="98" y="1773"/>
                  </a:cubicBezTo>
                  <a:cubicBezTo>
                    <a:pt x="98" y="1939"/>
                    <a:pt x="265" y="2106"/>
                    <a:pt x="465" y="2106"/>
                  </a:cubicBezTo>
                  <a:cubicBezTo>
                    <a:pt x="665" y="2106"/>
                    <a:pt x="832" y="1939"/>
                    <a:pt x="799" y="1773"/>
                  </a:cubicBezTo>
                  <a:cubicBezTo>
                    <a:pt x="799" y="1673"/>
                    <a:pt x="732" y="438"/>
                    <a:pt x="732" y="338"/>
                  </a:cubicBezTo>
                  <a:cubicBezTo>
                    <a:pt x="699" y="138"/>
                    <a:pt x="565" y="5"/>
                    <a:pt x="365" y="5"/>
                  </a:cubicBezTo>
                  <a:cubicBezTo>
                    <a:pt x="348" y="2"/>
                    <a:pt x="331"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4;p56">
              <a:extLst>
                <a:ext uri="{FF2B5EF4-FFF2-40B4-BE49-F238E27FC236}">
                  <a16:creationId xmlns:a16="http://schemas.microsoft.com/office/drawing/2014/main" id="{67C40ADC-6FFC-610E-E71F-1782378A968F}"/>
                </a:ext>
              </a:extLst>
            </p:cNvPr>
            <p:cNvSpPr/>
            <p:nvPr/>
          </p:nvSpPr>
          <p:spPr>
            <a:xfrm>
              <a:off x="6286409" y="3626105"/>
              <a:ext cx="16563" cy="44114"/>
            </a:xfrm>
            <a:custGeom>
              <a:avLst/>
              <a:gdLst/>
              <a:ahLst/>
              <a:cxnLst/>
              <a:rect l="l" t="t" r="r" b="b"/>
              <a:pathLst>
                <a:path w="802" h="2136" extrusionOk="0">
                  <a:moveTo>
                    <a:pt x="334" y="0"/>
                  </a:moveTo>
                  <a:cubicBezTo>
                    <a:pt x="134" y="0"/>
                    <a:pt x="1" y="167"/>
                    <a:pt x="1" y="367"/>
                  </a:cubicBezTo>
                  <a:cubicBezTo>
                    <a:pt x="1" y="501"/>
                    <a:pt x="67" y="1668"/>
                    <a:pt x="101" y="1768"/>
                  </a:cubicBezTo>
                  <a:cubicBezTo>
                    <a:pt x="101" y="1968"/>
                    <a:pt x="267" y="2135"/>
                    <a:pt x="468" y="2135"/>
                  </a:cubicBezTo>
                  <a:cubicBezTo>
                    <a:pt x="668" y="2135"/>
                    <a:pt x="801" y="1968"/>
                    <a:pt x="801" y="1768"/>
                  </a:cubicBezTo>
                  <a:cubicBezTo>
                    <a:pt x="801" y="1702"/>
                    <a:pt x="734" y="467"/>
                    <a:pt x="701" y="367"/>
                  </a:cubicBezTo>
                  <a:cubicBezTo>
                    <a:pt x="701" y="167"/>
                    <a:pt x="534"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15;p56">
              <a:extLst>
                <a:ext uri="{FF2B5EF4-FFF2-40B4-BE49-F238E27FC236}">
                  <a16:creationId xmlns:a16="http://schemas.microsoft.com/office/drawing/2014/main" id="{8A350309-4F6D-F01F-9934-A060EF879252}"/>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6;p56">
              <a:extLst>
                <a:ext uri="{FF2B5EF4-FFF2-40B4-BE49-F238E27FC236}">
                  <a16:creationId xmlns:a16="http://schemas.microsoft.com/office/drawing/2014/main" id="{67FB07D1-0B87-C5DC-1064-3EF3E1153CA4}"/>
                </a:ext>
              </a:extLst>
            </p:cNvPr>
            <p:cNvSpPr/>
            <p:nvPr/>
          </p:nvSpPr>
          <p:spPr>
            <a:xfrm>
              <a:off x="6052189" y="3692235"/>
              <a:ext cx="294876" cy="230812"/>
            </a:xfrm>
            <a:custGeom>
              <a:avLst/>
              <a:gdLst/>
              <a:ahLst/>
              <a:cxnLst/>
              <a:rect l="l" t="t" r="r" b="b"/>
              <a:pathLst>
                <a:path w="14278" h="11176" extrusionOk="0">
                  <a:moveTo>
                    <a:pt x="13243" y="1"/>
                  </a:moveTo>
                  <a:lnTo>
                    <a:pt x="0" y="67"/>
                  </a:lnTo>
                  <a:lnTo>
                    <a:pt x="1001" y="11175"/>
                  </a:lnTo>
                  <a:lnTo>
                    <a:pt x="14277" y="11142"/>
                  </a:lnTo>
                  <a:lnTo>
                    <a:pt x="132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7;p56">
              <a:extLst>
                <a:ext uri="{FF2B5EF4-FFF2-40B4-BE49-F238E27FC236}">
                  <a16:creationId xmlns:a16="http://schemas.microsoft.com/office/drawing/2014/main" id="{188632F7-432D-72CF-3161-4CD4A7BDBF0B}"/>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8;p56">
              <a:extLst>
                <a:ext uri="{FF2B5EF4-FFF2-40B4-BE49-F238E27FC236}">
                  <a16:creationId xmlns:a16="http://schemas.microsoft.com/office/drawing/2014/main" id="{B82ED9EA-BFFA-5688-7218-CA5FB2899538}"/>
                </a:ext>
              </a:extLst>
            </p:cNvPr>
            <p:cNvSpPr/>
            <p:nvPr/>
          </p:nvSpPr>
          <p:spPr>
            <a:xfrm>
              <a:off x="6128645" y="3708777"/>
              <a:ext cx="139177" cy="40665"/>
            </a:xfrm>
            <a:custGeom>
              <a:avLst/>
              <a:gdLst/>
              <a:ahLst/>
              <a:cxnLst/>
              <a:rect l="l" t="t" r="r" b="b"/>
              <a:pathLst>
                <a:path w="6739" h="1969" extrusionOk="0">
                  <a:moveTo>
                    <a:pt x="6572" y="0"/>
                  </a:moveTo>
                  <a:lnTo>
                    <a:pt x="1" y="34"/>
                  </a:lnTo>
                  <a:lnTo>
                    <a:pt x="168" y="1968"/>
                  </a:lnTo>
                  <a:lnTo>
                    <a:pt x="6739" y="1935"/>
                  </a:lnTo>
                  <a:lnTo>
                    <a:pt x="6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19;p56">
              <a:extLst>
                <a:ext uri="{FF2B5EF4-FFF2-40B4-BE49-F238E27FC236}">
                  <a16:creationId xmlns:a16="http://schemas.microsoft.com/office/drawing/2014/main" id="{82E627B5-4349-B02D-4849-8CB465E67FDE}"/>
                </a:ext>
              </a:extLst>
            </p:cNvPr>
            <p:cNvSpPr/>
            <p:nvPr/>
          </p:nvSpPr>
          <p:spPr>
            <a:xfrm>
              <a:off x="6074907" y="3765944"/>
              <a:ext cx="39302" cy="35853"/>
            </a:xfrm>
            <a:custGeom>
              <a:avLst/>
              <a:gdLst/>
              <a:ahLst/>
              <a:cxnLst/>
              <a:rect l="l" t="t" r="r" b="b"/>
              <a:pathLst>
                <a:path w="1903" h="1736" extrusionOk="0">
                  <a:moveTo>
                    <a:pt x="1" y="1"/>
                  </a:moveTo>
                  <a:lnTo>
                    <a:pt x="134" y="1736"/>
                  </a:lnTo>
                  <a:lnTo>
                    <a:pt x="1902" y="1736"/>
                  </a:lnTo>
                  <a:lnTo>
                    <a:pt x="17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20;p56">
              <a:extLst>
                <a:ext uri="{FF2B5EF4-FFF2-40B4-BE49-F238E27FC236}">
                  <a16:creationId xmlns:a16="http://schemas.microsoft.com/office/drawing/2014/main" id="{E775BC0D-6B40-1E62-F9CB-CE1A890BF416}"/>
                </a:ext>
              </a:extLst>
            </p:cNvPr>
            <p:cNvSpPr/>
            <p:nvPr/>
          </p:nvSpPr>
          <p:spPr>
            <a:xfrm>
              <a:off x="6125898" y="3765262"/>
              <a:ext cx="39281" cy="36534"/>
            </a:xfrm>
            <a:custGeom>
              <a:avLst/>
              <a:gdLst/>
              <a:ahLst/>
              <a:cxnLst/>
              <a:rect l="l" t="t" r="r" b="b"/>
              <a:pathLst>
                <a:path w="1902" h="1769" extrusionOk="0">
                  <a:moveTo>
                    <a:pt x="0" y="1"/>
                  </a:moveTo>
                  <a:lnTo>
                    <a:pt x="167" y="1769"/>
                  </a:lnTo>
                  <a:lnTo>
                    <a:pt x="1902" y="1769"/>
                  </a:lnTo>
                  <a:lnTo>
                    <a:pt x="1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21;p56">
              <a:extLst>
                <a:ext uri="{FF2B5EF4-FFF2-40B4-BE49-F238E27FC236}">
                  <a16:creationId xmlns:a16="http://schemas.microsoft.com/office/drawing/2014/main" id="{A4E24DC6-BD53-342D-677F-8377F0F83944}"/>
                </a:ext>
              </a:extLst>
            </p:cNvPr>
            <p:cNvSpPr/>
            <p:nvPr/>
          </p:nvSpPr>
          <p:spPr>
            <a:xfrm>
              <a:off x="6079058" y="3814167"/>
              <a:ext cx="39281" cy="36534"/>
            </a:xfrm>
            <a:custGeom>
              <a:avLst/>
              <a:gdLst/>
              <a:ahLst/>
              <a:cxnLst/>
              <a:rect l="l" t="t" r="r" b="b"/>
              <a:pathLst>
                <a:path w="1902" h="1769" extrusionOk="0">
                  <a:moveTo>
                    <a:pt x="1768" y="1"/>
                  </a:moveTo>
                  <a:lnTo>
                    <a:pt x="0" y="34"/>
                  </a:lnTo>
                  <a:lnTo>
                    <a:pt x="167" y="1769"/>
                  </a:lnTo>
                  <a:lnTo>
                    <a:pt x="1901" y="1769"/>
                  </a:lnTo>
                  <a:lnTo>
                    <a:pt x="17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22;p56">
              <a:extLst>
                <a:ext uri="{FF2B5EF4-FFF2-40B4-BE49-F238E27FC236}">
                  <a16:creationId xmlns:a16="http://schemas.microsoft.com/office/drawing/2014/main" id="{6A38B4D8-6F69-E760-644E-C325C0335FFA}"/>
                </a:ext>
              </a:extLst>
            </p:cNvPr>
            <p:cNvSpPr/>
            <p:nvPr/>
          </p:nvSpPr>
          <p:spPr>
            <a:xfrm>
              <a:off x="6083189" y="3863093"/>
              <a:ext cx="39963" cy="36534"/>
            </a:xfrm>
            <a:custGeom>
              <a:avLst/>
              <a:gdLst/>
              <a:ahLst/>
              <a:cxnLst/>
              <a:rect l="l" t="t" r="r" b="b"/>
              <a:pathLst>
                <a:path w="1935" h="1769" extrusionOk="0">
                  <a:moveTo>
                    <a:pt x="1768" y="0"/>
                  </a:moveTo>
                  <a:lnTo>
                    <a:pt x="0" y="34"/>
                  </a:lnTo>
                  <a:lnTo>
                    <a:pt x="167" y="1768"/>
                  </a:lnTo>
                  <a:lnTo>
                    <a:pt x="1935" y="1768"/>
                  </a:lnTo>
                  <a:lnTo>
                    <a:pt x="1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23;p56">
              <a:extLst>
                <a:ext uri="{FF2B5EF4-FFF2-40B4-BE49-F238E27FC236}">
                  <a16:creationId xmlns:a16="http://schemas.microsoft.com/office/drawing/2014/main" id="{6534E2E2-4C99-7B38-3ACF-756119D40B11}"/>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024;p56">
              <a:extLst>
                <a:ext uri="{FF2B5EF4-FFF2-40B4-BE49-F238E27FC236}">
                  <a16:creationId xmlns:a16="http://schemas.microsoft.com/office/drawing/2014/main" id="{52A3FE2D-3856-29CD-3827-8922B1581CA7}"/>
                </a:ext>
              </a:extLst>
            </p:cNvPr>
            <p:cNvSpPr/>
            <p:nvPr/>
          </p:nvSpPr>
          <p:spPr>
            <a:xfrm>
              <a:off x="6130710" y="3814167"/>
              <a:ext cx="39302" cy="36534"/>
            </a:xfrm>
            <a:custGeom>
              <a:avLst/>
              <a:gdLst/>
              <a:ahLst/>
              <a:cxnLst/>
              <a:rect l="l" t="t" r="r" b="b"/>
              <a:pathLst>
                <a:path w="1903" h="1769" extrusionOk="0">
                  <a:moveTo>
                    <a:pt x="1" y="1"/>
                  </a:moveTo>
                  <a:lnTo>
                    <a:pt x="134" y="1769"/>
                  </a:lnTo>
                  <a:lnTo>
                    <a:pt x="1902" y="1769"/>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025;p56">
              <a:extLst>
                <a:ext uri="{FF2B5EF4-FFF2-40B4-BE49-F238E27FC236}">
                  <a16:creationId xmlns:a16="http://schemas.microsoft.com/office/drawing/2014/main" id="{F28E98F0-D9DE-28FB-9E54-1B49C4E2C56E}"/>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026;p56">
              <a:extLst>
                <a:ext uri="{FF2B5EF4-FFF2-40B4-BE49-F238E27FC236}">
                  <a16:creationId xmlns:a16="http://schemas.microsoft.com/office/drawing/2014/main" id="{A30C7112-8EC3-9D05-0804-85A839150234}"/>
                </a:ext>
              </a:extLst>
            </p:cNvPr>
            <p:cNvSpPr/>
            <p:nvPr/>
          </p:nvSpPr>
          <p:spPr>
            <a:xfrm>
              <a:off x="6181701" y="3814167"/>
              <a:ext cx="39983" cy="36534"/>
            </a:xfrm>
            <a:custGeom>
              <a:avLst/>
              <a:gdLst/>
              <a:ahLst/>
              <a:cxnLst/>
              <a:rect l="l" t="t" r="r" b="b"/>
              <a:pathLst>
                <a:path w="1936" h="1769" extrusionOk="0">
                  <a:moveTo>
                    <a:pt x="0" y="1"/>
                  </a:moveTo>
                  <a:lnTo>
                    <a:pt x="167" y="1769"/>
                  </a:lnTo>
                  <a:lnTo>
                    <a:pt x="1935" y="1736"/>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027;p56">
              <a:extLst>
                <a:ext uri="{FF2B5EF4-FFF2-40B4-BE49-F238E27FC236}">
                  <a16:creationId xmlns:a16="http://schemas.microsoft.com/office/drawing/2014/main" id="{050B247F-62B1-45EE-1CC4-897D2C85A19B}"/>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028;p56">
              <a:extLst>
                <a:ext uri="{FF2B5EF4-FFF2-40B4-BE49-F238E27FC236}">
                  <a16:creationId xmlns:a16="http://schemas.microsoft.com/office/drawing/2014/main" id="{72B1B3BE-A738-D7FB-5E64-C560B54FA170}"/>
                </a:ext>
              </a:extLst>
            </p:cNvPr>
            <p:cNvSpPr/>
            <p:nvPr/>
          </p:nvSpPr>
          <p:spPr>
            <a:xfrm>
              <a:off x="6233374" y="3814167"/>
              <a:ext cx="39281" cy="35853"/>
            </a:xfrm>
            <a:custGeom>
              <a:avLst/>
              <a:gdLst/>
              <a:ahLst/>
              <a:cxnLst/>
              <a:rect l="l" t="t" r="r" b="b"/>
              <a:pathLst>
                <a:path w="1902" h="1736" extrusionOk="0">
                  <a:moveTo>
                    <a:pt x="0" y="1"/>
                  </a:moveTo>
                  <a:lnTo>
                    <a:pt x="167" y="1736"/>
                  </a:lnTo>
                  <a:lnTo>
                    <a:pt x="1901" y="1736"/>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1029;p56">
              <a:extLst>
                <a:ext uri="{FF2B5EF4-FFF2-40B4-BE49-F238E27FC236}">
                  <a16:creationId xmlns:a16="http://schemas.microsoft.com/office/drawing/2014/main" id="{14A3038A-2E12-6754-B8B8-7BED91F47683}"/>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1030;p56">
              <a:extLst>
                <a:ext uri="{FF2B5EF4-FFF2-40B4-BE49-F238E27FC236}">
                  <a16:creationId xmlns:a16="http://schemas.microsoft.com/office/drawing/2014/main" id="{1EB6A976-C986-49AD-6C27-9CD9CF8F0FFE}"/>
                </a:ext>
              </a:extLst>
            </p:cNvPr>
            <p:cNvSpPr/>
            <p:nvPr/>
          </p:nvSpPr>
          <p:spPr>
            <a:xfrm>
              <a:off x="6284344" y="3813486"/>
              <a:ext cx="39983" cy="36534"/>
            </a:xfrm>
            <a:custGeom>
              <a:avLst/>
              <a:gdLst/>
              <a:ahLst/>
              <a:cxnLst/>
              <a:rect l="l" t="t" r="r" b="b"/>
              <a:pathLst>
                <a:path w="1936" h="1769" extrusionOk="0">
                  <a:moveTo>
                    <a:pt x="1" y="1"/>
                  </a:move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1031;p56">
              <a:extLst>
                <a:ext uri="{FF2B5EF4-FFF2-40B4-BE49-F238E27FC236}">
                  <a16:creationId xmlns:a16="http://schemas.microsoft.com/office/drawing/2014/main" id="{788FDC05-80D4-BABC-8036-E4D4DDFB2813}"/>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1032;p56">
              <a:extLst>
                <a:ext uri="{FF2B5EF4-FFF2-40B4-BE49-F238E27FC236}">
                  <a16:creationId xmlns:a16="http://schemas.microsoft.com/office/drawing/2014/main" id="{D23B7444-D285-94AD-D9C0-4A0483631D66}"/>
                </a:ext>
              </a:extLst>
            </p:cNvPr>
            <p:cNvSpPr/>
            <p:nvPr/>
          </p:nvSpPr>
          <p:spPr>
            <a:xfrm>
              <a:off x="6134861" y="3863093"/>
              <a:ext cx="39281" cy="36534"/>
            </a:xfrm>
            <a:custGeom>
              <a:avLst/>
              <a:gdLst/>
              <a:ahLst/>
              <a:cxnLst/>
              <a:rect l="l" t="t" r="r" b="b"/>
              <a:pathLst>
                <a:path w="1902" h="1769" extrusionOk="0">
                  <a:moveTo>
                    <a:pt x="0" y="0"/>
                  </a:moveTo>
                  <a:lnTo>
                    <a:pt x="167" y="1768"/>
                  </a:lnTo>
                  <a:lnTo>
                    <a:pt x="1901"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1033;p56">
              <a:extLst>
                <a:ext uri="{FF2B5EF4-FFF2-40B4-BE49-F238E27FC236}">
                  <a16:creationId xmlns:a16="http://schemas.microsoft.com/office/drawing/2014/main" id="{E0962745-7B78-146A-4464-B043315E3190}"/>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1034;p56">
              <a:extLst>
                <a:ext uri="{FF2B5EF4-FFF2-40B4-BE49-F238E27FC236}">
                  <a16:creationId xmlns:a16="http://schemas.microsoft.com/office/drawing/2014/main" id="{6B35C5D3-AA5B-F924-498D-7E948437B492}"/>
                </a:ext>
              </a:extLst>
            </p:cNvPr>
            <p:cNvSpPr/>
            <p:nvPr/>
          </p:nvSpPr>
          <p:spPr>
            <a:xfrm>
              <a:off x="6186513" y="3863093"/>
              <a:ext cx="39302" cy="36534"/>
            </a:xfrm>
            <a:custGeom>
              <a:avLst/>
              <a:gdLst/>
              <a:ahLst/>
              <a:cxnLst/>
              <a:rect l="l" t="t" r="r" b="b"/>
              <a:pathLst>
                <a:path w="1903" h="1769" extrusionOk="0">
                  <a:moveTo>
                    <a:pt x="1" y="0"/>
                  </a:moveTo>
                  <a:lnTo>
                    <a:pt x="134" y="1768"/>
                  </a:lnTo>
                  <a:lnTo>
                    <a:pt x="1902" y="1735"/>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035;p56">
              <a:extLst>
                <a:ext uri="{FF2B5EF4-FFF2-40B4-BE49-F238E27FC236}">
                  <a16:creationId xmlns:a16="http://schemas.microsoft.com/office/drawing/2014/main" id="{ADAD1C11-7C58-746B-3EFE-97E8F560CD1A}"/>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1036;p56">
              <a:extLst>
                <a:ext uri="{FF2B5EF4-FFF2-40B4-BE49-F238E27FC236}">
                  <a16:creationId xmlns:a16="http://schemas.microsoft.com/office/drawing/2014/main" id="{966C8A88-3F87-2DFD-DE0C-399846B4E358}"/>
                </a:ext>
              </a:extLst>
            </p:cNvPr>
            <p:cNvSpPr/>
            <p:nvPr/>
          </p:nvSpPr>
          <p:spPr>
            <a:xfrm>
              <a:off x="6237504" y="3862391"/>
              <a:ext cx="39963" cy="36534"/>
            </a:xfrm>
            <a:custGeom>
              <a:avLst/>
              <a:gdLst/>
              <a:ahLst/>
              <a:cxnLst/>
              <a:rect l="l" t="t" r="r" b="b"/>
              <a:pathLst>
                <a:path w="1935" h="1769" extrusionOk="0">
                  <a:moveTo>
                    <a:pt x="1768" y="1"/>
                  </a:moveTo>
                  <a:lnTo>
                    <a:pt x="0" y="34"/>
                  </a:lnTo>
                  <a:lnTo>
                    <a:pt x="167" y="1769"/>
                  </a:lnTo>
                  <a:lnTo>
                    <a:pt x="1935" y="1769"/>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1037;p56">
              <a:extLst>
                <a:ext uri="{FF2B5EF4-FFF2-40B4-BE49-F238E27FC236}">
                  <a16:creationId xmlns:a16="http://schemas.microsoft.com/office/drawing/2014/main" id="{2879D1C1-5BE3-0681-B042-07A51E9CA0EA}"/>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1038;p56">
              <a:extLst>
                <a:ext uri="{FF2B5EF4-FFF2-40B4-BE49-F238E27FC236}">
                  <a16:creationId xmlns:a16="http://schemas.microsoft.com/office/drawing/2014/main" id="{A69CE683-B2D4-9601-118B-5E58436920FF}"/>
                </a:ext>
              </a:extLst>
            </p:cNvPr>
            <p:cNvSpPr/>
            <p:nvPr/>
          </p:nvSpPr>
          <p:spPr>
            <a:xfrm>
              <a:off x="6177570" y="3765262"/>
              <a:ext cx="39281" cy="36534"/>
            </a:xfrm>
            <a:custGeom>
              <a:avLst/>
              <a:gdLst/>
              <a:ahLst/>
              <a:cxnLst/>
              <a:rect l="l" t="t" r="r" b="b"/>
              <a:pathLst>
                <a:path w="1902" h="1769" extrusionOk="0">
                  <a:moveTo>
                    <a:pt x="0" y="1"/>
                  </a:moveTo>
                  <a:lnTo>
                    <a:pt x="134" y="1769"/>
                  </a:lnTo>
                  <a:lnTo>
                    <a:pt x="1902" y="1735"/>
                  </a:lnTo>
                  <a:lnTo>
                    <a:pt x="17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1039;p56">
              <a:extLst>
                <a:ext uri="{FF2B5EF4-FFF2-40B4-BE49-F238E27FC236}">
                  <a16:creationId xmlns:a16="http://schemas.microsoft.com/office/drawing/2014/main" id="{09E5BC2F-9960-51E6-B4F4-4787EADD9C69}"/>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1040;p56">
              <a:extLst>
                <a:ext uri="{FF2B5EF4-FFF2-40B4-BE49-F238E27FC236}">
                  <a16:creationId xmlns:a16="http://schemas.microsoft.com/office/drawing/2014/main" id="{8B7A5158-38CC-45D8-2318-226C2241C7CF}"/>
                </a:ext>
              </a:extLst>
            </p:cNvPr>
            <p:cNvSpPr/>
            <p:nvPr/>
          </p:nvSpPr>
          <p:spPr>
            <a:xfrm>
              <a:off x="6228541" y="3765262"/>
              <a:ext cx="39983" cy="35853"/>
            </a:xfrm>
            <a:custGeom>
              <a:avLst/>
              <a:gdLst/>
              <a:ahLst/>
              <a:cxnLst/>
              <a:rect l="l" t="t" r="r" b="b"/>
              <a:pathLst>
                <a:path w="1936" h="1736" extrusionOk="0">
                  <a:moveTo>
                    <a:pt x="1" y="1"/>
                  </a:moveTo>
                  <a:lnTo>
                    <a:pt x="167" y="1735"/>
                  </a:lnTo>
                  <a:lnTo>
                    <a:pt x="1935" y="1735"/>
                  </a:ln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1041;p56">
              <a:extLst>
                <a:ext uri="{FF2B5EF4-FFF2-40B4-BE49-F238E27FC236}">
                  <a16:creationId xmlns:a16="http://schemas.microsoft.com/office/drawing/2014/main" id="{3DC2B829-293C-CE20-11D5-16C141CE6AFD}"/>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042;p56">
              <a:extLst>
                <a:ext uri="{FF2B5EF4-FFF2-40B4-BE49-F238E27FC236}">
                  <a16:creationId xmlns:a16="http://schemas.microsoft.com/office/drawing/2014/main" id="{D770F32E-5DE9-B703-5724-216779B4CAD4}"/>
                </a:ext>
              </a:extLst>
            </p:cNvPr>
            <p:cNvSpPr/>
            <p:nvPr/>
          </p:nvSpPr>
          <p:spPr>
            <a:xfrm>
              <a:off x="6280213" y="3764580"/>
              <a:ext cx="39281" cy="36534"/>
            </a:xfrm>
            <a:custGeom>
              <a:avLst/>
              <a:gdLst/>
              <a:ahLst/>
              <a:cxnLst/>
              <a:rect l="l" t="t" r="r" b="b"/>
              <a:pathLst>
                <a:path w="1902" h="1769" extrusionOk="0">
                  <a:moveTo>
                    <a:pt x="1735" y="0"/>
                  </a:moveTo>
                  <a:lnTo>
                    <a:pt x="0" y="34"/>
                  </a:lnTo>
                  <a:lnTo>
                    <a:pt x="167" y="1768"/>
                  </a:lnTo>
                  <a:lnTo>
                    <a:pt x="1902" y="1768"/>
                  </a:ln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1043;p56">
              <a:extLst>
                <a:ext uri="{FF2B5EF4-FFF2-40B4-BE49-F238E27FC236}">
                  <a16:creationId xmlns:a16="http://schemas.microsoft.com/office/drawing/2014/main" id="{AB26B8E5-5DBE-5A3A-12AF-AA0F7A06738C}"/>
                </a:ext>
              </a:extLst>
            </p:cNvPr>
            <p:cNvSpPr/>
            <p:nvPr/>
          </p:nvSpPr>
          <p:spPr>
            <a:xfrm>
              <a:off x="6289177" y="3862391"/>
              <a:ext cx="39281" cy="36534"/>
            </a:xfrm>
            <a:custGeom>
              <a:avLst/>
              <a:gdLst/>
              <a:ahLst/>
              <a:cxnLst/>
              <a:rect l="l" t="t" r="r" b="b"/>
              <a:pathLst>
                <a:path w="1902" h="1769" extrusionOk="0">
                  <a:moveTo>
                    <a:pt x="0" y="1"/>
                  </a:moveTo>
                  <a:lnTo>
                    <a:pt x="167" y="1769"/>
                  </a:lnTo>
                  <a:lnTo>
                    <a:pt x="1901" y="1769"/>
                  </a:lnTo>
                  <a:lnTo>
                    <a:pt x="1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1044;p56">
              <a:extLst>
                <a:ext uri="{FF2B5EF4-FFF2-40B4-BE49-F238E27FC236}">
                  <a16:creationId xmlns:a16="http://schemas.microsoft.com/office/drawing/2014/main" id="{30CD9716-ECB0-6187-9E88-E8CF2433FA4E}"/>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045;p56">
              <a:extLst>
                <a:ext uri="{FF2B5EF4-FFF2-40B4-BE49-F238E27FC236}">
                  <a16:creationId xmlns:a16="http://schemas.microsoft.com/office/drawing/2014/main" id="{79CEE629-6B51-C19C-9191-D27F946098EE}"/>
                </a:ext>
              </a:extLst>
            </p:cNvPr>
            <p:cNvSpPr/>
            <p:nvPr/>
          </p:nvSpPr>
          <p:spPr>
            <a:xfrm>
              <a:off x="6565424" y="3852064"/>
              <a:ext cx="70280" cy="76497"/>
            </a:xfrm>
            <a:custGeom>
              <a:avLst/>
              <a:gdLst/>
              <a:ahLst/>
              <a:cxnLst/>
              <a:rect l="l" t="t" r="r" b="b"/>
              <a:pathLst>
                <a:path w="3403" h="3704" extrusionOk="0">
                  <a:moveTo>
                    <a:pt x="0" y="1"/>
                  </a:moveTo>
                  <a:lnTo>
                    <a:pt x="0" y="3703"/>
                  </a:lnTo>
                  <a:lnTo>
                    <a:pt x="3036" y="3703"/>
                  </a:lnTo>
                  <a:cubicBezTo>
                    <a:pt x="3336" y="3637"/>
                    <a:pt x="3336" y="3236"/>
                    <a:pt x="3036" y="3170"/>
                  </a:cubicBezTo>
                  <a:lnTo>
                    <a:pt x="3036" y="534"/>
                  </a:lnTo>
                  <a:cubicBezTo>
                    <a:pt x="3403" y="534"/>
                    <a:pt x="3403" y="1"/>
                    <a:pt x="3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046;p56">
              <a:extLst>
                <a:ext uri="{FF2B5EF4-FFF2-40B4-BE49-F238E27FC236}">
                  <a16:creationId xmlns:a16="http://schemas.microsoft.com/office/drawing/2014/main" id="{CCF20E2E-112B-6123-F0C4-276DF507D470}"/>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047;p56">
              <a:extLst>
                <a:ext uri="{FF2B5EF4-FFF2-40B4-BE49-F238E27FC236}">
                  <a16:creationId xmlns:a16="http://schemas.microsoft.com/office/drawing/2014/main" id="{04416B11-B352-C5C6-12FA-C5C5F963D999}"/>
                </a:ext>
              </a:extLst>
            </p:cNvPr>
            <p:cNvSpPr/>
            <p:nvPr/>
          </p:nvSpPr>
          <p:spPr>
            <a:xfrm>
              <a:off x="6579200" y="3863093"/>
              <a:ext cx="48926" cy="54440"/>
            </a:xfrm>
            <a:custGeom>
              <a:avLst/>
              <a:gdLst/>
              <a:ahLst/>
              <a:cxnLst/>
              <a:rect l="l" t="t" r="r" b="b"/>
              <a:pathLst>
                <a:path w="2369" h="2636" extrusionOk="0">
                  <a:moveTo>
                    <a:pt x="0" y="0"/>
                  </a:moveTo>
                  <a:lnTo>
                    <a:pt x="0" y="2636"/>
                  </a:lnTo>
                  <a:lnTo>
                    <a:pt x="2369" y="2636"/>
                  </a:lnTo>
                  <a:lnTo>
                    <a:pt x="23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1048;p56">
              <a:extLst>
                <a:ext uri="{FF2B5EF4-FFF2-40B4-BE49-F238E27FC236}">
                  <a16:creationId xmlns:a16="http://schemas.microsoft.com/office/drawing/2014/main" id="{AB11544C-7400-62AE-47C6-979C48702973}"/>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049;p56">
              <a:extLst>
                <a:ext uri="{FF2B5EF4-FFF2-40B4-BE49-F238E27FC236}">
                  <a16:creationId xmlns:a16="http://schemas.microsoft.com/office/drawing/2014/main" id="{EBDF2C40-F6A1-6703-2B55-28ECA34000EF}"/>
                </a:ext>
              </a:extLst>
            </p:cNvPr>
            <p:cNvSpPr/>
            <p:nvPr/>
          </p:nvSpPr>
          <p:spPr>
            <a:xfrm>
              <a:off x="6300184" y="3857579"/>
              <a:ext cx="289362" cy="65468"/>
            </a:xfrm>
            <a:custGeom>
              <a:avLst/>
              <a:gdLst/>
              <a:ahLst/>
              <a:cxnLst/>
              <a:rect l="l" t="t" r="r" b="b"/>
              <a:pathLst>
                <a:path w="14011" h="3170" extrusionOk="0">
                  <a:moveTo>
                    <a:pt x="1001" y="0"/>
                  </a:moveTo>
                  <a:cubicBezTo>
                    <a:pt x="468" y="0"/>
                    <a:pt x="1" y="734"/>
                    <a:pt x="1" y="1602"/>
                  </a:cubicBezTo>
                  <a:cubicBezTo>
                    <a:pt x="1" y="2469"/>
                    <a:pt x="468" y="3169"/>
                    <a:pt x="1001" y="3169"/>
                  </a:cubicBezTo>
                  <a:lnTo>
                    <a:pt x="14011" y="3169"/>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050;p56">
              <a:extLst>
                <a:ext uri="{FF2B5EF4-FFF2-40B4-BE49-F238E27FC236}">
                  <a16:creationId xmlns:a16="http://schemas.microsoft.com/office/drawing/2014/main" id="{00F56725-1654-8885-360F-9E884FE9E65E}"/>
                </a:ext>
              </a:extLst>
            </p:cNvPr>
            <p:cNvSpPr/>
            <p:nvPr/>
          </p:nvSpPr>
          <p:spPr>
            <a:xfrm>
              <a:off x="6284344" y="3851445"/>
              <a:ext cx="312782" cy="77034"/>
            </a:xfrm>
            <a:custGeom>
              <a:avLst/>
              <a:gdLst/>
              <a:ahLst/>
              <a:cxnLst/>
              <a:rect l="l" t="t" r="r" b="b"/>
              <a:pathLst>
                <a:path w="15145" h="3730" extrusionOk="0">
                  <a:moveTo>
                    <a:pt x="3055" y="1"/>
                  </a:moveTo>
                  <a:cubicBezTo>
                    <a:pt x="2632" y="1"/>
                    <a:pt x="2213" y="8"/>
                    <a:pt x="1802" y="31"/>
                  </a:cubicBezTo>
                  <a:cubicBezTo>
                    <a:pt x="1" y="164"/>
                    <a:pt x="101" y="3667"/>
                    <a:pt x="1935" y="3700"/>
                  </a:cubicBezTo>
                  <a:cubicBezTo>
                    <a:pt x="2825" y="3722"/>
                    <a:pt x="4252" y="3730"/>
                    <a:pt x="5858" y="3730"/>
                  </a:cubicBezTo>
                  <a:cubicBezTo>
                    <a:pt x="9070" y="3730"/>
                    <a:pt x="12999" y="3700"/>
                    <a:pt x="14778" y="3700"/>
                  </a:cubicBezTo>
                  <a:cubicBezTo>
                    <a:pt x="15078" y="3667"/>
                    <a:pt x="15078" y="3233"/>
                    <a:pt x="14778" y="3200"/>
                  </a:cubicBezTo>
                  <a:lnTo>
                    <a:pt x="1768" y="3200"/>
                  </a:lnTo>
                  <a:cubicBezTo>
                    <a:pt x="968" y="3066"/>
                    <a:pt x="901" y="1832"/>
                    <a:pt x="1101" y="1231"/>
                  </a:cubicBezTo>
                  <a:cubicBezTo>
                    <a:pt x="1335" y="531"/>
                    <a:pt x="1768" y="531"/>
                    <a:pt x="2369" y="531"/>
                  </a:cubicBezTo>
                  <a:lnTo>
                    <a:pt x="14778" y="531"/>
                  </a:lnTo>
                  <a:cubicBezTo>
                    <a:pt x="15145" y="531"/>
                    <a:pt x="15145" y="31"/>
                    <a:pt x="14778" y="31"/>
                  </a:cubicBezTo>
                  <a:lnTo>
                    <a:pt x="5605" y="31"/>
                  </a:lnTo>
                  <a:cubicBezTo>
                    <a:pt x="4759" y="31"/>
                    <a:pt x="3900" y="1"/>
                    <a:pt x="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1051;p56">
              <a:extLst>
                <a:ext uri="{FF2B5EF4-FFF2-40B4-BE49-F238E27FC236}">
                  <a16:creationId xmlns:a16="http://schemas.microsoft.com/office/drawing/2014/main" id="{9A72644A-8710-8B2B-BD7B-F3BD72A42DC3}"/>
                </a:ext>
              </a:extLst>
            </p:cNvPr>
            <p:cNvSpPr/>
            <p:nvPr/>
          </p:nvSpPr>
          <p:spPr>
            <a:xfrm>
              <a:off x="6566787" y="3825196"/>
              <a:ext cx="44114" cy="26890"/>
            </a:xfrm>
            <a:custGeom>
              <a:avLst/>
              <a:gdLst/>
              <a:ahLst/>
              <a:cxnLst/>
              <a:rect l="l" t="t" r="r" b="b"/>
              <a:pathLst>
                <a:path w="2136" h="1302" extrusionOk="0">
                  <a:moveTo>
                    <a:pt x="935" y="1"/>
                  </a:moveTo>
                  <a:cubicBezTo>
                    <a:pt x="802" y="34"/>
                    <a:pt x="701" y="67"/>
                    <a:pt x="568" y="167"/>
                  </a:cubicBezTo>
                  <a:cubicBezTo>
                    <a:pt x="234" y="434"/>
                    <a:pt x="1" y="835"/>
                    <a:pt x="1" y="1302"/>
                  </a:cubicBezTo>
                  <a:lnTo>
                    <a:pt x="2136" y="1268"/>
                  </a:lnTo>
                  <a:cubicBezTo>
                    <a:pt x="2002" y="1235"/>
                    <a:pt x="1902" y="1135"/>
                    <a:pt x="1836" y="1035"/>
                  </a:cubicBezTo>
                  <a:cubicBezTo>
                    <a:pt x="1736" y="801"/>
                    <a:pt x="1635" y="601"/>
                    <a:pt x="1502" y="401"/>
                  </a:cubicBezTo>
                  <a:cubicBezTo>
                    <a:pt x="1369" y="201"/>
                    <a:pt x="1168" y="67"/>
                    <a:pt x="9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1052;p56">
              <a:extLst>
                <a:ext uri="{FF2B5EF4-FFF2-40B4-BE49-F238E27FC236}">
                  <a16:creationId xmlns:a16="http://schemas.microsoft.com/office/drawing/2014/main" id="{5DF62A6A-0956-D733-57F1-11B3B1604E09}"/>
                </a:ext>
              </a:extLst>
            </p:cNvPr>
            <p:cNvSpPr/>
            <p:nvPr/>
          </p:nvSpPr>
          <p:spPr>
            <a:xfrm>
              <a:off x="6567490" y="3825196"/>
              <a:ext cx="43412" cy="26208"/>
            </a:xfrm>
            <a:custGeom>
              <a:avLst/>
              <a:gdLst/>
              <a:ahLst/>
              <a:cxnLst/>
              <a:rect l="l" t="t" r="r" b="b"/>
              <a:pathLst>
                <a:path w="2102" h="1269" extrusionOk="0">
                  <a:moveTo>
                    <a:pt x="901" y="1"/>
                  </a:moveTo>
                  <a:cubicBezTo>
                    <a:pt x="768" y="34"/>
                    <a:pt x="634" y="67"/>
                    <a:pt x="534" y="167"/>
                  </a:cubicBezTo>
                  <a:cubicBezTo>
                    <a:pt x="167" y="401"/>
                    <a:pt x="0" y="801"/>
                    <a:pt x="0" y="1235"/>
                  </a:cubicBezTo>
                  <a:lnTo>
                    <a:pt x="2102" y="1268"/>
                  </a:lnTo>
                  <a:cubicBezTo>
                    <a:pt x="1968" y="1235"/>
                    <a:pt x="1835" y="1135"/>
                    <a:pt x="1768" y="1035"/>
                  </a:cubicBezTo>
                  <a:cubicBezTo>
                    <a:pt x="1668" y="801"/>
                    <a:pt x="1568" y="601"/>
                    <a:pt x="1435" y="401"/>
                  </a:cubicBezTo>
                  <a:cubicBezTo>
                    <a:pt x="1301" y="201"/>
                    <a:pt x="1101" y="67"/>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053;p56">
              <a:extLst>
                <a:ext uri="{FF2B5EF4-FFF2-40B4-BE49-F238E27FC236}">
                  <a16:creationId xmlns:a16="http://schemas.microsoft.com/office/drawing/2014/main" id="{9EAFA84F-356B-FE0C-8739-FD90D72AF423}"/>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1054;p56">
              <a:extLst>
                <a:ext uri="{FF2B5EF4-FFF2-40B4-BE49-F238E27FC236}">
                  <a16:creationId xmlns:a16="http://schemas.microsoft.com/office/drawing/2014/main" id="{E35A65E7-0B46-0E80-737C-3460DC372C4E}"/>
                </a:ext>
              </a:extLst>
            </p:cNvPr>
            <p:cNvSpPr/>
            <p:nvPr/>
          </p:nvSpPr>
          <p:spPr>
            <a:xfrm>
              <a:off x="6537172" y="3824514"/>
              <a:ext cx="48244" cy="26187"/>
            </a:xfrm>
            <a:custGeom>
              <a:avLst/>
              <a:gdLst/>
              <a:ahLst/>
              <a:cxnLst/>
              <a:rect l="l" t="t" r="r" b="b"/>
              <a:pathLst>
                <a:path w="2336" h="1268" extrusionOk="0">
                  <a:moveTo>
                    <a:pt x="601" y="0"/>
                  </a:moveTo>
                  <a:lnTo>
                    <a:pt x="601" y="34"/>
                  </a:lnTo>
                  <a:cubicBezTo>
                    <a:pt x="559" y="20"/>
                    <a:pt x="521" y="13"/>
                    <a:pt x="485" y="13"/>
                  </a:cubicBezTo>
                  <a:cubicBezTo>
                    <a:pt x="14" y="13"/>
                    <a:pt x="94" y="1168"/>
                    <a:pt x="1" y="1168"/>
                  </a:cubicBezTo>
                  <a:lnTo>
                    <a:pt x="1" y="1268"/>
                  </a:lnTo>
                  <a:lnTo>
                    <a:pt x="1502" y="1268"/>
                  </a:lnTo>
                  <a:cubicBezTo>
                    <a:pt x="1502" y="1235"/>
                    <a:pt x="1502" y="1235"/>
                    <a:pt x="1502" y="1201"/>
                  </a:cubicBezTo>
                  <a:cubicBezTo>
                    <a:pt x="1502" y="801"/>
                    <a:pt x="1702" y="434"/>
                    <a:pt x="2002" y="200"/>
                  </a:cubicBezTo>
                  <a:cubicBezTo>
                    <a:pt x="2102" y="134"/>
                    <a:pt x="2236" y="67"/>
                    <a:pt x="2336" y="34"/>
                  </a:cubicBezTo>
                  <a:lnTo>
                    <a:pt x="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055;p56">
              <a:extLst>
                <a:ext uri="{FF2B5EF4-FFF2-40B4-BE49-F238E27FC236}">
                  <a16:creationId xmlns:a16="http://schemas.microsoft.com/office/drawing/2014/main" id="{E1138366-C220-195C-CE13-264C88C11901}"/>
                </a:ext>
              </a:extLst>
            </p:cNvPr>
            <p:cNvSpPr/>
            <p:nvPr/>
          </p:nvSpPr>
          <p:spPr>
            <a:xfrm>
              <a:off x="6352538" y="3800578"/>
              <a:ext cx="3470" cy="537"/>
            </a:xfrm>
            <a:custGeom>
              <a:avLst/>
              <a:gdLst/>
              <a:ahLst/>
              <a:cxnLst/>
              <a:rect l="l" t="t" r="r" b="b"/>
              <a:pathLst>
                <a:path w="168" h="26" extrusionOk="0">
                  <a:moveTo>
                    <a:pt x="72" y="0"/>
                  </a:moveTo>
                  <a:cubicBezTo>
                    <a:pt x="43" y="0"/>
                    <a:pt x="18" y="8"/>
                    <a:pt x="1" y="25"/>
                  </a:cubicBezTo>
                  <a:lnTo>
                    <a:pt x="168" y="25"/>
                  </a:lnTo>
                  <a:cubicBezTo>
                    <a:pt x="134" y="8"/>
                    <a:pt x="101" y="0"/>
                    <a:pt x="72"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056;p56">
              <a:extLst>
                <a:ext uri="{FF2B5EF4-FFF2-40B4-BE49-F238E27FC236}">
                  <a16:creationId xmlns:a16="http://schemas.microsoft.com/office/drawing/2014/main" id="{C0A8141A-6EAC-0F70-7B76-26617C0F969F}"/>
                </a:ext>
              </a:extLst>
            </p:cNvPr>
            <p:cNvSpPr/>
            <p:nvPr/>
          </p:nvSpPr>
          <p:spPr>
            <a:xfrm>
              <a:off x="6490332" y="3801776"/>
              <a:ext cx="47542" cy="49628"/>
            </a:xfrm>
            <a:custGeom>
              <a:avLst/>
              <a:gdLst/>
              <a:ahLst/>
              <a:cxnLst/>
              <a:rect l="l" t="t" r="r" b="b"/>
              <a:pathLst>
                <a:path w="2302" h="2403" extrusionOk="0">
                  <a:moveTo>
                    <a:pt x="1735" y="1"/>
                  </a:moveTo>
                  <a:cubicBezTo>
                    <a:pt x="1501" y="67"/>
                    <a:pt x="1268" y="167"/>
                    <a:pt x="1034" y="301"/>
                  </a:cubicBezTo>
                  <a:cubicBezTo>
                    <a:pt x="734" y="534"/>
                    <a:pt x="501" y="801"/>
                    <a:pt x="334" y="1135"/>
                  </a:cubicBezTo>
                  <a:cubicBezTo>
                    <a:pt x="167" y="1535"/>
                    <a:pt x="34" y="1969"/>
                    <a:pt x="0" y="2402"/>
                  </a:cubicBezTo>
                  <a:lnTo>
                    <a:pt x="2302" y="2402"/>
                  </a:lnTo>
                  <a:lnTo>
                    <a:pt x="2302" y="2235"/>
                  </a:lnTo>
                  <a:cubicBezTo>
                    <a:pt x="2068" y="2069"/>
                    <a:pt x="2135" y="201"/>
                    <a:pt x="173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057;p56">
              <a:extLst>
                <a:ext uri="{FF2B5EF4-FFF2-40B4-BE49-F238E27FC236}">
                  <a16:creationId xmlns:a16="http://schemas.microsoft.com/office/drawing/2014/main" id="{1C12D1C7-0FA1-518F-A889-D7CE8DFF614A}"/>
                </a:ext>
              </a:extLst>
            </p:cNvPr>
            <p:cNvSpPr/>
            <p:nvPr/>
          </p:nvSpPr>
          <p:spPr>
            <a:xfrm>
              <a:off x="6490332" y="3801776"/>
              <a:ext cx="78562" cy="49628"/>
            </a:xfrm>
            <a:custGeom>
              <a:avLst/>
              <a:gdLst/>
              <a:ahLst/>
              <a:cxnLst/>
              <a:rect l="l" t="t" r="r" b="b"/>
              <a:pathLst>
                <a:path w="3804" h="2403" extrusionOk="0">
                  <a:moveTo>
                    <a:pt x="1735" y="1"/>
                  </a:moveTo>
                  <a:cubicBezTo>
                    <a:pt x="1501" y="67"/>
                    <a:pt x="1268" y="167"/>
                    <a:pt x="1034" y="301"/>
                  </a:cubicBezTo>
                  <a:cubicBezTo>
                    <a:pt x="734" y="534"/>
                    <a:pt x="501" y="801"/>
                    <a:pt x="334" y="1135"/>
                  </a:cubicBezTo>
                  <a:cubicBezTo>
                    <a:pt x="167" y="1535"/>
                    <a:pt x="34" y="1969"/>
                    <a:pt x="0" y="2402"/>
                  </a:cubicBezTo>
                  <a:lnTo>
                    <a:pt x="3803" y="2402"/>
                  </a:lnTo>
                  <a:cubicBezTo>
                    <a:pt x="3736" y="2369"/>
                    <a:pt x="3703" y="2336"/>
                    <a:pt x="3670" y="2302"/>
                  </a:cubicBezTo>
                  <a:cubicBezTo>
                    <a:pt x="3618" y="2271"/>
                    <a:pt x="3476" y="2262"/>
                    <a:pt x="3301" y="2262"/>
                  </a:cubicBezTo>
                  <a:cubicBezTo>
                    <a:pt x="3089" y="2262"/>
                    <a:pt x="2830" y="2275"/>
                    <a:pt x="2628" y="2275"/>
                  </a:cubicBezTo>
                  <a:cubicBezTo>
                    <a:pt x="2461" y="2275"/>
                    <a:pt x="2333" y="2267"/>
                    <a:pt x="2302" y="2235"/>
                  </a:cubicBezTo>
                  <a:cubicBezTo>
                    <a:pt x="2068" y="2035"/>
                    <a:pt x="2135" y="201"/>
                    <a:pt x="1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1058;p56">
              <a:extLst>
                <a:ext uri="{FF2B5EF4-FFF2-40B4-BE49-F238E27FC236}">
                  <a16:creationId xmlns:a16="http://schemas.microsoft.com/office/drawing/2014/main" id="{ED6FEA33-956D-6B12-82FA-3B00DEF114F6}"/>
                </a:ext>
              </a:extLst>
            </p:cNvPr>
            <p:cNvSpPr/>
            <p:nvPr/>
          </p:nvSpPr>
          <p:spPr>
            <a:xfrm>
              <a:off x="6568171" y="3850681"/>
              <a:ext cx="21" cy="21"/>
            </a:xfrm>
            <a:custGeom>
              <a:avLst/>
              <a:gdLst/>
              <a:ahLst/>
              <a:cxnLst/>
              <a:rect l="l" t="t" r="r" b="b"/>
              <a:pathLst>
                <a:path w="1" h="1" extrusionOk="0">
                  <a:moveTo>
                    <a:pt x="1" y="1"/>
                  </a:move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059;p56">
              <a:extLst>
                <a:ext uri="{FF2B5EF4-FFF2-40B4-BE49-F238E27FC236}">
                  <a16:creationId xmlns:a16="http://schemas.microsoft.com/office/drawing/2014/main" id="{B8F2A683-D0F6-37E4-F706-5ED8243347C7}"/>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060;p56">
              <a:extLst>
                <a:ext uri="{FF2B5EF4-FFF2-40B4-BE49-F238E27FC236}">
                  <a16:creationId xmlns:a16="http://schemas.microsoft.com/office/drawing/2014/main" id="{A1C3B798-BA7D-33B4-8046-74F632D6A4D9}"/>
                </a:ext>
              </a:extLst>
            </p:cNvPr>
            <p:cNvSpPr/>
            <p:nvPr/>
          </p:nvSpPr>
          <p:spPr>
            <a:xfrm>
              <a:off x="6315343" y="3801776"/>
              <a:ext cx="212204" cy="81309"/>
            </a:xfrm>
            <a:custGeom>
              <a:avLst/>
              <a:gdLst/>
              <a:ahLst/>
              <a:cxnLst/>
              <a:rect l="l" t="t" r="r" b="b"/>
              <a:pathLst>
                <a:path w="10275" h="3937" extrusionOk="0">
                  <a:moveTo>
                    <a:pt x="1802" y="1"/>
                  </a:moveTo>
                  <a:cubicBezTo>
                    <a:pt x="1101" y="301"/>
                    <a:pt x="568" y="868"/>
                    <a:pt x="267" y="1602"/>
                  </a:cubicBezTo>
                  <a:cubicBezTo>
                    <a:pt x="1" y="2369"/>
                    <a:pt x="34" y="3203"/>
                    <a:pt x="368" y="3937"/>
                  </a:cubicBezTo>
                  <a:lnTo>
                    <a:pt x="8807" y="3937"/>
                  </a:lnTo>
                  <a:cubicBezTo>
                    <a:pt x="8707" y="3670"/>
                    <a:pt x="8640" y="3370"/>
                    <a:pt x="8607" y="3103"/>
                  </a:cubicBezTo>
                  <a:cubicBezTo>
                    <a:pt x="8573" y="2869"/>
                    <a:pt x="8573" y="2636"/>
                    <a:pt x="8573" y="2402"/>
                  </a:cubicBezTo>
                  <a:cubicBezTo>
                    <a:pt x="8607" y="1969"/>
                    <a:pt x="8707" y="1535"/>
                    <a:pt x="8907" y="1135"/>
                  </a:cubicBezTo>
                  <a:cubicBezTo>
                    <a:pt x="9074" y="834"/>
                    <a:pt x="9307" y="534"/>
                    <a:pt x="9607" y="301"/>
                  </a:cubicBezTo>
                  <a:cubicBezTo>
                    <a:pt x="9808" y="167"/>
                    <a:pt x="10041" y="67"/>
                    <a:pt x="10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1061;p56">
              <a:extLst>
                <a:ext uri="{FF2B5EF4-FFF2-40B4-BE49-F238E27FC236}">
                  <a16:creationId xmlns:a16="http://schemas.microsoft.com/office/drawing/2014/main" id="{1F66C9C8-E5FD-0471-C749-501163865F17}"/>
                </a:ext>
              </a:extLst>
            </p:cNvPr>
            <p:cNvSpPr/>
            <p:nvPr/>
          </p:nvSpPr>
          <p:spPr>
            <a:xfrm>
              <a:off x="7296358" y="2992301"/>
              <a:ext cx="1096751" cy="1415047"/>
            </a:xfrm>
            <a:custGeom>
              <a:avLst/>
              <a:gdLst/>
              <a:ahLst/>
              <a:cxnLst/>
              <a:rect l="l" t="t" r="r" b="b"/>
              <a:pathLst>
                <a:path w="53105" h="68517" extrusionOk="0">
                  <a:moveTo>
                    <a:pt x="27353" y="1"/>
                  </a:moveTo>
                  <a:cubicBezTo>
                    <a:pt x="14177" y="1"/>
                    <a:pt x="3269" y="10308"/>
                    <a:pt x="2535" y="23484"/>
                  </a:cubicBezTo>
                  <a:lnTo>
                    <a:pt x="0" y="68516"/>
                  </a:lnTo>
                  <a:lnTo>
                    <a:pt x="46033" y="68516"/>
                  </a:lnTo>
                  <a:cubicBezTo>
                    <a:pt x="48001" y="68516"/>
                    <a:pt x="49636" y="66982"/>
                    <a:pt x="49769" y="65014"/>
                  </a:cubicBezTo>
                  <a:lnTo>
                    <a:pt x="52204" y="26453"/>
                  </a:lnTo>
                  <a:cubicBezTo>
                    <a:pt x="53105" y="12109"/>
                    <a:pt x="41730" y="1"/>
                    <a:pt x="27353"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062;p56">
              <a:extLst>
                <a:ext uri="{FF2B5EF4-FFF2-40B4-BE49-F238E27FC236}">
                  <a16:creationId xmlns:a16="http://schemas.microsoft.com/office/drawing/2014/main" id="{2175D3A5-E7F7-A45B-7A89-77B666657E18}"/>
                </a:ext>
              </a:extLst>
            </p:cNvPr>
            <p:cNvSpPr/>
            <p:nvPr/>
          </p:nvSpPr>
          <p:spPr>
            <a:xfrm>
              <a:off x="7296358" y="2993003"/>
              <a:ext cx="1096751" cy="1415027"/>
            </a:xfrm>
            <a:custGeom>
              <a:avLst/>
              <a:gdLst/>
              <a:ahLst/>
              <a:cxnLst/>
              <a:rect l="l" t="t" r="r" b="b"/>
              <a:pathLst>
                <a:path w="53105" h="68516" extrusionOk="0">
                  <a:moveTo>
                    <a:pt x="27353" y="0"/>
                  </a:moveTo>
                  <a:cubicBezTo>
                    <a:pt x="14177" y="0"/>
                    <a:pt x="3269" y="10308"/>
                    <a:pt x="2535" y="23484"/>
                  </a:cubicBezTo>
                  <a:lnTo>
                    <a:pt x="0" y="68516"/>
                  </a:lnTo>
                  <a:lnTo>
                    <a:pt x="44632" y="68516"/>
                  </a:lnTo>
                  <a:cubicBezTo>
                    <a:pt x="47401" y="68516"/>
                    <a:pt x="49669" y="66381"/>
                    <a:pt x="49869" y="63612"/>
                  </a:cubicBezTo>
                  <a:lnTo>
                    <a:pt x="52204" y="26452"/>
                  </a:lnTo>
                  <a:cubicBezTo>
                    <a:pt x="53105" y="12109"/>
                    <a:pt x="41730" y="0"/>
                    <a:pt x="27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063;p56">
              <a:extLst>
                <a:ext uri="{FF2B5EF4-FFF2-40B4-BE49-F238E27FC236}">
                  <a16:creationId xmlns:a16="http://schemas.microsoft.com/office/drawing/2014/main" id="{5037A874-5B4B-ED6E-A20F-54292DF9968C}"/>
                </a:ext>
              </a:extLst>
            </p:cNvPr>
            <p:cNvSpPr/>
            <p:nvPr/>
          </p:nvSpPr>
          <p:spPr>
            <a:xfrm>
              <a:off x="7146854" y="2992301"/>
              <a:ext cx="1096772" cy="1415729"/>
            </a:xfrm>
            <a:custGeom>
              <a:avLst/>
              <a:gdLst/>
              <a:ahLst/>
              <a:cxnLst/>
              <a:rect l="l" t="t" r="r" b="b"/>
              <a:pathLst>
                <a:path w="53106" h="68550" extrusionOk="0">
                  <a:moveTo>
                    <a:pt x="27387" y="1"/>
                  </a:moveTo>
                  <a:cubicBezTo>
                    <a:pt x="14177" y="1"/>
                    <a:pt x="3270" y="10308"/>
                    <a:pt x="2536" y="23484"/>
                  </a:cubicBezTo>
                  <a:lnTo>
                    <a:pt x="1" y="68516"/>
                  </a:lnTo>
                  <a:lnTo>
                    <a:pt x="49536" y="68550"/>
                  </a:lnTo>
                  <a:lnTo>
                    <a:pt x="52205" y="26453"/>
                  </a:lnTo>
                  <a:cubicBezTo>
                    <a:pt x="53105" y="12109"/>
                    <a:pt x="41730" y="1"/>
                    <a:pt x="27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064;p56">
              <a:extLst>
                <a:ext uri="{FF2B5EF4-FFF2-40B4-BE49-F238E27FC236}">
                  <a16:creationId xmlns:a16="http://schemas.microsoft.com/office/drawing/2014/main" id="{2AE12915-691D-76E6-1F21-C4FB32FABE6D}"/>
                </a:ext>
              </a:extLst>
            </p:cNvPr>
            <p:cNvSpPr/>
            <p:nvPr/>
          </p:nvSpPr>
          <p:spPr>
            <a:xfrm>
              <a:off x="8152672" y="4408009"/>
              <a:ext cx="79925" cy="149524"/>
            </a:xfrm>
            <a:custGeom>
              <a:avLst/>
              <a:gdLst/>
              <a:ahLst/>
              <a:cxnLst/>
              <a:rect l="l" t="t" r="r" b="b"/>
              <a:pathLst>
                <a:path w="3870" h="7240" extrusionOk="0">
                  <a:moveTo>
                    <a:pt x="0" y="1"/>
                  </a:moveTo>
                  <a:lnTo>
                    <a:pt x="934" y="6606"/>
                  </a:lnTo>
                  <a:cubicBezTo>
                    <a:pt x="967" y="6939"/>
                    <a:pt x="1268" y="7239"/>
                    <a:pt x="1635" y="7239"/>
                  </a:cubicBezTo>
                  <a:lnTo>
                    <a:pt x="2268"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065;p56">
              <a:extLst>
                <a:ext uri="{FF2B5EF4-FFF2-40B4-BE49-F238E27FC236}">
                  <a16:creationId xmlns:a16="http://schemas.microsoft.com/office/drawing/2014/main" id="{C6A859B0-8A18-E854-5742-7A3533174D3A}"/>
                </a:ext>
              </a:extLst>
            </p:cNvPr>
            <p:cNvSpPr/>
            <p:nvPr/>
          </p:nvSpPr>
          <p:spPr>
            <a:xfrm>
              <a:off x="6868541" y="4408009"/>
              <a:ext cx="72346" cy="149524"/>
            </a:xfrm>
            <a:custGeom>
              <a:avLst/>
              <a:gdLst/>
              <a:ahLst/>
              <a:cxnLst/>
              <a:rect l="l" t="t" r="r" b="b"/>
              <a:pathLst>
                <a:path w="3503" h="7240" extrusionOk="0">
                  <a:moveTo>
                    <a:pt x="0" y="1"/>
                  </a:moveTo>
                  <a:lnTo>
                    <a:pt x="834" y="6606"/>
                  </a:lnTo>
                  <a:cubicBezTo>
                    <a:pt x="834" y="6939"/>
                    <a:pt x="1135" y="7206"/>
                    <a:pt x="1468" y="7239"/>
                  </a:cubicBezTo>
                  <a:lnTo>
                    <a:pt x="2035" y="7239"/>
                  </a:lnTo>
                  <a:cubicBezTo>
                    <a:pt x="2369" y="7206"/>
                    <a:pt x="2636"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066;p56">
              <a:extLst>
                <a:ext uri="{FF2B5EF4-FFF2-40B4-BE49-F238E27FC236}">
                  <a16:creationId xmlns:a16="http://schemas.microsoft.com/office/drawing/2014/main" id="{6FC1F543-A666-BD56-4676-3E8345764D01}"/>
                </a:ext>
              </a:extLst>
            </p:cNvPr>
            <p:cNvSpPr/>
            <p:nvPr/>
          </p:nvSpPr>
          <p:spPr>
            <a:xfrm>
              <a:off x="7239171" y="4408009"/>
              <a:ext cx="72366" cy="149524"/>
            </a:xfrm>
            <a:custGeom>
              <a:avLst/>
              <a:gdLst/>
              <a:ahLst/>
              <a:cxnLst/>
              <a:rect l="l" t="t" r="r" b="b"/>
              <a:pathLst>
                <a:path w="3504" h="7240" extrusionOk="0">
                  <a:moveTo>
                    <a:pt x="1" y="1"/>
                  </a:moveTo>
                  <a:lnTo>
                    <a:pt x="834" y="6606"/>
                  </a:lnTo>
                  <a:cubicBezTo>
                    <a:pt x="868" y="6939"/>
                    <a:pt x="1135" y="7206"/>
                    <a:pt x="1468" y="7239"/>
                  </a:cubicBezTo>
                  <a:lnTo>
                    <a:pt x="2069" y="7239"/>
                  </a:lnTo>
                  <a:cubicBezTo>
                    <a:pt x="2402" y="7206"/>
                    <a:pt x="2669" y="6939"/>
                    <a:pt x="2669" y="6606"/>
                  </a:cubicBezTo>
                  <a:lnTo>
                    <a:pt x="3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067;p56">
              <a:extLst>
                <a:ext uri="{FF2B5EF4-FFF2-40B4-BE49-F238E27FC236}">
                  <a16:creationId xmlns:a16="http://schemas.microsoft.com/office/drawing/2014/main" id="{DC69B976-5AD4-C784-B1C9-D37754FF7FE7}"/>
                </a:ext>
              </a:extLst>
            </p:cNvPr>
            <p:cNvSpPr/>
            <p:nvPr/>
          </p:nvSpPr>
          <p:spPr>
            <a:xfrm>
              <a:off x="7753790" y="4408009"/>
              <a:ext cx="79925" cy="149524"/>
            </a:xfrm>
            <a:custGeom>
              <a:avLst/>
              <a:gdLst/>
              <a:ahLst/>
              <a:cxnLst/>
              <a:rect l="l" t="t" r="r" b="b"/>
              <a:pathLst>
                <a:path w="3870" h="7240" extrusionOk="0">
                  <a:moveTo>
                    <a:pt x="0" y="1"/>
                  </a:moveTo>
                  <a:lnTo>
                    <a:pt x="934" y="6606"/>
                  </a:lnTo>
                  <a:cubicBezTo>
                    <a:pt x="1001" y="6939"/>
                    <a:pt x="1268" y="7206"/>
                    <a:pt x="1635" y="7239"/>
                  </a:cubicBezTo>
                  <a:lnTo>
                    <a:pt x="2269" y="7239"/>
                  </a:lnTo>
                  <a:cubicBezTo>
                    <a:pt x="2602" y="7206"/>
                    <a:pt x="2902" y="6939"/>
                    <a:pt x="2936" y="6606"/>
                  </a:cubicBezTo>
                  <a:lnTo>
                    <a:pt x="3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068;p56">
              <a:extLst>
                <a:ext uri="{FF2B5EF4-FFF2-40B4-BE49-F238E27FC236}">
                  <a16:creationId xmlns:a16="http://schemas.microsoft.com/office/drawing/2014/main" id="{92D93FA3-9312-B286-8EEE-2DA02380042F}"/>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069;p56">
              <a:extLst>
                <a:ext uri="{FF2B5EF4-FFF2-40B4-BE49-F238E27FC236}">
                  <a16:creationId xmlns:a16="http://schemas.microsoft.com/office/drawing/2014/main" id="{BC4ABAB1-2661-BB58-455E-251A5341F6E6}"/>
                </a:ext>
              </a:extLst>
            </p:cNvPr>
            <p:cNvSpPr/>
            <p:nvPr/>
          </p:nvSpPr>
          <p:spPr>
            <a:xfrm>
              <a:off x="6804477" y="3460080"/>
              <a:ext cx="549067" cy="619348"/>
            </a:xfrm>
            <a:custGeom>
              <a:avLst/>
              <a:gdLst/>
              <a:ahLst/>
              <a:cxnLst/>
              <a:rect l="l" t="t" r="r" b="b"/>
              <a:pathLst>
                <a:path w="26586" h="29989" extrusionOk="0">
                  <a:moveTo>
                    <a:pt x="0" y="0"/>
                  </a:moveTo>
                  <a:cubicBezTo>
                    <a:pt x="2002" y="134"/>
                    <a:pt x="3870" y="1001"/>
                    <a:pt x="5304" y="2402"/>
                  </a:cubicBezTo>
                  <a:cubicBezTo>
                    <a:pt x="6538" y="3603"/>
                    <a:pt x="7405" y="5137"/>
                    <a:pt x="7872" y="6772"/>
                  </a:cubicBezTo>
                  <a:cubicBezTo>
                    <a:pt x="7906" y="6839"/>
                    <a:pt x="7906" y="6905"/>
                    <a:pt x="7939" y="6972"/>
                  </a:cubicBezTo>
                  <a:cubicBezTo>
                    <a:pt x="7939" y="7072"/>
                    <a:pt x="7973" y="7172"/>
                    <a:pt x="7973" y="7272"/>
                  </a:cubicBezTo>
                  <a:cubicBezTo>
                    <a:pt x="8073" y="7672"/>
                    <a:pt x="8106" y="8106"/>
                    <a:pt x="8139" y="8506"/>
                  </a:cubicBezTo>
                  <a:lnTo>
                    <a:pt x="8273" y="10141"/>
                  </a:lnTo>
                  <a:lnTo>
                    <a:pt x="8506" y="13643"/>
                  </a:lnTo>
                  <a:lnTo>
                    <a:pt x="9640" y="29988"/>
                  </a:lnTo>
                  <a:lnTo>
                    <a:pt x="26586" y="29988"/>
                  </a:lnTo>
                  <a:lnTo>
                    <a:pt x="25218" y="10174"/>
                  </a:lnTo>
                  <a:lnTo>
                    <a:pt x="25118" y="8540"/>
                  </a:lnTo>
                  <a:cubicBezTo>
                    <a:pt x="25085" y="8039"/>
                    <a:pt x="24985" y="7506"/>
                    <a:pt x="24885" y="7005"/>
                  </a:cubicBezTo>
                  <a:cubicBezTo>
                    <a:pt x="24885" y="6939"/>
                    <a:pt x="24851" y="6872"/>
                    <a:pt x="24851" y="6805"/>
                  </a:cubicBezTo>
                  <a:cubicBezTo>
                    <a:pt x="24384" y="5137"/>
                    <a:pt x="23484" y="3636"/>
                    <a:pt x="22249" y="2402"/>
                  </a:cubicBezTo>
                  <a:cubicBezTo>
                    <a:pt x="20715" y="901"/>
                    <a:pt x="18647" y="34"/>
                    <a:pt x="164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1070;p56">
              <a:extLst>
                <a:ext uri="{FF2B5EF4-FFF2-40B4-BE49-F238E27FC236}">
                  <a16:creationId xmlns:a16="http://schemas.microsoft.com/office/drawing/2014/main" id="{C8E7CC20-00E8-4B52-5DEB-668039C21066}"/>
                </a:ext>
              </a:extLst>
            </p:cNvPr>
            <p:cNvSpPr/>
            <p:nvPr/>
          </p:nvSpPr>
          <p:spPr>
            <a:xfrm>
              <a:off x="7631155" y="3899607"/>
              <a:ext cx="202560" cy="179821"/>
            </a:xfrm>
            <a:custGeom>
              <a:avLst/>
              <a:gdLst/>
              <a:ahLst/>
              <a:cxnLst/>
              <a:rect l="l" t="t" r="r" b="b"/>
              <a:pathLst>
                <a:path w="9808" h="8707" extrusionOk="0">
                  <a:moveTo>
                    <a:pt x="1" y="0"/>
                  </a:moveTo>
                  <a:lnTo>
                    <a:pt x="1" y="8706"/>
                  </a:lnTo>
                  <a:lnTo>
                    <a:pt x="6806" y="8706"/>
                  </a:lnTo>
                  <a:cubicBezTo>
                    <a:pt x="8473" y="8706"/>
                    <a:pt x="9808" y="7672"/>
                    <a:pt x="9808" y="6371"/>
                  </a:cubicBezTo>
                  <a:lnTo>
                    <a:pt x="9808" y="2335"/>
                  </a:lnTo>
                  <a:cubicBezTo>
                    <a:pt x="9808" y="1068"/>
                    <a:pt x="8473" y="0"/>
                    <a:pt x="68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071;p56">
              <a:extLst>
                <a:ext uri="{FF2B5EF4-FFF2-40B4-BE49-F238E27FC236}">
                  <a16:creationId xmlns:a16="http://schemas.microsoft.com/office/drawing/2014/main" id="{D9A723E7-2611-59C4-F9F8-D281C0E2BE00}"/>
                </a:ext>
              </a:extLst>
            </p:cNvPr>
            <p:cNvSpPr/>
            <p:nvPr/>
          </p:nvSpPr>
          <p:spPr>
            <a:xfrm>
              <a:off x="7003567" y="3899607"/>
              <a:ext cx="726121" cy="179821"/>
            </a:xfrm>
            <a:custGeom>
              <a:avLst/>
              <a:gdLst/>
              <a:ahLst/>
              <a:cxnLst/>
              <a:rect l="l" t="t" r="r" b="b"/>
              <a:pathLst>
                <a:path w="35159" h="8707" extrusionOk="0">
                  <a:moveTo>
                    <a:pt x="2235" y="0"/>
                  </a:moveTo>
                  <a:cubicBezTo>
                    <a:pt x="1001" y="0"/>
                    <a:pt x="0" y="1001"/>
                    <a:pt x="0" y="2269"/>
                  </a:cubicBezTo>
                  <a:lnTo>
                    <a:pt x="0" y="6472"/>
                  </a:lnTo>
                  <a:cubicBezTo>
                    <a:pt x="0" y="7706"/>
                    <a:pt x="1001" y="8706"/>
                    <a:pt x="2235" y="8706"/>
                  </a:cubicBezTo>
                  <a:lnTo>
                    <a:pt x="32891" y="8706"/>
                  </a:lnTo>
                  <a:cubicBezTo>
                    <a:pt x="34158" y="8706"/>
                    <a:pt x="35159" y="7706"/>
                    <a:pt x="35159" y="6472"/>
                  </a:cubicBezTo>
                  <a:lnTo>
                    <a:pt x="35159" y="2269"/>
                  </a:lnTo>
                  <a:cubicBezTo>
                    <a:pt x="35159" y="1001"/>
                    <a:pt x="34158" y="0"/>
                    <a:pt x="32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072;p56">
              <a:extLst>
                <a:ext uri="{FF2B5EF4-FFF2-40B4-BE49-F238E27FC236}">
                  <a16:creationId xmlns:a16="http://schemas.microsoft.com/office/drawing/2014/main" id="{DC6F5B71-33AB-7A72-E82E-B9DD86063432}"/>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1073;p56">
              <a:extLst>
                <a:ext uri="{FF2B5EF4-FFF2-40B4-BE49-F238E27FC236}">
                  <a16:creationId xmlns:a16="http://schemas.microsoft.com/office/drawing/2014/main" id="{EEAC40AB-8E56-C9C8-439F-18398A3201DF}"/>
                </a:ext>
              </a:extLst>
            </p:cNvPr>
            <p:cNvSpPr/>
            <p:nvPr/>
          </p:nvSpPr>
          <p:spPr>
            <a:xfrm>
              <a:off x="7861947" y="3459378"/>
              <a:ext cx="656543" cy="948652"/>
            </a:xfrm>
            <a:custGeom>
              <a:avLst/>
              <a:gdLst/>
              <a:ahLst/>
              <a:cxnLst/>
              <a:rect l="l" t="t" r="r" b="b"/>
              <a:pathLst>
                <a:path w="31790" h="45934" extrusionOk="0">
                  <a:moveTo>
                    <a:pt x="3403" y="1"/>
                  </a:moveTo>
                  <a:cubicBezTo>
                    <a:pt x="4904" y="1"/>
                    <a:pt x="6405" y="335"/>
                    <a:pt x="7773" y="1035"/>
                  </a:cubicBezTo>
                  <a:cubicBezTo>
                    <a:pt x="9074" y="1669"/>
                    <a:pt x="10208" y="2636"/>
                    <a:pt x="11108" y="3770"/>
                  </a:cubicBezTo>
                  <a:cubicBezTo>
                    <a:pt x="11809" y="4704"/>
                    <a:pt x="12343" y="5772"/>
                    <a:pt x="12709" y="6939"/>
                  </a:cubicBezTo>
                  <a:cubicBezTo>
                    <a:pt x="12776" y="7173"/>
                    <a:pt x="12843" y="7440"/>
                    <a:pt x="12876" y="7706"/>
                  </a:cubicBezTo>
                  <a:cubicBezTo>
                    <a:pt x="13310" y="9675"/>
                    <a:pt x="13076" y="11743"/>
                    <a:pt x="12242" y="13577"/>
                  </a:cubicBezTo>
                  <a:cubicBezTo>
                    <a:pt x="12176" y="13744"/>
                    <a:pt x="12109" y="13944"/>
                    <a:pt x="12009" y="14111"/>
                  </a:cubicBezTo>
                  <a:cubicBezTo>
                    <a:pt x="10608" y="16780"/>
                    <a:pt x="8039" y="18681"/>
                    <a:pt x="5071" y="19181"/>
                  </a:cubicBezTo>
                  <a:lnTo>
                    <a:pt x="4237" y="30022"/>
                  </a:lnTo>
                  <a:lnTo>
                    <a:pt x="3303" y="42431"/>
                  </a:lnTo>
                  <a:cubicBezTo>
                    <a:pt x="3136" y="44399"/>
                    <a:pt x="1702" y="45934"/>
                    <a:pt x="0" y="45934"/>
                  </a:cubicBezTo>
                  <a:lnTo>
                    <a:pt x="18680" y="45934"/>
                  </a:lnTo>
                  <a:cubicBezTo>
                    <a:pt x="20415" y="45934"/>
                    <a:pt x="21849" y="44399"/>
                    <a:pt x="22016" y="42431"/>
                  </a:cubicBezTo>
                  <a:lnTo>
                    <a:pt x="23751" y="19181"/>
                  </a:lnTo>
                  <a:cubicBezTo>
                    <a:pt x="28387" y="18381"/>
                    <a:pt x="31790" y="14378"/>
                    <a:pt x="31790" y="9675"/>
                  </a:cubicBezTo>
                  <a:cubicBezTo>
                    <a:pt x="31790" y="7540"/>
                    <a:pt x="31089" y="5472"/>
                    <a:pt x="29788" y="3770"/>
                  </a:cubicBezTo>
                  <a:cubicBezTo>
                    <a:pt x="28888" y="2603"/>
                    <a:pt x="27754" y="1669"/>
                    <a:pt x="26453" y="1002"/>
                  </a:cubicBezTo>
                  <a:cubicBezTo>
                    <a:pt x="25952" y="768"/>
                    <a:pt x="25485" y="568"/>
                    <a:pt x="24985" y="435"/>
                  </a:cubicBezTo>
                  <a:cubicBezTo>
                    <a:pt x="24051" y="134"/>
                    <a:pt x="23084" y="1"/>
                    <a:pt x="22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074;p56">
              <a:extLst>
                <a:ext uri="{FF2B5EF4-FFF2-40B4-BE49-F238E27FC236}">
                  <a16:creationId xmlns:a16="http://schemas.microsoft.com/office/drawing/2014/main" id="{64CAB213-CEE1-C903-3E6D-8062E0C45AB4}"/>
                </a:ext>
              </a:extLst>
            </p:cNvPr>
            <p:cNvSpPr/>
            <p:nvPr/>
          </p:nvSpPr>
          <p:spPr>
            <a:xfrm>
              <a:off x="6613648" y="3459378"/>
              <a:ext cx="1518372" cy="948652"/>
            </a:xfrm>
            <a:custGeom>
              <a:avLst/>
              <a:gdLst/>
              <a:ahLst/>
              <a:cxnLst/>
              <a:rect l="l" t="t" r="r" b="b"/>
              <a:pathLst>
                <a:path w="73520" h="45934" extrusionOk="0">
                  <a:moveTo>
                    <a:pt x="8773" y="1"/>
                  </a:moveTo>
                  <a:cubicBezTo>
                    <a:pt x="7406" y="1"/>
                    <a:pt x="6038" y="368"/>
                    <a:pt x="4870" y="1035"/>
                  </a:cubicBezTo>
                  <a:cubicBezTo>
                    <a:pt x="3536" y="1769"/>
                    <a:pt x="2435" y="2803"/>
                    <a:pt x="1635" y="4071"/>
                  </a:cubicBezTo>
                  <a:cubicBezTo>
                    <a:pt x="567" y="5738"/>
                    <a:pt x="0" y="7673"/>
                    <a:pt x="0" y="9675"/>
                  </a:cubicBezTo>
                  <a:cubicBezTo>
                    <a:pt x="0" y="14378"/>
                    <a:pt x="3036" y="18314"/>
                    <a:pt x="7105" y="19148"/>
                  </a:cubicBezTo>
                  <a:lnTo>
                    <a:pt x="8706" y="42431"/>
                  </a:lnTo>
                  <a:cubicBezTo>
                    <a:pt x="8840" y="44399"/>
                    <a:pt x="10141" y="45934"/>
                    <a:pt x="11675" y="45934"/>
                  </a:cubicBezTo>
                  <a:lnTo>
                    <a:pt x="61644" y="45934"/>
                  </a:lnTo>
                  <a:cubicBezTo>
                    <a:pt x="63212" y="45934"/>
                    <a:pt x="64513" y="44399"/>
                    <a:pt x="64646" y="42431"/>
                  </a:cubicBezTo>
                  <a:lnTo>
                    <a:pt x="66248" y="19181"/>
                  </a:lnTo>
                  <a:cubicBezTo>
                    <a:pt x="70384" y="18414"/>
                    <a:pt x="73519" y="14445"/>
                    <a:pt x="73519" y="9675"/>
                  </a:cubicBezTo>
                  <a:cubicBezTo>
                    <a:pt x="73519" y="7573"/>
                    <a:pt x="72919" y="5505"/>
                    <a:pt x="71718" y="3770"/>
                  </a:cubicBezTo>
                  <a:cubicBezTo>
                    <a:pt x="70951" y="2636"/>
                    <a:pt x="69883" y="1702"/>
                    <a:pt x="68683" y="1035"/>
                  </a:cubicBezTo>
                  <a:lnTo>
                    <a:pt x="68583" y="968"/>
                  </a:lnTo>
                  <a:cubicBezTo>
                    <a:pt x="67415" y="335"/>
                    <a:pt x="66114" y="1"/>
                    <a:pt x="64780" y="1"/>
                  </a:cubicBezTo>
                  <a:cubicBezTo>
                    <a:pt x="64613" y="1"/>
                    <a:pt x="64413" y="1"/>
                    <a:pt x="64246" y="34"/>
                  </a:cubicBezTo>
                  <a:cubicBezTo>
                    <a:pt x="62578" y="134"/>
                    <a:pt x="61010" y="735"/>
                    <a:pt x="59710" y="1769"/>
                  </a:cubicBezTo>
                  <a:cubicBezTo>
                    <a:pt x="57641" y="2970"/>
                    <a:pt x="56174" y="5505"/>
                    <a:pt x="55974" y="8540"/>
                  </a:cubicBezTo>
                  <a:lnTo>
                    <a:pt x="54472" y="30022"/>
                  </a:lnTo>
                  <a:lnTo>
                    <a:pt x="18880" y="30022"/>
                  </a:lnTo>
                  <a:lnTo>
                    <a:pt x="17513" y="10175"/>
                  </a:lnTo>
                  <a:lnTo>
                    <a:pt x="17413" y="8540"/>
                  </a:lnTo>
                  <a:cubicBezTo>
                    <a:pt x="17379" y="8040"/>
                    <a:pt x="17313" y="7506"/>
                    <a:pt x="17179" y="7006"/>
                  </a:cubicBezTo>
                  <a:cubicBezTo>
                    <a:pt x="17179" y="6939"/>
                    <a:pt x="17146" y="6873"/>
                    <a:pt x="17146" y="6806"/>
                  </a:cubicBezTo>
                  <a:cubicBezTo>
                    <a:pt x="16679" y="5138"/>
                    <a:pt x="15778" y="3604"/>
                    <a:pt x="14544" y="2403"/>
                  </a:cubicBezTo>
                  <a:cubicBezTo>
                    <a:pt x="13010" y="868"/>
                    <a:pt x="10941" y="1"/>
                    <a:pt x="8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1" name="Google Shape;1075;p56">
              <a:extLst>
                <a:ext uri="{FF2B5EF4-FFF2-40B4-BE49-F238E27FC236}">
                  <a16:creationId xmlns:a16="http://schemas.microsoft.com/office/drawing/2014/main" id="{31363DE2-C559-1EF6-FBDC-93BC3FF8FE3F}"/>
                </a:ext>
              </a:extLst>
            </p:cNvPr>
            <p:cNvSpPr/>
            <p:nvPr/>
          </p:nvSpPr>
          <p:spPr>
            <a:xfrm>
              <a:off x="7721407" y="3459378"/>
              <a:ext cx="410613" cy="948652"/>
            </a:xfrm>
            <a:custGeom>
              <a:avLst/>
              <a:gdLst/>
              <a:ahLst/>
              <a:cxnLst/>
              <a:rect l="l" t="t" r="r" b="b"/>
              <a:pathLst>
                <a:path w="19882" h="45934" extrusionOk="0">
                  <a:moveTo>
                    <a:pt x="11108" y="1"/>
                  </a:moveTo>
                  <a:cubicBezTo>
                    <a:pt x="10942" y="1"/>
                    <a:pt x="10775" y="1"/>
                    <a:pt x="10608" y="34"/>
                  </a:cubicBezTo>
                  <a:cubicBezTo>
                    <a:pt x="8940" y="134"/>
                    <a:pt x="7372" y="735"/>
                    <a:pt x="6072" y="1769"/>
                  </a:cubicBezTo>
                  <a:cubicBezTo>
                    <a:pt x="4003" y="2970"/>
                    <a:pt x="2502" y="5505"/>
                    <a:pt x="2302" y="8540"/>
                  </a:cubicBezTo>
                  <a:lnTo>
                    <a:pt x="834" y="30022"/>
                  </a:lnTo>
                  <a:lnTo>
                    <a:pt x="1" y="45934"/>
                  </a:lnTo>
                  <a:lnTo>
                    <a:pt x="8006" y="45934"/>
                  </a:lnTo>
                  <a:cubicBezTo>
                    <a:pt x="9574" y="45934"/>
                    <a:pt x="10875" y="44399"/>
                    <a:pt x="11008" y="42431"/>
                  </a:cubicBezTo>
                  <a:lnTo>
                    <a:pt x="12610" y="19181"/>
                  </a:lnTo>
                  <a:cubicBezTo>
                    <a:pt x="16746" y="18414"/>
                    <a:pt x="19881" y="14445"/>
                    <a:pt x="19881" y="9675"/>
                  </a:cubicBezTo>
                  <a:cubicBezTo>
                    <a:pt x="19881" y="7573"/>
                    <a:pt x="19248" y="5505"/>
                    <a:pt x="18080" y="3770"/>
                  </a:cubicBezTo>
                  <a:cubicBezTo>
                    <a:pt x="17280" y="2636"/>
                    <a:pt x="16245" y="1702"/>
                    <a:pt x="15045" y="1035"/>
                  </a:cubicBezTo>
                  <a:lnTo>
                    <a:pt x="14911" y="968"/>
                  </a:lnTo>
                  <a:cubicBezTo>
                    <a:pt x="13744" y="335"/>
                    <a:pt x="12443" y="1"/>
                    <a:pt x="11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1076;p56">
              <a:extLst>
                <a:ext uri="{FF2B5EF4-FFF2-40B4-BE49-F238E27FC236}">
                  <a16:creationId xmlns:a16="http://schemas.microsoft.com/office/drawing/2014/main" id="{DF89CC5E-6A5B-B7BC-ABD0-375F074F46DC}"/>
                </a:ext>
              </a:extLst>
            </p:cNvPr>
            <p:cNvSpPr/>
            <p:nvPr/>
          </p:nvSpPr>
          <p:spPr>
            <a:xfrm>
              <a:off x="6930540" y="2926172"/>
              <a:ext cx="570443" cy="216665"/>
            </a:xfrm>
            <a:custGeom>
              <a:avLst/>
              <a:gdLst/>
              <a:ahLst/>
              <a:cxnLst/>
              <a:rect l="l" t="t" r="r" b="b"/>
              <a:pathLst>
                <a:path w="27621" h="10491" extrusionOk="0">
                  <a:moveTo>
                    <a:pt x="1" y="0"/>
                  </a:moveTo>
                  <a:lnTo>
                    <a:pt x="1" y="0"/>
                  </a:lnTo>
                  <a:cubicBezTo>
                    <a:pt x="1035" y="2369"/>
                    <a:pt x="3003" y="5271"/>
                    <a:pt x="5171" y="6639"/>
                  </a:cubicBezTo>
                  <a:cubicBezTo>
                    <a:pt x="7973" y="8373"/>
                    <a:pt x="8707" y="8907"/>
                    <a:pt x="11475" y="9974"/>
                  </a:cubicBezTo>
                  <a:cubicBezTo>
                    <a:pt x="12437" y="10338"/>
                    <a:pt x="13543" y="10491"/>
                    <a:pt x="14711" y="10491"/>
                  </a:cubicBezTo>
                  <a:cubicBezTo>
                    <a:pt x="17715" y="10491"/>
                    <a:pt x="21134" y="9482"/>
                    <a:pt x="23584" y="8473"/>
                  </a:cubicBezTo>
                  <a:cubicBezTo>
                    <a:pt x="24852" y="7973"/>
                    <a:pt x="26153" y="7306"/>
                    <a:pt x="26886" y="6172"/>
                  </a:cubicBezTo>
                  <a:cubicBezTo>
                    <a:pt x="27620" y="5037"/>
                    <a:pt x="26920" y="1969"/>
                    <a:pt x="25786" y="1201"/>
                  </a:cubicBezTo>
                  <a:cubicBezTo>
                    <a:pt x="21830" y="1980"/>
                    <a:pt x="14123" y="5279"/>
                    <a:pt x="13665" y="5279"/>
                  </a:cubicBezTo>
                  <a:cubicBezTo>
                    <a:pt x="13652" y="5279"/>
                    <a:pt x="13645" y="5277"/>
                    <a:pt x="13644" y="5271"/>
                  </a:cubicBezTo>
                  <a:cubicBezTo>
                    <a:pt x="13644" y="5271"/>
                    <a:pt x="6839" y="3670"/>
                    <a:pt x="4070" y="601"/>
                  </a:cubicBezTo>
                  <a:cubicBezTo>
                    <a:pt x="4070" y="601"/>
                    <a:pt x="1402" y="2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1077;p56">
              <a:extLst>
                <a:ext uri="{FF2B5EF4-FFF2-40B4-BE49-F238E27FC236}">
                  <a16:creationId xmlns:a16="http://schemas.microsoft.com/office/drawing/2014/main" id="{6F34D728-CA68-4C52-42F2-E68D42394EEC}"/>
                </a:ext>
              </a:extLst>
            </p:cNvPr>
            <p:cNvSpPr/>
            <p:nvPr/>
          </p:nvSpPr>
          <p:spPr>
            <a:xfrm>
              <a:off x="6989090" y="2722249"/>
              <a:ext cx="151589" cy="239776"/>
            </a:xfrm>
            <a:custGeom>
              <a:avLst/>
              <a:gdLst/>
              <a:ahLst/>
              <a:cxnLst/>
              <a:rect l="l" t="t" r="r" b="b"/>
              <a:pathLst>
                <a:path w="7340" h="11610" extrusionOk="0">
                  <a:moveTo>
                    <a:pt x="5638" y="1"/>
                  </a:moveTo>
                  <a:lnTo>
                    <a:pt x="301" y="301"/>
                  </a:lnTo>
                  <a:cubicBezTo>
                    <a:pt x="134" y="334"/>
                    <a:pt x="1" y="468"/>
                    <a:pt x="34" y="601"/>
                  </a:cubicBezTo>
                  <a:lnTo>
                    <a:pt x="1335" y="11342"/>
                  </a:lnTo>
                  <a:cubicBezTo>
                    <a:pt x="1335" y="11509"/>
                    <a:pt x="1502" y="11609"/>
                    <a:pt x="1635" y="11609"/>
                  </a:cubicBezTo>
                  <a:lnTo>
                    <a:pt x="7073" y="11309"/>
                  </a:lnTo>
                  <a:cubicBezTo>
                    <a:pt x="7206" y="11309"/>
                    <a:pt x="7339" y="11175"/>
                    <a:pt x="7306" y="11009"/>
                  </a:cubicBezTo>
                  <a:lnTo>
                    <a:pt x="5972" y="268"/>
                  </a:lnTo>
                  <a:cubicBezTo>
                    <a:pt x="5938" y="101"/>
                    <a:pt x="5805" y="1"/>
                    <a:pt x="5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078;p56">
              <a:extLst>
                <a:ext uri="{FF2B5EF4-FFF2-40B4-BE49-F238E27FC236}">
                  <a16:creationId xmlns:a16="http://schemas.microsoft.com/office/drawing/2014/main" id="{297B129C-DF69-AA50-5204-5EFC74149076}"/>
                </a:ext>
              </a:extLst>
            </p:cNvPr>
            <p:cNvSpPr/>
            <p:nvPr/>
          </p:nvSpPr>
          <p:spPr>
            <a:xfrm>
              <a:off x="6991155" y="2730530"/>
              <a:ext cx="38600" cy="64766"/>
            </a:xfrm>
            <a:custGeom>
              <a:avLst/>
              <a:gdLst/>
              <a:ahLst/>
              <a:cxnLst/>
              <a:rect l="l" t="t" r="r" b="b"/>
              <a:pathLst>
                <a:path w="1869" h="3136" extrusionOk="0">
                  <a:moveTo>
                    <a:pt x="1335" y="0"/>
                  </a:moveTo>
                  <a:lnTo>
                    <a:pt x="134" y="67"/>
                  </a:lnTo>
                  <a:cubicBezTo>
                    <a:pt x="68" y="100"/>
                    <a:pt x="1" y="167"/>
                    <a:pt x="1" y="234"/>
                  </a:cubicBezTo>
                  <a:lnTo>
                    <a:pt x="368" y="3036"/>
                  </a:lnTo>
                  <a:cubicBezTo>
                    <a:pt x="368" y="3069"/>
                    <a:pt x="401" y="3102"/>
                    <a:pt x="468" y="3136"/>
                  </a:cubicBezTo>
                  <a:lnTo>
                    <a:pt x="535" y="3136"/>
                  </a:lnTo>
                  <a:lnTo>
                    <a:pt x="1736" y="3069"/>
                  </a:lnTo>
                  <a:cubicBezTo>
                    <a:pt x="1802" y="3069"/>
                    <a:pt x="1869" y="3002"/>
                    <a:pt x="1836" y="2935"/>
                  </a:cubicBezTo>
                  <a:lnTo>
                    <a:pt x="1502" y="133"/>
                  </a:lnTo>
                  <a:cubicBezTo>
                    <a:pt x="1469" y="100"/>
                    <a:pt x="1469" y="100"/>
                    <a:pt x="1469" y="67"/>
                  </a:cubicBezTo>
                  <a:cubicBezTo>
                    <a:pt x="1435" y="33"/>
                    <a:pt x="1369" y="0"/>
                    <a:pt x="1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079;p56">
              <a:extLst>
                <a:ext uri="{FF2B5EF4-FFF2-40B4-BE49-F238E27FC236}">
                  <a16:creationId xmlns:a16="http://schemas.microsoft.com/office/drawing/2014/main" id="{BC3C274D-3E65-3EBC-6D2D-4C9D42AC159E}"/>
                </a:ext>
              </a:extLst>
            </p:cNvPr>
            <p:cNvSpPr/>
            <p:nvPr/>
          </p:nvSpPr>
          <p:spPr>
            <a:xfrm>
              <a:off x="7000800" y="2731894"/>
              <a:ext cx="29657" cy="64787"/>
            </a:xfrm>
            <a:custGeom>
              <a:avLst/>
              <a:gdLst/>
              <a:ahLst/>
              <a:cxnLst/>
              <a:rect l="l" t="t" r="r" b="b"/>
              <a:pathLst>
                <a:path w="1436" h="3137" extrusionOk="0">
                  <a:moveTo>
                    <a:pt x="1002" y="1"/>
                  </a:moveTo>
                  <a:cubicBezTo>
                    <a:pt x="1002" y="1"/>
                    <a:pt x="1035" y="34"/>
                    <a:pt x="1035" y="67"/>
                  </a:cubicBezTo>
                  <a:lnTo>
                    <a:pt x="1369" y="2836"/>
                  </a:lnTo>
                  <a:cubicBezTo>
                    <a:pt x="1402" y="2903"/>
                    <a:pt x="1335" y="2970"/>
                    <a:pt x="1269" y="3003"/>
                  </a:cubicBezTo>
                  <a:lnTo>
                    <a:pt x="68" y="3070"/>
                  </a:lnTo>
                  <a:lnTo>
                    <a:pt x="1" y="3070"/>
                  </a:lnTo>
                  <a:cubicBezTo>
                    <a:pt x="1" y="3103"/>
                    <a:pt x="68" y="3136"/>
                    <a:pt x="134" y="3136"/>
                  </a:cubicBezTo>
                  <a:lnTo>
                    <a:pt x="1335" y="3070"/>
                  </a:lnTo>
                  <a:cubicBezTo>
                    <a:pt x="1402" y="3036"/>
                    <a:pt x="1435" y="2970"/>
                    <a:pt x="1435" y="2903"/>
                  </a:cubicBezTo>
                  <a:lnTo>
                    <a:pt x="1102" y="134"/>
                  </a:lnTo>
                  <a:cubicBezTo>
                    <a:pt x="1068" y="67"/>
                    <a:pt x="1035" y="1"/>
                    <a:pt x="10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080;p56">
              <a:extLst>
                <a:ext uri="{FF2B5EF4-FFF2-40B4-BE49-F238E27FC236}">
                  <a16:creationId xmlns:a16="http://schemas.microsoft.com/office/drawing/2014/main" id="{54BB7F50-6F71-9426-8FAB-A6F384E80DB8}"/>
                </a:ext>
              </a:extLst>
            </p:cNvPr>
            <p:cNvSpPr/>
            <p:nvPr/>
          </p:nvSpPr>
          <p:spPr>
            <a:xfrm>
              <a:off x="6996669" y="2736664"/>
              <a:ext cx="23441" cy="22119"/>
            </a:xfrm>
            <a:custGeom>
              <a:avLst/>
              <a:gdLst/>
              <a:ahLst/>
              <a:cxnLst/>
              <a:rect l="l" t="t" r="r" b="b"/>
              <a:pathLst>
                <a:path w="1135" h="1071" extrusionOk="0">
                  <a:moveTo>
                    <a:pt x="558" y="0"/>
                  </a:moveTo>
                  <a:cubicBezTo>
                    <a:pt x="539" y="0"/>
                    <a:pt x="520" y="1"/>
                    <a:pt x="501" y="3"/>
                  </a:cubicBezTo>
                  <a:cubicBezTo>
                    <a:pt x="201" y="3"/>
                    <a:pt x="1" y="270"/>
                    <a:pt x="34" y="570"/>
                  </a:cubicBezTo>
                  <a:cubicBezTo>
                    <a:pt x="68" y="871"/>
                    <a:pt x="334" y="1071"/>
                    <a:pt x="635" y="1071"/>
                  </a:cubicBezTo>
                  <a:cubicBezTo>
                    <a:pt x="935" y="1037"/>
                    <a:pt x="1135" y="770"/>
                    <a:pt x="1102" y="504"/>
                  </a:cubicBezTo>
                  <a:cubicBezTo>
                    <a:pt x="1070" y="223"/>
                    <a:pt x="835" y="0"/>
                    <a:pt x="5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081;p56">
              <a:extLst>
                <a:ext uri="{FF2B5EF4-FFF2-40B4-BE49-F238E27FC236}">
                  <a16:creationId xmlns:a16="http://schemas.microsoft.com/office/drawing/2014/main" id="{39D399C8-973C-D1F9-CBE8-A14F9AC051F9}"/>
                </a:ext>
              </a:extLst>
            </p:cNvPr>
            <p:cNvSpPr/>
            <p:nvPr/>
          </p:nvSpPr>
          <p:spPr>
            <a:xfrm>
              <a:off x="7000118" y="2765598"/>
              <a:ext cx="24143" cy="22119"/>
            </a:xfrm>
            <a:custGeom>
              <a:avLst/>
              <a:gdLst/>
              <a:ahLst/>
              <a:cxnLst/>
              <a:rect l="l" t="t" r="r" b="b"/>
              <a:pathLst>
                <a:path w="1169" h="1071" extrusionOk="0">
                  <a:moveTo>
                    <a:pt x="591" y="0"/>
                  </a:moveTo>
                  <a:cubicBezTo>
                    <a:pt x="573" y="0"/>
                    <a:pt x="554" y="1"/>
                    <a:pt x="534" y="3"/>
                  </a:cubicBezTo>
                  <a:cubicBezTo>
                    <a:pt x="201" y="3"/>
                    <a:pt x="1" y="270"/>
                    <a:pt x="34" y="570"/>
                  </a:cubicBezTo>
                  <a:cubicBezTo>
                    <a:pt x="67" y="871"/>
                    <a:pt x="334" y="1071"/>
                    <a:pt x="634" y="1071"/>
                  </a:cubicBezTo>
                  <a:cubicBezTo>
                    <a:pt x="935" y="1071"/>
                    <a:pt x="1168" y="804"/>
                    <a:pt x="1101" y="504"/>
                  </a:cubicBezTo>
                  <a:cubicBezTo>
                    <a:pt x="1070" y="223"/>
                    <a:pt x="864"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082;p56">
              <a:extLst>
                <a:ext uri="{FF2B5EF4-FFF2-40B4-BE49-F238E27FC236}">
                  <a16:creationId xmlns:a16="http://schemas.microsoft.com/office/drawing/2014/main" id="{1F58738D-BBCA-AD5A-55D5-C753AE4AD9BB}"/>
                </a:ext>
              </a:extLst>
            </p:cNvPr>
            <p:cNvSpPr/>
            <p:nvPr/>
          </p:nvSpPr>
          <p:spPr>
            <a:xfrm>
              <a:off x="7009763" y="2774438"/>
              <a:ext cx="4853" cy="4337"/>
            </a:xfrm>
            <a:custGeom>
              <a:avLst/>
              <a:gdLst/>
              <a:ahLst/>
              <a:cxnLst/>
              <a:rect l="l" t="t" r="r" b="b"/>
              <a:pathLst>
                <a:path w="235" h="210" extrusionOk="0">
                  <a:moveTo>
                    <a:pt x="134" y="0"/>
                  </a:moveTo>
                  <a:cubicBezTo>
                    <a:pt x="124" y="0"/>
                    <a:pt x="113" y="3"/>
                    <a:pt x="101" y="9"/>
                  </a:cubicBezTo>
                  <a:cubicBezTo>
                    <a:pt x="34" y="9"/>
                    <a:pt x="1" y="42"/>
                    <a:pt x="1" y="109"/>
                  </a:cubicBezTo>
                  <a:cubicBezTo>
                    <a:pt x="1" y="176"/>
                    <a:pt x="67" y="209"/>
                    <a:pt x="134" y="209"/>
                  </a:cubicBezTo>
                  <a:cubicBezTo>
                    <a:pt x="201" y="209"/>
                    <a:pt x="234" y="176"/>
                    <a:pt x="234" y="109"/>
                  </a:cubicBezTo>
                  <a:cubicBezTo>
                    <a:pt x="207" y="55"/>
                    <a:pt x="180"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083;p56">
              <a:extLst>
                <a:ext uri="{FF2B5EF4-FFF2-40B4-BE49-F238E27FC236}">
                  <a16:creationId xmlns:a16="http://schemas.microsoft.com/office/drawing/2014/main" id="{AFC3852A-2231-A952-0FEC-4997E9E1DF24}"/>
                </a:ext>
              </a:extLst>
            </p:cNvPr>
            <p:cNvSpPr/>
            <p:nvPr/>
          </p:nvSpPr>
          <p:spPr>
            <a:xfrm>
              <a:off x="7005632" y="2745669"/>
              <a:ext cx="5535" cy="4853"/>
            </a:xfrm>
            <a:custGeom>
              <a:avLst/>
              <a:gdLst/>
              <a:ahLst/>
              <a:cxnLst/>
              <a:rect l="l" t="t" r="r" b="b"/>
              <a:pathLst>
                <a:path w="268" h="235" extrusionOk="0">
                  <a:moveTo>
                    <a:pt x="134" y="1"/>
                  </a:moveTo>
                  <a:cubicBezTo>
                    <a:pt x="67" y="1"/>
                    <a:pt x="0" y="68"/>
                    <a:pt x="34" y="134"/>
                  </a:cubicBezTo>
                  <a:cubicBezTo>
                    <a:pt x="34" y="201"/>
                    <a:pt x="101" y="234"/>
                    <a:pt x="167" y="234"/>
                  </a:cubicBezTo>
                  <a:cubicBezTo>
                    <a:pt x="201" y="234"/>
                    <a:pt x="267" y="168"/>
                    <a:pt x="267" y="134"/>
                  </a:cubicBezTo>
                  <a:cubicBezTo>
                    <a:pt x="234" y="68"/>
                    <a:pt x="201"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084;p56">
              <a:extLst>
                <a:ext uri="{FF2B5EF4-FFF2-40B4-BE49-F238E27FC236}">
                  <a16:creationId xmlns:a16="http://schemas.microsoft.com/office/drawing/2014/main" id="{559C9274-1561-9517-23ED-B5530B51F3D4}"/>
                </a:ext>
              </a:extLst>
            </p:cNvPr>
            <p:cNvSpPr/>
            <p:nvPr/>
          </p:nvSpPr>
          <p:spPr>
            <a:xfrm>
              <a:off x="6927793" y="2849592"/>
              <a:ext cx="153634" cy="97996"/>
            </a:xfrm>
            <a:custGeom>
              <a:avLst/>
              <a:gdLst/>
              <a:ahLst/>
              <a:cxnLst/>
              <a:rect l="l" t="t" r="r" b="b"/>
              <a:pathLst>
                <a:path w="7439" h="4745" extrusionOk="0">
                  <a:moveTo>
                    <a:pt x="3326" y="1"/>
                  </a:moveTo>
                  <a:cubicBezTo>
                    <a:pt x="2997" y="1"/>
                    <a:pt x="2675" y="136"/>
                    <a:pt x="2435" y="406"/>
                  </a:cubicBezTo>
                  <a:lnTo>
                    <a:pt x="234" y="2841"/>
                  </a:lnTo>
                  <a:cubicBezTo>
                    <a:pt x="33" y="3075"/>
                    <a:pt x="0" y="3408"/>
                    <a:pt x="167" y="3708"/>
                  </a:cubicBezTo>
                  <a:cubicBezTo>
                    <a:pt x="520" y="4350"/>
                    <a:pt x="1181" y="4744"/>
                    <a:pt x="1913" y="4744"/>
                  </a:cubicBezTo>
                  <a:cubicBezTo>
                    <a:pt x="1942" y="4744"/>
                    <a:pt x="1972" y="4744"/>
                    <a:pt x="2002" y="4743"/>
                  </a:cubicBezTo>
                  <a:cubicBezTo>
                    <a:pt x="2535" y="4743"/>
                    <a:pt x="3036" y="4642"/>
                    <a:pt x="3569" y="4509"/>
                  </a:cubicBezTo>
                  <a:cubicBezTo>
                    <a:pt x="4070" y="4309"/>
                    <a:pt x="4503" y="3942"/>
                    <a:pt x="4804" y="3475"/>
                  </a:cubicBezTo>
                  <a:lnTo>
                    <a:pt x="6571" y="3141"/>
                  </a:lnTo>
                  <a:cubicBezTo>
                    <a:pt x="7139" y="3008"/>
                    <a:pt x="7439" y="2441"/>
                    <a:pt x="7239" y="1907"/>
                  </a:cubicBezTo>
                  <a:lnTo>
                    <a:pt x="6738" y="773"/>
                  </a:lnTo>
                  <a:cubicBezTo>
                    <a:pt x="6605" y="473"/>
                    <a:pt x="6338" y="273"/>
                    <a:pt x="6038" y="239"/>
                  </a:cubicBezTo>
                  <a:lnTo>
                    <a:pt x="3436" y="6"/>
                  </a:lnTo>
                  <a:cubicBezTo>
                    <a:pt x="3399" y="3"/>
                    <a:pt x="3363" y="1"/>
                    <a:pt x="3326"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085;p56">
              <a:extLst>
                <a:ext uri="{FF2B5EF4-FFF2-40B4-BE49-F238E27FC236}">
                  <a16:creationId xmlns:a16="http://schemas.microsoft.com/office/drawing/2014/main" id="{2CE28F8B-1A96-A690-ADE4-97F202D4F53B}"/>
                </a:ext>
              </a:extLst>
            </p:cNvPr>
            <p:cNvSpPr/>
            <p:nvPr/>
          </p:nvSpPr>
          <p:spPr>
            <a:xfrm>
              <a:off x="7230910" y="2938728"/>
              <a:ext cx="621413" cy="723209"/>
            </a:xfrm>
            <a:custGeom>
              <a:avLst/>
              <a:gdLst/>
              <a:ahLst/>
              <a:cxnLst/>
              <a:rect l="l" t="t" r="r" b="b"/>
              <a:pathLst>
                <a:path w="30089" h="35018" extrusionOk="0">
                  <a:moveTo>
                    <a:pt x="16788" y="0"/>
                  </a:moveTo>
                  <a:cubicBezTo>
                    <a:pt x="16019" y="0"/>
                    <a:pt x="15281" y="17"/>
                    <a:pt x="14644" y="60"/>
                  </a:cubicBezTo>
                  <a:cubicBezTo>
                    <a:pt x="14646" y="58"/>
                    <a:pt x="14643" y="57"/>
                    <a:pt x="14635" y="57"/>
                  </a:cubicBezTo>
                  <a:cubicBezTo>
                    <a:pt x="14488" y="57"/>
                    <a:pt x="12577" y="371"/>
                    <a:pt x="11242" y="593"/>
                  </a:cubicBezTo>
                  <a:cubicBezTo>
                    <a:pt x="10241" y="760"/>
                    <a:pt x="9374" y="1361"/>
                    <a:pt x="8873" y="2228"/>
                  </a:cubicBezTo>
                  <a:cubicBezTo>
                    <a:pt x="7472" y="4663"/>
                    <a:pt x="6572" y="8499"/>
                    <a:pt x="6138" y="11334"/>
                  </a:cubicBezTo>
                  <a:cubicBezTo>
                    <a:pt x="5904" y="13136"/>
                    <a:pt x="5337" y="14870"/>
                    <a:pt x="4437" y="16438"/>
                  </a:cubicBezTo>
                  <a:cubicBezTo>
                    <a:pt x="2535" y="19840"/>
                    <a:pt x="0" y="26045"/>
                    <a:pt x="5404" y="28447"/>
                  </a:cubicBezTo>
                  <a:cubicBezTo>
                    <a:pt x="5406" y="28446"/>
                    <a:pt x="5409" y="28446"/>
                    <a:pt x="5411" y="28446"/>
                  </a:cubicBezTo>
                  <a:cubicBezTo>
                    <a:pt x="5596" y="28446"/>
                    <a:pt x="7519" y="29517"/>
                    <a:pt x="8373" y="29714"/>
                  </a:cubicBezTo>
                  <a:cubicBezTo>
                    <a:pt x="8373" y="29781"/>
                    <a:pt x="16245" y="31682"/>
                    <a:pt x="20048" y="32583"/>
                  </a:cubicBezTo>
                  <a:cubicBezTo>
                    <a:pt x="22183" y="33083"/>
                    <a:pt x="23684" y="33750"/>
                    <a:pt x="25051" y="35018"/>
                  </a:cubicBezTo>
                  <a:cubicBezTo>
                    <a:pt x="25051" y="35018"/>
                    <a:pt x="28421" y="19474"/>
                    <a:pt x="29755" y="6431"/>
                  </a:cubicBezTo>
                  <a:cubicBezTo>
                    <a:pt x="30088" y="3295"/>
                    <a:pt x="27720" y="527"/>
                    <a:pt x="24584" y="326"/>
                  </a:cubicBezTo>
                  <a:lnTo>
                    <a:pt x="23117" y="260"/>
                  </a:lnTo>
                  <a:cubicBezTo>
                    <a:pt x="22933" y="233"/>
                    <a:pt x="19644" y="0"/>
                    <a:pt x="16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086;p56">
              <a:extLst>
                <a:ext uri="{FF2B5EF4-FFF2-40B4-BE49-F238E27FC236}">
                  <a16:creationId xmlns:a16="http://schemas.microsoft.com/office/drawing/2014/main" id="{CBF410BC-BAA4-241B-F0FE-5831C09BB04D}"/>
                </a:ext>
              </a:extLst>
            </p:cNvPr>
            <p:cNvSpPr/>
            <p:nvPr/>
          </p:nvSpPr>
          <p:spPr>
            <a:xfrm>
              <a:off x="7451830" y="2763595"/>
              <a:ext cx="240664" cy="270176"/>
            </a:xfrm>
            <a:custGeom>
              <a:avLst/>
              <a:gdLst/>
              <a:ahLst/>
              <a:cxnLst/>
              <a:rect l="l" t="t" r="r" b="b"/>
              <a:pathLst>
                <a:path w="11653" h="13082" extrusionOk="0">
                  <a:moveTo>
                    <a:pt x="10852" y="0"/>
                  </a:moveTo>
                  <a:lnTo>
                    <a:pt x="7016" y="2869"/>
                  </a:lnTo>
                  <a:lnTo>
                    <a:pt x="3880" y="5571"/>
                  </a:lnTo>
                  <a:lnTo>
                    <a:pt x="3780" y="5638"/>
                  </a:lnTo>
                  <a:cubicBezTo>
                    <a:pt x="3814" y="5804"/>
                    <a:pt x="3847" y="5938"/>
                    <a:pt x="3914" y="6105"/>
                  </a:cubicBezTo>
                  <a:cubicBezTo>
                    <a:pt x="3947" y="6271"/>
                    <a:pt x="4014" y="6438"/>
                    <a:pt x="4047" y="6638"/>
                  </a:cubicBezTo>
                  <a:cubicBezTo>
                    <a:pt x="4080" y="6638"/>
                    <a:pt x="4080" y="6672"/>
                    <a:pt x="4080" y="6705"/>
                  </a:cubicBezTo>
                  <a:cubicBezTo>
                    <a:pt x="4547" y="8273"/>
                    <a:pt x="4514" y="8740"/>
                    <a:pt x="1812" y="9941"/>
                  </a:cubicBezTo>
                  <a:cubicBezTo>
                    <a:pt x="867" y="11093"/>
                    <a:pt x="0" y="13082"/>
                    <a:pt x="2525" y="13082"/>
                  </a:cubicBezTo>
                  <a:cubicBezTo>
                    <a:pt x="2851" y="13082"/>
                    <a:pt x="3234" y="13049"/>
                    <a:pt x="3680" y="12976"/>
                  </a:cubicBezTo>
                  <a:cubicBezTo>
                    <a:pt x="6649" y="12576"/>
                    <a:pt x="9451" y="11242"/>
                    <a:pt x="11653" y="9173"/>
                  </a:cubicBezTo>
                  <a:cubicBezTo>
                    <a:pt x="9418" y="7672"/>
                    <a:pt x="10118" y="2802"/>
                    <a:pt x="10852"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3" name="Google Shape;1087;p56">
              <a:extLst>
                <a:ext uri="{FF2B5EF4-FFF2-40B4-BE49-F238E27FC236}">
                  <a16:creationId xmlns:a16="http://schemas.microsoft.com/office/drawing/2014/main" id="{D62B4464-3109-6639-F9A4-7BA6065D25D8}"/>
                </a:ext>
              </a:extLst>
            </p:cNvPr>
            <p:cNvSpPr/>
            <p:nvPr/>
          </p:nvSpPr>
          <p:spPr>
            <a:xfrm>
              <a:off x="7087602" y="4295040"/>
              <a:ext cx="111627" cy="208074"/>
            </a:xfrm>
            <a:custGeom>
              <a:avLst/>
              <a:gdLst/>
              <a:ahLst/>
              <a:cxnLst/>
              <a:rect l="l" t="t" r="r" b="b"/>
              <a:pathLst>
                <a:path w="5405" h="10075" extrusionOk="0">
                  <a:moveTo>
                    <a:pt x="4004" y="0"/>
                  </a:moveTo>
                  <a:lnTo>
                    <a:pt x="1" y="467"/>
                  </a:lnTo>
                  <a:lnTo>
                    <a:pt x="2002" y="10074"/>
                  </a:lnTo>
                  <a:lnTo>
                    <a:pt x="5405" y="9741"/>
                  </a:lnTo>
                  <a:lnTo>
                    <a:pt x="400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088;p56">
              <a:extLst>
                <a:ext uri="{FF2B5EF4-FFF2-40B4-BE49-F238E27FC236}">
                  <a16:creationId xmlns:a16="http://schemas.microsoft.com/office/drawing/2014/main" id="{8818D7EE-A1B0-E024-FED1-3D4976343436}"/>
                </a:ext>
              </a:extLst>
            </p:cNvPr>
            <p:cNvSpPr/>
            <p:nvPr/>
          </p:nvSpPr>
          <p:spPr>
            <a:xfrm>
              <a:off x="6963605" y="4470566"/>
              <a:ext cx="259746" cy="105369"/>
            </a:xfrm>
            <a:custGeom>
              <a:avLst/>
              <a:gdLst/>
              <a:ahLst/>
              <a:cxnLst/>
              <a:rect l="l" t="t" r="r" b="b"/>
              <a:pathLst>
                <a:path w="12577" h="5102" extrusionOk="0">
                  <a:moveTo>
                    <a:pt x="11538" y="1"/>
                  </a:moveTo>
                  <a:cubicBezTo>
                    <a:pt x="11518" y="1"/>
                    <a:pt x="11497" y="3"/>
                    <a:pt x="11476" y="7"/>
                  </a:cubicBezTo>
                  <a:lnTo>
                    <a:pt x="7806" y="241"/>
                  </a:lnTo>
                  <a:cubicBezTo>
                    <a:pt x="7339" y="241"/>
                    <a:pt x="6906" y="441"/>
                    <a:pt x="6605" y="775"/>
                  </a:cubicBezTo>
                  <a:cubicBezTo>
                    <a:pt x="5905" y="1508"/>
                    <a:pt x="3670" y="2843"/>
                    <a:pt x="968" y="2943"/>
                  </a:cubicBezTo>
                  <a:cubicBezTo>
                    <a:pt x="201" y="2943"/>
                    <a:pt x="1" y="4711"/>
                    <a:pt x="1769" y="5011"/>
                  </a:cubicBezTo>
                  <a:cubicBezTo>
                    <a:pt x="2152" y="5076"/>
                    <a:pt x="2581" y="5102"/>
                    <a:pt x="3033" y="5102"/>
                  </a:cubicBezTo>
                  <a:cubicBezTo>
                    <a:pt x="4667" y="5102"/>
                    <a:pt x="6587" y="4763"/>
                    <a:pt x="7606" y="4711"/>
                  </a:cubicBezTo>
                  <a:cubicBezTo>
                    <a:pt x="8156" y="4667"/>
                    <a:pt x="8622" y="4655"/>
                    <a:pt x="9034" y="4655"/>
                  </a:cubicBezTo>
                  <a:cubicBezTo>
                    <a:pt x="9506" y="4655"/>
                    <a:pt x="9908" y="4671"/>
                    <a:pt x="10287" y="4671"/>
                  </a:cubicBezTo>
                  <a:cubicBezTo>
                    <a:pt x="10840" y="4671"/>
                    <a:pt x="11343" y="4638"/>
                    <a:pt x="11943" y="4477"/>
                  </a:cubicBezTo>
                  <a:lnTo>
                    <a:pt x="11976" y="4477"/>
                  </a:lnTo>
                  <a:cubicBezTo>
                    <a:pt x="12343" y="4411"/>
                    <a:pt x="12576" y="4044"/>
                    <a:pt x="12510" y="3643"/>
                  </a:cubicBezTo>
                  <a:lnTo>
                    <a:pt x="11809" y="241"/>
                  </a:lnTo>
                  <a:cubicBezTo>
                    <a:pt x="11780" y="96"/>
                    <a:pt x="11675" y="1"/>
                    <a:pt x="1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089;p56">
              <a:extLst>
                <a:ext uri="{FF2B5EF4-FFF2-40B4-BE49-F238E27FC236}">
                  <a16:creationId xmlns:a16="http://schemas.microsoft.com/office/drawing/2014/main" id="{BA2AF606-C219-D747-6C63-7EF6961D2FD6}"/>
                </a:ext>
              </a:extLst>
            </p:cNvPr>
            <p:cNvSpPr/>
            <p:nvPr/>
          </p:nvSpPr>
          <p:spPr>
            <a:xfrm>
              <a:off x="7086921" y="4295040"/>
              <a:ext cx="99235" cy="124700"/>
            </a:xfrm>
            <a:custGeom>
              <a:avLst/>
              <a:gdLst/>
              <a:ahLst/>
              <a:cxnLst/>
              <a:rect l="l" t="t" r="r" b="b"/>
              <a:pathLst>
                <a:path w="4805" h="6038" extrusionOk="0">
                  <a:moveTo>
                    <a:pt x="4037" y="0"/>
                  </a:moveTo>
                  <a:lnTo>
                    <a:pt x="1" y="467"/>
                  </a:lnTo>
                  <a:lnTo>
                    <a:pt x="1201" y="6038"/>
                  </a:lnTo>
                  <a:lnTo>
                    <a:pt x="4804" y="5304"/>
                  </a:lnTo>
                  <a:lnTo>
                    <a:pt x="40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090;p56">
              <a:extLst>
                <a:ext uri="{FF2B5EF4-FFF2-40B4-BE49-F238E27FC236}">
                  <a16:creationId xmlns:a16="http://schemas.microsoft.com/office/drawing/2014/main" id="{3588F330-52D7-5F3B-93C3-456E79CA407A}"/>
                </a:ext>
              </a:extLst>
            </p:cNvPr>
            <p:cNvSpPr/>
            <p:nvPr/>
          </p:nvSpPr>
          <p:spPr>
            <a:xfrm>
              <a:off x="6948446" y="3579266"/>
              <a:ext cx="761272" cy="819822"/>
            </a:xfrm>
            <a:custGeom>
              <a:avLst/>
              <a:gdLst/>
              <a:ahLst/>
              <a:cxnLst/>
              <a:rect l="l" t="t" r="r" b="b"/>
              <a:pathLst>
                <a:path w="36861" h="39696" extrusionOk="0">
                  <a:moveTo>
                    <a:pt x="30022" y="0"/>
                  </a:moveTo>
                  <a:cubicBezTo>
                    <a:pt x="26720" y="434"/>
                    <a:pt x="23618" y="2735"/>
                    <a:pt x="23618" y="2735"/>
                  </a:cubicBezTo>
                  <a:cubicBezTo>
                    <a:pt x="23618" y="2735"/>
                    <a:pt x="19247" y="2166"/>
                    <a:pt x="14262" y="2166"/>
                  </a:cubicBezTo>
                  <a:cubicBezTo>
                    <a:pt x="11065" y="2166"/>
                    <a:pt x="7615" y="2400"/>
                    <a:pt x="4904" y="3169"/>
                  </a:cubicBezTo>
                  <a:lnTo>
                    <a:pt x="4871" y="3169"/>
                  </a:lnTo>
                  <a:lnTo>
                    <a:pt x="4738" y="3202"/>
                  </a:lnTo>
                  <a:cubicBezTo>
                    <a:pt x="4504" y="3269"/>
                    <a:pt x="4237" y="3369"/>
                    <a:pt x="4004" y="3469"/>
                  </a:cubicBezTo>
                  <a:cubicBezTo>
                    <a:pt x="3904" y="3469"/>
                    <a:pt x="3837" y="3503"/>
                    <a:pt x="3770" y="3536"/>
                  </a:cubicBezTo>
                  <a:lnTo>
                    <a:pt x="3503" y="3636"/>
                  </a:lnTo>
                  <a:lnTo>
                    <a:pt x="3303" y="3736"/>
                  </a:lnTo>
                  <a:cubicBezTo>
                    <a:pt x="3070" y="3836"/>
                    <a:pt x="2870" y="3936"/>
                    <a:pt x="2636" y="4036"/>
                  </a:cubicBezTo>
                  <a:cubicBezTo>
                    <a:pt x="2569" y="4070"/>
                    <a:pt x="2503" y="4103"/>
                    <a:pt x="2436" y="4136"/>
                  </a:cubicBezTo>
                  <a:cubicBezTo>
                    <a:pt x="2302" y="4203"/>
                    <a:pt x="2169" y="4303"/>
                    <a:pt x="2069" y="4370"/>
                  </a:cubicBezTo>
                  <a:lnTo>
                    <a:pt x="1735" y="4570"/>
                  </a:lnTo>
                  <a:cubicBezTo>
                    <a:pt x="1635" y="4670"/>
                    <a:pt x="1502" y="4770"/>
                    <a:pt x="1402" y="4837"/>
                  </a:cubicBezTo>
                  <a:cubicBezTo>
                    <a:pt x="1302" y="4937"/>
                    <a:pt x="1202" y="5037"/>
                    <a:pt x="1102" y="5137"/>
                  </a:cubicBezTo>
                  <a:cubicBezTo>
                    <a:pt x="1068" y="5170"/>
                    <a:pt x="1002" y="5237"/>
                    <a:pt x="968" y="5271"/>
                  </a:cubicBezTo>
                  <a:lnTo>
                    <a:pt x="835" y="5437"/>
                  </a:lnTo>
                  <a:cubicBezTo>
                    <a:pt x="401" y="5938"/>
                    <a:pt x="134" y="6571"/>
                    <a:pt x="34" y="7239"/>
                  </a:cubicBezTo>
                  <a:cubicBezTo>
                    <a:pt x="1" y="7372"/>
                    <a:pt x="1" y="7505"/>
                    <a:pt x="1" y="7639"/>
                  </a:cubicBezTo>
                  <a:cubicBezTo>
                    <a:pt x="1" y="7672"/>
                    <a:pt x="1" y="7706"/>
                    <a:pt x="1" y="7739"/>
                  </a:cubicBezTo>
                  <a:lnTo>
                    <a:pt x="1" y="8740"/>
                  </a:lnTo>
                  <a:cubicBezTo>
                    <a:pt x="34" y="9841"/>
                    <a:pt x="101" y="10941"/>
                    <a:pt x="268" y="12042"/>
                  </a:cubicBezTo>
                  <a:cubicBezTo>
                    <a:pt x="801" y="16112"/>
                    <a:pt x="2069" y="20381"/>
                    <a:pt x="3036" y="24484"/>
                  </a:cubicBezTo>
                  <a:cubicBezTo>
                    <a:pt x="4938" y="32623"/>
                    <a:pt x="6606" y="39695"/>
                    <a:pt x="6606" y="39695"/>
                  </a:cubicBezTo>
                  <a:lnTo>
                    <a:pt x="7339" y="39562"/>
                  </a:lnTo>
                  <a:lnTo>
                    <a:pt x="11276" y="38728"/>
                  </a:lnTo>
                  <a:lnTo>
                    <a:pt x="12143" y="38528"/>
                  </a:lnTo>
                  <a:cubicBezTo>
                    <a:pt x="12143" y="38528"/>
                    <a:pt x="11676" y="16879"/>
                    <a:pt x="8707" y="14177"/>
                  </a:cubicBezTo>
                  <a:lnTo>
                    <a:pt x="8707" y="14177"/>
                  </a:lnTo>
                  <a:lnTo>
                    <a:pt x="26953" y="15178"/>
                  </a:lnTo>
                  <a:cubicBezTo>
                    <a:pt x="27187" y="15178"/>
                    <a:pt x="27420" y="15211"/>
                    <a:pt x="27654" y="15211"/>
                  </a:cubicBezTo>
                  <a:lnTo>
                    <a:pt x="28088" y="15211"/>
                  </a:lnTo>
                  <a:cubicBezTo>
                    <a:pt x="33858" y="15144"/>
                    <a:pt x="36860" y="8706"/>
                    <a:pt x="32024" y="200"/>
                  </a:cubicBezTo>
                  <a:lnTo>
                    <a:pt x="31957" y="200"/>
                  </a:lnTo>
                  <a:lnTo>
                    <a:pt x="30489" y="33"/>
                  </a:lnTo>
                  <a:lnTo>
                    <a:pt x="300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091;p56">
              <a:extLst>
                <a:ext uri="{FF2B5EF4-FFF2-40B4-BE49-F238E27FC236}">
                  <a16:creationId xmlns:a16="http://schemas.microsoft.com/office/drawing/2014/main" id="{0BAA9069-8682-EE6E-1D74-CB67089C1E9C}"/>
                </a:ext>
              </a:extLst>
            </p:cNvPr>
            <p:cNvSpPr/>
            <p:nvPr/>
          </p:nvSpPr>
          <p:spPr>
            <a:xfrm>
              <a:off x="6593656" y="4066313"/>
              <a:ext cx="139879" cy="200494"/>
            </a:xfrm>
            <a:custGeom>
              <a:avLst/>
              <a:gdLst/>
              <a:ahLst/>
              <a:cxnLst/>
              <a:rect l="l" t="t" r="r" b="b"/>
              <a:pathLst>
                <a:path w="6773" h="9708" extrusionOk="0">
                  <a:moveTo>
                    <a:pt x="4604" y="1"/>
                  </a:moveTo>
                  <a:lnTo>
                    <a:pt x="2736" y="3937"/>
                  </a:lnTo>
                  <a:lnTo>
                    <a:pt x="1" y="9708"/>
                  </a:lnTo>
                  <a:lnTo>
                    <a:pt x="3637" y="9341"/>
                  </a:lnTo>
                  <a:lnTo>
                    <a:pt x="5805" y="6005"/>
                  </a:lnTo>
                  <a:lnTo>
                    <a:pt x="6772" y="4504"/>
                  </a:lnTo>
                  <a:lnTo>
                    <a:pt x="460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092;p56">
              <a:extLst>
                <a:ext uri="{FF2B5EF4-FFF2-40B4-BE49-F238E27FC236}">
                  <a16:creationId xmlns:a16="http://schemas.microsoft.com/office/drawing/2014/main" id="{25A199C8-79DC-6FE1-E895-82EE5FDEEF2A}"/>
                </a:ext>
              </a:extLst>
            </p:cNvPr>
            <p:cNvSpPr/>
            <p:nvPr/>
          </p:nvSpPr>
          <p:spPr>
            <a:xfrm>
              <a:off x="6427817" y="4192583"/>
              <a:ext cx="251300" cy="149421"/>
            </a:xfrm>
            <a:custGeom>
              <a:avLst/>
              <a:gdLst/>
              <a:ahLst/>
              <a:cxnLst/>
              <a:rect l="l" t="t" r="r" b="b"/>
              <a:pathLst>
                <a:path w="12168" h="7235" extrusionOk="0">
                  <a:moveTo>
                    <a:pt x="1277" y="0"/>
                  </a:moveTo>
                  <a:cubicBezTo>
                    <a:pt x="620" y="0"/>
                    <a:pt x="0" y="1356"/>
                    <a:pt x="1426" y="2193"/>
                  </a:cubicBezTo>
                  <a:lnTo>
                    <a:pt x="5863" y="4761"/>
                  </a:lnTo>
                  <a:cubicBezTo>
                    <a:pt x="7631" y="5829"/>
                    <a:pt x="8264" y="6296"/>
                    <a:pt x="9665" y="7163"/>
                  </a:cubicBezTo>
                  <a:cubicBezTo>
                    <a:pt x="9763" y="7212"/>
                    <a:pt x="9869" y="7235"/>
                    <a:pt x="9974" y="7235"/>
                  </a:cubicBezTo>
                  <a:cubicBezTo>
                    <a:pt x="10229" y="7235"/>
                    <a:pt x="10481" y="7099"/>
                    <a:pt x="10599" y="6863"/>
                  </a:cubicBezTo>
                  <a:lnTo>
                    <a:pt x="12100" y="3393"/>
                  </a:lnTo>
                  <a:cubicBezTo>
                    <a:pt x="12167" y="3260"/>
                    <a:pt x="12100" y="3060"/>
                    <a:pt x="11934" y="2993"/>
                  </a:cubicBezTo>
                  <a:lnTo>
                    <a:pt x="8932" y="1125"/>
                  </a:lnTo>
                  <a:cubicBezTo>
                    <a:pt x="8772" y="1011"/>
                    <a:pt x="8597" y="960"/>
                    <a:pt x="8417" y="960"/>
                  </a:cubicBezTo>
                  <a:cubicBezTo>
                    <a:pt x="8333" y="960"/>
                    <a:pt x="8249" y="971"/>
                    <a:pt x="8164" y="992"/>
                  </a:cubicBezTo>
                  <a:cubicBezTo>
                    <a:pt x="7800" y="1051"/>
                    <a:pt x="7390" y="1085"/>
                    <a:pt x="6930" y="1085"/>
                  </a:cubicBezTo>
                  <a:cubicBezTo>
                    <a:pt x="5579" y="1085"/>
                    <a:pt x="3790" y="796"/>
                    <a:pt x="1426" y="24"/>
                  </a:cubicBezTo>
                  <a:cubicBezTo>
                    <a:pt x="1377" y="8"/>
                    <a:pt x="1326" y="0"/>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093;p56">
              <a:extLst>
                <a:ext uri="{FF2B5EF4-FFF2-40B4-BE49-F238E27FC236}">
                  <a16:creationId xmlns:a16="http://schemas.microsoft.com/office/drawing/2014/main" id="{838B7A66-4838-B44B-2514-3317B4801DD6}"/>
                </a:ext>
              </a:extLst>
            </p:cNvPr>
            <p:cNvSpPr/>
            <p:nvPr/>
          </p:nvSpPr>
          <p:spPr>
            <a:xfrm>
              <a:off x="6650162" y="4066313"/>
              <a:ext cx="83374" cy="124018"/>
            </a:xfrm>
            <a:custGeom>
              <a:avLst/>
              <a:gdLst/>
              <a:ahLst/>
              <a:cxnLst/>
              <a:rect l="l" t="t" r="r" b="b"/>
              <a:pathLst>
                <a:path w="4037" h="6005" extrusionOk="0">
                  <a:moveTo>
                    <a:pt x="1868" y="1"/>
                  </a:moveTo>
                  <a:lnTo>
                    <a:pt x="0" y="3937"/>
                  </a:lnTo>
                  <a:lnTo>
                    <a:pt x="3069" y="6005"/>
                  </a:lnTo>
                  <a:lnTo>
                    <a:pt x="4036" y="4504"/>
                  </a:lnTo>
                  <a:lnTo>
                    <a:pt x="1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94;p56">
              <a:extLst>
                <a:ext uri="{FF2B5EF4-FFF2-40B4-BE49-F238E27FC236}">
                  <a16:creationId xmlns:a16="http://schemas.microsoft.com/office/drawing/2014/main" id="{3119D85F-B9C5-8939-9177-B7BEAC336E80}"/>
                </a:ext>
              </a:extLst>
            </p:cNvPr>
            <p:cNvSpPr/>
            <p:nvPr/>
          </p:nvSpPr>
          <p:spPr>
            <a:xfrm>
              <a:off x="6648778" y="3462827"/>
              <a:ext cx="1145243" cy="720628"/>
            </a:xfrm>
            <a:custGeom>
              <a:avLst/>
              <a:gdLst/>
              <a:ahLst/>
              <a:cxnLst/>
              <a:rect l="l" t="t" r="r" b="b"/>
              <a:pathLst>
                <a:path w="55453" h="34893" extrusionOk="0">
                  <a:moveTo>
                    <a:pt x="19336" y="0"/>
                  </a:moveTo>
                  <a:cubicBezTo>
                    <a:pt x="14798" y="0"/>
                    <a:pt x="10767" y="2894"/>
                    <a:pt x="9340" y="7239"/>
                  </a:cubicBezTo>
                  <a:cubicBezTo>
                    <a:pt x="5538" y="18781"/>
                    <a:pt x="0" y="31723"/>
                    <a:pt x="0" y="31723"/>
                  </a:cubicBezTo>
                  <a:lnTo>
                    <a:pt x="568" y="32124"/>
                  </a:lnTo>
                  <a:lnTo>
                    <a:pt x="3736" y="34292"/>
                  </a:lnTo>
                  <a:lnTo>
                    <a:pt x="4604" y="34892"/>
                  </a:lnTo>
                  <a:cubicBezTo>
                    <a:pt x="4604" y="34892"/>
                    <a:pt x="9774" y="26753"/>
                    <a:pt x="14744" y="17780"/>
                  </a:cubicBezTo>
                  <a:lnTo>
                    <a:pt x="14744" y="17680"/>
                  </a:lnTo>
                  <a:cubicBezTo>
                    <a:pt x="14611" y="16579"/>
                    <a:pt x="14544" y="15479"/>
                    <a:pt x="14511" y="14378"/>
                  </a:cubicBezTo>
                  <a:lnTo>
                    <a:pt x="14511" y="13377"/>
                  </a:lnTo>
                  <a:cubicBezTo>
                    <a:pt x="14511" y="13244"/>
                    <a:pt x="14544" y="13110"/>
                    <a:pt x="14544" y="12977"/>
                  </a:cubicBezTo>
                  <a:cubicBezTo>
                    <a:pt x="14644" y="12310"/>
                    <a:pt x="14911" y="11676"/>
                    <a:pt x="15345" y="11175"/>
                  </a:cubicBezTo>
                  <a:lnTo>
                    <a:pt x="15478" y="11009"/>
                  </a:lnTo>
                  <a:cubicBezTo>
                    <a:pt x="15512" y="10975"/>
                    <a:pt x="15578" y="10909"/>
                    <a:pt x="15612" y="10875"/>
                  </a:cubicBezTo>
                  <a:cubicBezTo>
                    <a:pt x="15712" y="10775"/>
                    <a:pt x="15812" y="10675"/>
                    <a:pt x="15912" y="10608"/>
                  </a:cubicBezTo>
                  <a:cubicBezTo>
                    <a:pt x="16012" y="10508"/>
                    <a:pt x="16145" y="10408"/>
                    <a:pt x="16245" y="10341"/>
                  </a:cubicBezTo>
                  <a:lnTo>
                    <a:pt x="16579" y="10108"/>
                  </a:lnTo>
                  <a:cubicBezTo>
                    <a:pt x="16679" y="10041"/>
                    <a:pt x="16812" y="9975"/>
                    <a:pt x="16946" y="9874"/>
                  </a:cubicBezTo>
                  <a:cubicBezTo>
                    <a:pt x="17013" y="9841"/>
                    <a:pt x="17079" y="9808"/>
                    <a:pt x="17146" y="9774"/>
                  </a:cubicBezTo>
                  <a:cubicBezTo>
                    <a:pt x="17380" y="9674"/>
                    <a:pt x="17580" y="9574"/>
                    <a:pt x="17813" y="9474"/>
                  </a:cubicBezTo>
                  <a:lnTo>
                    <a:pt x="18013" y="9374"/>
                  </a:lnTo>
                  <a:lnTo>
                    <a:pt x="18280" y="9274"/>
                  </a:lnTo>
                  <a:cubicBezTo>
                    <a:pt x="18347" y="9241"/>
                    <a:pt x="18414" y="9207"/>
                    <a:pt x="18514" y="9207"/>
                  </a:cubicBezTo>
                  <a:cubicBezTo>
                    <a:pt x="18747" y="9107"/>
                    <a:pt x="18981" y="9041"/>
                    <a:pt x="19248" y="8940"/>
                  </a:cubicBezTo>
                  <a:lnTo>
                    <a:pt x="19381" y="8907"/>
                  </a:lnTo>
                  <a:lnTo>
                    <a:pt x="19414" y="8907"/>
                  </a:lnTo>
                  <a:cubicBezTo>
                    <a:pt x="21549" y="9908"/>
                    <a:pt x="25385" y="12243"/>
                    <a:pt x="29522" y="14645"/>
                  </a:cubicBezTo>
                  <a:cubicBezTo>
                    <a:pt x="33991" y="17246"/>
                    <a:pt x="38828" y="19882"/>
                    <a:pt x="42164" y="20849"/>
                  </a:cubicBezTo>
                  <a:cubicBezTo>
                    <a:pt x="42297" y="20882"/>
                    <a:pt x="42464" y="20916"/>
                    <a:pt x="42598" y="20949"/>
                  </a:cubicBezTo>
                  <a:cubicBezTo>
                    <a:pt x="42964" y="21049"/>
                    <a:pt x="43365" y="21149"/>
                    <a:pt x="43765" y="21183"/>
                  </a:cubicBezTo>
                  <a:cubicBezTo>
                    <a:pt x="44288" y="21248"/>
                    <a:pt x="44811" y="21281"/>
                    <a:pt x="45329" y="21281"/>
                  </a:cubicBezTo>
                  <a:cubicBezTo>
                    <a:pt x="50665" y="21281"/>
                    <a:pt x="55452" y="17772"/>
                    <a:pt x="53172" y="9441"/>
                  </a:cubicBezTo>
                  <a:cubicBezTo>
                    <a:pt x="52671" y="7573"/>
                    <a:pt x="51037" y="6205"/>
                    <a:pt x="49069" y="6072"/>
                  </a:cubicBezTo>
                  <a:cubicBezTo>
                    <a:pt x="48202" y="6005"/>
                    <a:pt x="47334" y="5938"/>
                    <a:pt x="46534" y="5838"/>
                  </a:cubicBezTo>
                  <a:lnTo>
                    <a:pt x="46467" y="5838"/>
                  </a:lnTo>
                  <a:lnTo>
                    <a:pt x="44999" y="5705"/>
                  </a:lnTo>
                  <a:lnTo>
                    <a:pt x="44532" y="5638"/>
                  </a:lnTo>
                  <a:lnTo>
                    <a:pt x="41130" y="5271"/>
                  </a:lnTo>
                  <a:cubicBezTo>
                    <a:pt x="41130" y="5271"/>
                    <a:pt x="28821" y="101"/>
                    <a:pt x="19414" y="1"/>
                  </a:cubicBezTo>
                  <a:cubicBezTo>
                    <a:pt x="19388" y="1"/>
                    <a:pt x="19362" y="0"/>
                    <a:pt x="1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095;p56">
              <a:extLst>
                <a:ext uri="{FF2B5EF4-FFF2-40B4-BE49-F238E27FC236}">
                  <a16:creationId xmlns:a16="http://schemas.microsoft.com/office/drawing/2014/main" id="{E0A8582E-49A4-28EE-820F-81A056E2B48A}"/>
                </a:ext>
              </a:extLst>
            </p:cNvPr>
            <p:cNvSpPr/>
            <p:nvPr/>
          </p:nvSpPr>
          <p:spPr>
            <a:xfrm>
              <a:off x="7046277" y="3644713"/>
              <a:ext cx="2767" cy="702"/>
            </a:xfrm>
            <a:custGeom>
              <a:avLst/>
              <a:gdLst/>
              <a:ahLst/>
              <a:cxnLst/>
              <a:rect l="l" t="t" r="r" b="b"/>
              <a:pathLst>
                <a:path w="134" h="34" extrusionOk="0">
                  <a:moveTo>
                    <a:pt x="134" y="0"/>
                  </a:moveTo>
                  <a:lnTo>
                    <a:pt x="134" y="0"/>
                  </a:lnTo>
                  <a:lnTo>
                    <a:pt x="1" y="33"/>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096;p56">
              <a:extLst>
                <a:ext uri="{FF2B5EF4-FFF2-40B4-BE49-F238E27FC236}">
                  <a16:creationId xmlns:a16="http://schemas.microsoft.com/office/drawing/2014/main" id="{413AED5C-0641-D61D-21AF-C8C58EC4626C}"/>
                </a:ext>
              </a:extLst>
            </p:cNvPr>
            <p:cNvSpPr/>
            <p:nvPr/>
          </p:nvSpPr>
          <p:spPr>
            <a:xfrm>
              <a:off x="7529194" y="2813884"/>
              <a:ext cx="93040" cy="88186"/>
            </a:xfrm>
            <a:custGeom>
              <a:avLst/>
              <a:gdLst/>
              <a:ahLst/>
              <a:cxnLst/>
              <a:rect l="l" t="t" r="r" b="b"/>
              <a:pathLst>
                <a:path w="4505" h="4270" extrusionOk="0">
                  <a:moveTo>
                    <a:pt x="3970" y="0"/>
                  </a:moveTo>
                  <a:lnTo>
                    <a:pt x="3270" y="434"/>
                  </a:lnTo>
                  <a:lnTo>
                    <a:pt x="101" y="3136"/>
                  </a:lnTo>
                  <a:lnTo>
                    <a:pt x="1" y="3203"/>
                  </a:lnTo>
                  <a:cubicBezTo>
                    <a:pt x="68" y="3369"/>
                    <a:pt x="101" y="3503"/>
                    <a:pt x="168" y="3670"/>
                  </a:cubicBezTo>
                  <a:cubicBezTo>
                    <a:pt x="201" y="3836"/>
                    <a:pt x="268" y="4003"/>
                    <a:pt x="301" y="4203"/>
                  </a:cubicBezTo>
                  <a:cubicBezTo>
                    <a:pt x="334" y="4203"/>
                    <a:pt x="334" y="4237"/>
                    <a:pt x="334" y="4270"/>
                  </a:cubicBezTo>
                  <a:cubicBezTo>
                    <a:pt x="1802" y="4070"/>
                    <a:pt x="4504" y="3002"/>
                    <a:pt x="39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097;p56">
              <a:extLst>
                <a:ext uri="{FF2B5EF4-FFF2-40B4-BE49-F238E27FC236}">
                  <a16:creationId xmlns:a16="http://schemas.microsoft.com/office/drawing/2014/main" id="{C922475D-9F9E-C65E-1409-D88822647A3A}"/>
                </a:ext>
              </a:extLst>
            </p:cNvPr>
            <p:cNvSpPr/>
            <p:nvPr/>
          </p:nvSpPr>
          <p:spPr>
            <a:xfrm>
              <a:off x="7438963" y="2596413"/>
              <a:ext cx="221849" cy="292976"/>
            </a:xfrm>
            <a:custGeom>
              <a:avLst/>
              <a:gdLst/>
              <a:ahLst/>
              <a:cxnLst/>
              <a:rect l="l" t="t" r="r" b="b"/>
              <a:pathLst>
                <a:path w="10742" h="14186" extrusionOk="0">
                  <a:moveTo>
                    <a:pt x="5861" y="1"/>
                  </a:moveTo>
                  <a:cubicBezTo>
                    <a:pt x="5052" y="1"/>
                    <a:pt x="4201" y="216"/>
                    <a:pt x="3369" y="690"/>
                  </a:cubicBezTo>
                  <a:cubicBezTo>
                    <a:pt x="33" y="2558"/>
                    <a:pt x="0" y="7895"/>
                    <a:pt x="1034" y="10964"/>
                  </a:cubicBezTo>
                  <a:cubicBezTo>
                    <a:pt x="1696" y="13045"/>
                    <a:pt x="3571" y="14185"/>
                    <a:pt x="5462" y="14185"/>
                  </a:cubicBezTo>
                  <a:cubicBezTo>
                    <a:pt x="6814" y="14185"/>
                    <a:pt x="8175" y="13603"/>
                    <a:pt x="9107" y="12365"/>
                  </a:cubicBezTo>
                  <a:cubicBezTo>
                    <a:pt x="10741" y="10297"/>
                    <a:pt x="10508" y="8195"/>
                    <a:pt x="10441" y="4626"/>
                  </a:cubicBezTo>
                  <a:cubicBezTo>
                    <a:pt x="10366" y="1947"/>
                    <a:pt x="8299" y="1"/>
                    <a:pt x="5861"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098;p56">
              <a:extLst>
                <a:ext uri="{FF2B5EF4-FFF2-40B4-BE49-F238E27FC236}">
                  <a16:creationId xmlns:a16="http://schemas.microsoft.com/office/drawing/2014/main" id="{255FB394-06B0-DD23-2BC8-C1703CA34B67}"/>
                </a:ext>
              </a:extLst>
            </p:cNvPr>
            <p:cNvSpPr/>
            <p:nvPr/>
          </p:nvSpPr>
          <p:spPr>
            <a:xfrm>
              <a:off x="7397245" y="2552981"/>
              <a:ext cx="281390" cy="279511"/>
            </a:xfrm>
            <a:custGeom>
              <a:avLst/>
              <a:gdLst/>
              <a:ahLst/>
              <a:cxnLst/>
              <a:rect l="l" t="t" r="r" b="b"/>
              <a:pathLst>
                <a:path w="13625" h="13534" extrusionOk="0">
                  <a:moveTo>
                    <a:pt x="9010" y="0"/>
                  </a:moveTo>
                  <a:cubicBezTo>
                    <a:pt x="8790" y="0"/>
                    <a:pt x="8540" y="28"/>
                    <a:pt x="8258" y="91"/>
                  </a:cubicBezTo>
                  <a:cubicBezTo>
                    <a:pt x="6290" y="525"/>
                    <a:pt x="3955" y="1926"/>
                    <a:pt x="2821" y="1992"/>
                  </a:cubicBezTo>
                  <a:cubicBezTo>
                    <a:pt x="2320" y="1992"/>
                    <a:pt x="1820" y="2026"/>
                    <a:pt x="1353" y="2126"/>
                  </a:cubicBezTo>
                  <a:cubicBezTo>
                    <a:pt x="819" y="2259"/>
                    <a:pt x="452" y="2659"/>
                    <a:pt x="352" y="3160"/>
                  </a:cubicBezTo>
                  <a:cubicBezTo>
                    <a:pt x="328" y="3518"/>
                    <a:pt x="630" y="3860"/>
                    <a:pt x="962" y="3926"/>
                  </a:cubicBezTo>
                  <a:lnTo>
                    <a:pt x="962" y="3926"/>
                  </a:lnTo>
                  <a:cubicBezTo>
                    <a:pt x="622" y="3938"/>
                    <a:pt x="0" y="4877"/>
                    <a:pt x="619" y="5528"/>
                  </a:cubicBezTo>
                  <a:cubicBezTo>
                    <a:pt x="838" y="5768"/>
                    <a:pt x="1253" y="5864"/>
                    <a:pt x="1783" y="5864"/>
                  </a:cubicBezTo>
                  <a:cubicBezTo>
                    <a:pt x="3763" y="5864"/>
                    <a:pt x="7351" y="4517"/>
                    <a:pt x="8325" y="4227"/>
                  </a:cubicBezTo>
                  <a:cubicBezTo>
                    <a:pt x="8410" y="4202"/>
                    <a:pt x="8495" y="4189"/>
                    <a:pt x="8579" y="4189"/>
                  </a:cubicBezTo>
                  <a:cubicBezTo>
                    <a:pt x="8822" y="4189"/>
                    <a:pt x="9051" y="4295"/>
                    <a:pt x="9225" y="4494"/>
                  </a:cubicBezTo>
                  <a:cubicBezTo>
                    <a:pt x="9959" y="5428"/>
                    <a:pt x="10093" y="7096"/>
                    <a:pt x="10093" y="7096"/>
                  </a:cubicBezTo>
                  <a:cubicBezTo>
                    <a:pt x="10196" y="7074"/>
                    <a:pt x="10299" y="7063"/>
                    <a:pt x="10401" y="7063"/>
                  </a:cubicBezTo>
                  <a:cubicBezTo>
                    <a:pt x="10761" y="7063"/>
                    <a:pt x="11108" y="7196"/>
                    <a:pt x="11393" y="7430"/>
                  </a:cubicBezTo>
                  <a:cubicBezTo>
                    <a:pt x="11994" y="8030"/>
                    <a:pt x="12261" y="8864"/>
                    <a:pt x="12461" y="9698"/>
                  </a:cubicBezTo>
                  <a:cubicBezTo>
                    <a:pt x="12694" y="10965"/>
                    <a:pt x="12828" y="12266"/>
                    <a:pt x="12895" y="13534"/>
                  </a:cubicBezTo>
                  <a:cubicBezTo>
                    <a:pt x="13095" y="11699"/>
                    <a:pt x="13362" y="8997"/>
                    <a:pt x="13495" y="7163"/>
                  </a:cubicBezTo>
                  <a:cubicBezTo>
                    <a:pt x="13625" y="4893"/>
                    <a:pt x="13092" y="1550"/>
                    <a:pt x="10856" y="1550"/>
                  </a:cubicBezTo>
                  <a:cubicBezTo>
                    <a:pt x="10792" y="1550"/>
                    <a:pt x="10726" y="1553"/>
                    <a:pt x="10660" y="1559"/>
                  </a:cubicBezTo>
                  <a:cubicBezTo>
                    <a:pt x="10660" y="1559"/>
                    <a:pt x="10660" y="0"/>
                    <a:pt x="9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099;p56">
              <a:extLst>
                <a:ext uri="{FF2B5EF4-FFF2-40B4-BE49-F238E27FC236}">
                  <a16:creationId xmlns:a16="http://schemas.microsoft.com/office/drawing/2014/main" id="{43DB6F61-F713-A204-AFFB-18A8B1E8104B}"/>
                </a:ext>
              </a:extLst>
            </p:cNvPr>
            <p:cNvSpPr/>
            <p:nvPr/>
          </p:nvSpPr>
          <p:spPr>
            <a:xfrm>
              <a:off x="7635988" y="2720803"/>
              <a:ext cx="63630" cy="81557"/>
            </a:xfrm>
            <a:custGeom>
              <a:avLst/>
              <a:gdLst/>
              <a:ahLst/>
              <a:cxnLst/>
              <a:rect l="l" t="t" r="r" b="b"/>
              <a:pathLst>
                <a:path w="3081" h="3949" extrusionOk="0">
                  <a:moveTo>
                    <a:pt x="1747" y="0"/>
                  </a:moveTo>
                  <a:cubicBezTo>
                    <a:pt x="1647" y="0"/>
                    <a:pt x="1543" y="12"/>
                    <a:pt x="1435" y="37"/>
                  </a:cubicBezTo>
                  <a:cubicBezTo>
                    <a:pt x="434" y="238"/>
                    <a:pt x="0" y="1705"/>
                    <a:pt x="34" y="2606"/>
                  </a:cubicBezTo>
                  <a:cubicBezTo>
                    <a:pt x="34" y="3367"/>
                    <a:pt x="450" y="3948"/>
                    <a:pt x="1015" y="3948"/>
                  </a:cubicBezTo>
                  <a:cubicBezTo>
                    <a:pt x="1218" y="3948"/>
                    <a:pt x="1440" y="3874"/>
                    <a:pt x="1668" y="3707"/>
                  </a:cubicBezTo>
                  <a:cubicBezTo>
                    <a:pt x="2335" y="3206"/>
                    <a:pt x="2769" y="2506"/>
                    <a:pt x="2902" y="1705"/>
                  </a:cubicBezTo>
                  <a:cubicBezTo>
                    <a:pt x="3081" y="813"/>
                    <a:pt x="2570" y="0"/>
                    <a:pt x="1747"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100;p56">
              <a:extLst>
                <a:ext uri="{FF2B5EF4-FFF2-40B4-BE49-F238E27FC236}">
                  <a16:creationId xmlns:a16="http://schemas.microsoft.com/office/drawing/2014/main" id="{7BAADF2C-108C-B376-2D66-7F294B7D709B}"/>
                </a:ext>
              </a:extLst>
            </p:cNvPr>
            <p:cNvSpPr/>
            <p:nvPr/>
          </p:nvSpPr>
          <p:spPr>
            <a:xfrm>
              <a:off x="7491999" y="2748436"/>
              <a:ext cx="21375" cy="45064"/>
            </a:xfrm>
            <a:custGeom>
              <a:avLst/>
              <a:gdLst/>
              <a:ahLst/>
              <a:cxnLst/>
              <a:rect l="l" t="t" r="r" b="b"/>
              <a:pathLst>
                <a:path w="1035" h="2182" extrusionOk="0">
                  <a:moveTo>
                    <a:pt x="434" y="0"/>
                  </a:moveTo>
                  <a:cubicBezTo>
                    <a:pt x="334" y="1468"/>
                    <a:pt x="401" y="1268"/>
                    <a:pt x="1" y="2135"/>
                  </a:cubicBezTo>
                  <a:cubicBezTo>
                    <a:pt x="104" y="2166"/>
                    <a:pt x="214" y="2181"/>
                    <a:pt x="325" y="2181"/>
                  </a:cubicBezTo>
                  <a:cubicBezTo>
                    <a:pt x="572" y="2181"/>
                    <a:pt x="827" y="2107"/>
                    <a:pt x="1035" y="1968"/>
                  </a:cubicBezTo>
                  <a:lnTo>
                    <a:pt x="434" y="0"/>
                  </a:lnTo>
                  <a:close/>
                </a:path>
              </a:pathLst>
            </a:custGeom>
            <a:solidFill>
              <a:srgbClr val="ED8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101;p56">
              <a:extLst>
                <a:ext uri="{FF2B5EF4-FFF2-40B4-BE49-F238E27FC236}">
                  <a16:creationId xmlns:a16="http://schemas.microsoft.com/office/drawing/2014/main" id="{C66651EC-D838-2ACC-4D8A-7C89FA27B11E}"/>
                </a:ext>
              </a:extLst>
            </p:cNvPr>
            <p:cNvSpPr/>
            <p:nvPr/>
          </p:nvSpPr>
          <p:spPr>
            <a:xfrm>
              <a:off x="7520933" y="2682699"/>
              <a:ext cx="42048" cy="16439"/>
            </a:xfrm>
            <a:custGeom>
              <a:avLst/>
              <a:gdLst/>
              <a:ahLst/>
              <a:cxnLst/>
              <a:rect l="l" t="t" r="r" b="b"/>
              <a:pathLst>
                <a:path w="2036" h="796" extrusionOk="0">
                  <a:moveTo>
                    <a:pt x="416" y="0"/>
                  </a:moveTo>
                  <a:cubicBezTo>
                    <a:pt x="327" y="0"/>
                    <a:pt x="244" y="5"/>
                    <a:pt x="167" y="14"/>
                  </a:cubicBezTo>
                  <a:cubicBezTo>
                    <a:pt x="67" y="48"/>
                    <a:pt x="1" y="114"/>
                    <a:pt x="34" y="215"/>
                  </a:cubicBezTo>
                  <a:cubicBezTo>
                    <a:pt x="34" y="297"/>
                    <a:pt x="102" y="357"/>
                    <a:pt x="163" y="357"/>
                  </a:cubicBezTo>
                  <a:cubicBezTo>
                    <a:pt x="176" y="357"/>
                    <a:pt x="189" y="354"/>
                    <a:pt x="201" y="348"/>
                  </a:cubicBezTo>
                  <a:cubicBezTo>
                    <a:pt x="290" y="337"/>
                    <a:pt x="379" y="331"/>
                    <a:pt x="467" y="331"/>
                  </a:cubicBezTo>
                  <a:cubicBezTo>
                    <a:pt x="910" y="331"/>
                    <a:pt x="1340" y="470"/>
                    <a:pt x="1702" y="748"/>
                  </a:cubicBezTo>
                  <a:cubicBezTo>
                    <a:pt x="1725" y="772"/>
                    <a:pt x="1766" y="795"/>
                    <a:pt x="1811" y="795"/>
                  </a:cubicBezTo>
                  <a:cubicBezTo>
                    <a:pt x="1830" y="795"/>
                    <a:pt x="1849" y="791"/>
                    <a:pt x="1869" y="782"/>
                  </a:cubicBezTo>
                  <a:cubicBezTo>
                    <a:pt x="1902" y="782"/>
                    <a:pt x="1935" y="748"/>
                    <a:pt x="1969" y="748"/>
                  </a:cubicBezTo>
                  <a:cubicBezTo>
                    <a:pt x="2035" y="682"/>
                    <a:pt x="2035" y="548"/>
                    <a:pt x="1969" y="515"/>
                  </a:cubicBezTo>
                  <a:cubicBezTo>
                    <a:pt x="1654" y="172"/>
                    <a:pt x="948" y="0"/>
                    <a:pt x="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102;p56">
              <a:extLst>
                <a:ext uri="{FF2B5EF4-FFF2-40B4-BE49-F238E27FC236}">
                  <a16:creationId xmlns:a16="http://schemas.microsoft.com/office/drawing/2014/main" id="{3B6D2686-5BA8-1BE1-9E2B-C8E40A47418E}"/>
                </a:ext>
              </a:extLst>
            </p:cNvPr>
            <p:cNvSpPr/>
            <p:nvPr/>
          </p:nvSpPr>
          <p:spPr>
            <a:xfrm>
              <a:off x="7452036" y="2689866"/>
              <a:ext cx="31722" cy="24143"/>
            </a:xfrm>
            <a:custGeom>
              <a:avLst/>
              <a:gdLst/>
              <a:ahLst/>
              <a:cxnLst/>
              <a:rect l="l" t="t" r="r" b="b"/>
              <a:pathLst>
                <a:path w="1536" h="1169" extrusionOk="0">
                  <a:moveTo>
                    <a:pt x="1369" y="1"/>
                  </a:moveTo>
                  <a:cubicBezTo>
                    <a:pt x="801" y="68"/>
                    <a:pt x="334" y="401"/>
                    <a:pt x="68" y="902"/>
                  </a:cubicBezTo>
                  <a:cubicBezTo>
                    <a:pt x="1" y="968"/>
                    <a:pt x="34" y="1068"/>
                    <a:pt x="101" y="1135"/>
                  </a:cubicBezTo>
                  <a:cubicBezTo>
                    <a:pt x="134" y="1135"/>
                    <a:pt x="168" y="1168"/>
                    <a:pt x="201" y="1168"/>
                  </a:cubicBezTo>
                  <a:cubicBezTo>
                    <a:pt x="268" y="1135"/>
                    <a:pt x="301" y="1102"/>
                    <a:pt x="334" y="1068"/>
                  </a:cubicBezTo>
                  <a:cubicBezTo>
                    <a:pt x="535" y="668"/>
                    <a:pt x="935" y="401"/>
                    <a:pt x="1369" y="335"/>
                  </a:cubicBezTo>
                  <a:cubicBezTo>
                    <a:pt x="1469" y="335"/>
                    <a:pt x="1535" y="268"/>
                    <a:pt x="1535" y="168"/>
                  </a:cubicBezTo>
                  <a:cubicBezTo>
                    <a:pt x="1535" y="68"/>
                    <a:pt x="1469" y="1"/>
                    <a:pt x="13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103;p56">
              <a:extLst>
                <a:ext uri="{FF2B5EF4-FFF2-40B4-BE49-F238E27FC236}">
                  <a16:creationId xmlns:a16="http://schemas.microsoft.com/office/drawing/2014/main" id="{361220FB-17B2-2988-30E6-3D7B2DC126D7}"/>
                </a:ext>
              </a:extLst>
            </p:cNvPr>
            <p:cNvSpPr/>
            <p:nvPr/>
          </p:nvSpPr>
          <p:spPr>
            <a:xfrm>
              <a:off x="7511288" y="2787697"/>
              <a:ext cx="54440" cy="62722"/>
            </a:xfrm>
            <a:custGeom>
              <a:avLst/>
              <a:gdLst/>
              <a:ahLst/>
              <a:cxnLst/>
              <a:rect l="l" t="t" r="r" b="b"/>
              <a:pathLst>
                <a:path w="2636" h="3037" extrusionOk="0">
                  <a:moveTo>
                    <a:pt x="2236" y="1"/>
                  </a:moveTo>
                  <a:cubicBezTo>
                    <a:pt x="1869" y="668"/>
                    <a:pt x="901" y="1202"/>
                    <a:pt x="368" y="1435"/>
                  </a:cubicBezTo>
                  <a:cubicBezTo>
                    <a:pt x="167" y="1535"/>
                    <a:pt x="1" y="1568"/>
                    <a:pt x="1" y="1568"/>
                  </a:cubicBezTo>
                  <a:cubicBezTo>
                    <a:pt x="368" y="2035"/>
                    <a:pt x="701" y="2536"/>
                    <a:pt x="1035" y="3036"/>
                  </a:cubicBezTo>
                  <a:lnTo>
                    <a:pt x="1268" y="2936"/>
                  </a:lnTo>
                  <a:cubicBezTo>
                    <a:pt x="2336" y="2469"/>
                    <a:pt x="2636" y="1835"/>
                    <a:pt x="2636" y="1268"/>
                  </a:cubicBezTo>
                  <a:cubicBezTo>
                    <a:pt x="2636" y="1001"/>
                    <a:pt x="2602" y="701"/>
                    <a:pt x="2469" y="434"/>
                  </a:cubicBezTo>
                  <a:cubicBezTo>
                    <a:pt x="2402" y="301"/>
                    <a:pt x="2336" y="134"/>
                    <a:pt x="2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104;p56">
              <a:extLst>
                <a:ext uri="{FF2B5EF4-FFF2-40B4-BE49-F238E27FC236}">
                  <a16:creationId xmlns:a16="http://schemas.microsoft.com/office/drawing/2014/main" id="{5E96DDD7-B451-E8D2-A0E8-3BF41215A703}"/>
                </a:ext>
              </a:extLst>
            </p:cNvPr>
            <p:cNvSpPr/>
            <p:nvPr/>
          </p:nvSpPr>
          <p:spPr>
            <a:xfrm>
              <a:off x="7518868" y="2787015"/>
              <a:ext cx="43432" cy="37216"/>
            </a:xfrm>
            <a:custGeom>
              <a:avLst/>
              <a:gdLst/>
              <a:ahLst/>
              <a:cxnLst/>
              <a:rect l="l" t="t" r="r" b="b"/>
              <a:pathLst>
                <a:path w="2103" h="1802" extrusionOk="0">
                  <a:moveTo>
                    <a:pt x="1869" y="0"/>
                  </a:moveTo>
                  <a:cubicBezTo>
                    <a:pt x="1502" y="667"/>
                    <a:pt x="534" y="1201"/>
                    <a:pt x="1" y="1468"/>
                  </a:cubicBezTo>
                  <a:lnTo>
                    <a:pt x="167" y="1668"/>
                  </a:lnTo>
                  <a:cubicBezTo>
                    <a:pt x="212" y="1757"/>
                    <a:pt x="301" y="1802"/>
                    <a:pt x="395" y="1802"/>
                  </a:cubicBezTo>
                  <a:cubicBezTo>
                    <a:pt x="442" y="1802"/>
                    <a:pt x="490" y="1791"/>
                    <a:pt x="534" y="1768"/>
                  </a:cubicBezTo>
                  <a:cubicBezTo>
                    <a:pt x="1335" y="1401"/>
                    <a:pt x="1869" y="1001"/>
                    <a:pt x="2069" y="567"/>
                  </a:cubicBezTo>
                  <a:cubicBezTo>
                    <a:pt x="2102" y="501"/>
                    <a:pt x="2102" y="401"/>
                    <a:pt x="2069" y="301"/>
                  </a:cubicBezTo>
                  <a:cubicBezTo>
                    <a:pt x="2002" y="200"/>
                    <a:pt x="1935" y="100"/>
                    <a:pt x="1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105;p56">
              <a:extLst>
                <a:ext uri="{FF2B5EF4-FFF2-40B4-BE49-F238E27FC236}">
                  <a16:creationId xmlns:a16="http://schemas.microsoft.com/office/drawing/2014/main" id="{A3DA53A4-25B1-8908-1A31-9658D45E811C}"/>
                </a:ext>
              </a:extLst>
            </p:cNvPr>
            <p:cNvSpPr/>
            <p:nvPr/>
          </p:nvSpPr>
          <p:spPr>
            <a:xfrm>
              <a:off x="7537476" y="2813884"/>
              <a:ext cx="28253" cy="34469"/>
            </a:xfrm>
            <a:custGeom>
              <a:avLst/>
              <a:gdLst/>
              <a:ahLst/>
              <a:cxnLst/>
              <a:rect l="l" t="t" r="r" b="b"/>
              <a:pathLst>
                <a:path w="1368" h="1669" extrusionOk="0">
                  <a:moveTo>
                    <a:pt x="1368" y="0"/>
                  </a:moveTo>
                  <a:cubicBezTo>
                    <a:pt x="968" y="200"/>
                    <a:pt x="601" y="467"/>
                    <a:pt x="300" y="801"/>
                  </a:cubicBezTo>
                  <a:cubicBezTo>
                    <a:pt x="134" y="1068"/>
                    <a:pt x="0" y="1368"/>
                    <a:pt x="0" y="1668"/>
                  </a:cubicBezTo>
                  <a:cubicBezTo>
                    <a:pt x="1068" y="1201"/>
                    <a:pt x="1368" y="567"/>
                    <a:pt x="1368"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106;p56">
              <a:extLst>
                <a:ext uri="{FF2B5EF4-FFF2-40B4-BE49-F238E27FC236}">
                  <a16:creationId xmlns:a16="http://schemas.microsoft.com/office/drawing/2014/main" id="{7E281976-7EE0-BA1A-A014-2998650408ED}"/>
                </a:ext>
              </a:extLst>
            </p:cNvPr>
            <p:cNvSpPr/>
            <p:nvPr/>
          </p:nvSpPr>
          <p:spPr>
            <a:xfrm>
              <a:off x="7483738" y="2784289"/>
              <a:ext cx="77860" cy="42606"/>
            </a:xfrm>
            <a:custGeom>
              <a:avLst/>
              <a:gdLst/>
              <a:ahLst/>
              <a:cxnLst/>
              <a:rect l="l" t="t" r="r" b="b"/>
              <a:pathLst>
                <a:path w="3770" h="2063" extrusionOk="0">
                  <a:moveTo>
                    <a:pt x="2292" y="0"/>
                  </a:moveTo>
                  <a:cubicBezTo>
                    <a:pt x="2183" y="0"/>
                    <a:pt x="2074" y="11"/>
                    <a:pt x="1968" y="32"/>
                  </a:cubicBezTo>
                  <a:cubicBezTo>
                    <a:pt x="1601" y="99"/>
                    <a:pt x="1268" y="266"/>
                    <a:pt x="968" y="433"/>
                  </a:cubicBezTo>
                  <a:cubicBezTo>
                    <a:pt x="768" y="433"/>
                    <a:pt x="567" y="566"/>
                    <a:pt x="501" y="733"/>
                  </a:cubicBezTo>
                  <a:cubicBezTo>
                    <a:pt x="401" y="933"/>
                    <a:pt x="334" y="1100"/>
                    <a:pt x="301" y="1300"/>
                  </a:cubicBezTo>
                  <a:cubicBezTo>
                    <a:pt x="267" y="1500"/>
                    <a:pt x="167" y="1667"/>
                    <a:pt x="0" y="1800"/>
                  </a:cubicBezTo>
                  <a:lnTo>
                    <a:pt x="0" y="1934"/>
                  </a:lnTo>
                  <a:cubicBezTo>
                    <a:pt x="193" y="2021"/>
                    <a:pt x="394" y="2063"/>
                    <a:pt x="592" y="2063"/>
                  </a:cubicBezTo>
                  <a:cubicBezTo>
                    <a:pt x="1150" y="2063"/>
                    <a:pt x="1680" y="1733"/>
                    <a:pt x="1902" y="1166"/>
                  </a:cubicBezTo>
                  <a:cubicBezTo>
                    <a:pt x="2177" y="1317"/>
                    <a:pt x="2490" y="1392"/>
                    <a:pt x="2812" y="1392"/>
                  </a:cubicBezTo>
                  <a:cubicBezTo>
                    <a:pt x="2919" y="1392"/>
                    <a:pt x="3027" y="1383"/>
                    <a:pt x="3136" y="1367"/>
                  </a:cubicBezTo>
                  <a:cubicBezTo>
                    <a:pt x="3269" y="1333"/>
                    <a:pt x="3403" y="1300"/>
                    <a:pt x="3503" y="1200"/>
                  </a:cubicBezTo>
                  <a:cubicBezTo>
                    <a:pt x="3636" y="1066"/>
                    <a:pt x="3703" y="900"/>
                    <a:pt x="3703" y="733"/>
                  </a:cubicBezTo>
                  <a:cubicBezTo>
                    <a:pt x="3770" y="566"/>
                    <a:pt x="3770" y="433"/>
                    <a:pt x="3703" y="299"/>
                  </a:cubicBezTo>
                  <a:cubicBezTo>
                    <a:pt x="3703" y="373"/>
                    <a:pt x="3632" y="396"/>
                    <a:pt x="3545" y="396"/>
                  </a:cubicBezTo>
                  <a:cubicBezTo>
                    <a:pt x="3475" y="396"/>
                    <a:pt x="3396" y="381"/>
                    <a:pt x="3336" y="366"/>
                  </a:cubicBezTo>
                  <a:cubicBezTo>
                    <a:pt x="3203" y="332"/>
                    <a:pt x="3069" y="266"/>
                    <a:pt x="2969" y="166"/>
                  </a:cubicBezTo>
                  <a:cubicBezTo>
                    <a:pt x="2764" y="52"/>
                    <a:pt x="2528" y="0"/>
                    <a:pt x="2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107;p56">
              <a:extLst>
                <a:ext uri="{FF2B5EF4-FFF2-40B4-BE49-F238E27FC236}">
                  <a16:creationId xmlns:a16="http://schemas.microsoft.com/office/drawing/2014/main" id="{FB9A6B20-2E96-C2E5-0F6C-C952406994BB}"/>
                </a:ext>
              </a:extLst>
            </p:cNvPr>
            <p:cNvSpPr/>
            <p:nvPr/>
          </p:nvSpPr>
          <p:spPr>
            <a:xfrm>
              <a:off x="7473391" y="2738027"/>
              <a:ext cx="16563" cy="21520"/>
            </a:xfrm>
            <a:custGeom>
              <a:avLst/>
              <a:gdLst/>
              <a:ahLst/>
              <a:cxnLst/>
              <a:rect l="l" t="t" r="r" b="b"/>
              <a:pathLst>
                <a:path w="802" h="1042" extrusionOk="0">
                  <a:moveTo>
                    <a:pt x="345" y="0"/>
                  </a:moveTo>
                  <a:cubicBezTo>
                    <a:pt x="330" y="0"/>
                    <a:pt x="316" y="2"/>
                    <a:pt x="301" y="4"/>
                  </a:cubicBezTo>
                  <a:cubicBezTo>
                    <a:pt x="101" y="37"/>
                    <a:pt x="1" y="304"/>
                    <a:pt x="68" y="571"/>
                  </a:cubicBezTo>
                  <a:cubicBezTo>
                    <a:pt x="130" y="849"/>
                    <a:pt x="306" y="1042"/>
                    <a:pt x="464" y="1042"/>
                  </a:cubicBezTo>
                  <a:cubicBezTo>
                    <a:pt x="477" y="1042"/>
                    <a:pt x="489" y="1040"/>
                    <a:pt x="501" y="1038"/>
                  </a:cubicBezTo>
                  <a:cubicBezTo>
                    <a:pt x="701" y="1005"/>
                    <a:pt x="802" y="738"/>
                    <a:pt x="735" y="471"/>
                  </a:cubicBezTo>
                  <a:cubicBezTo>
                    <a:pt x="704" y="193"/>
                    <a:pt x="530" y="0"/>
                    <a:pt x="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1108;p56">
              <a:extLst>
                <a:ext uri="{FF2B5EF4-FFF2-40B4-BE49-F238E27FC236}">
                  <a16:creationId xmlns:a16="http://schemas.microsoft.com/office/drawing/2014/main" id="{BCEE26E4-004C-607A-4DF7-D4782E538327}"/>
                </a:ext>
              </a:extLst>
            </p:cNvPr>
            <p:cNvSpPr/>
            <p:nvPr/>
          </p:nvSpPr>
          <p:spPr>
            <a:xfrm>
              <a:off x="7540904" y="2726999"/>
              <a:ext cx="16563" cy="21520"/>
            </a:xfrm>
            <a:custGeom>
              <a:avLst/>
              <a:gdLst/>
              <a:ahLst/>
              <a:cxnLst/>
              <a:rect l="l" t="t" r="r" b="b"/>
              <a:pathLst>
                <a:path w="802" h="1042" extrusionOk="0">
                  <a:moveTo>
                    <a:pt x="345" y="1"/>
                  </a:moveTo>
                  <a:cubicBezTo>
                    <a:pt x="330" y="1"/>
                    <a:pt x="316" y="2"/>
                    <a:pt x="301" y="4"/>
                  </a:cubicBezTo>
                  <a:cubicBezTo>
                    <a:pt x="101" y="38"/>
                    <a:pt x="1" y="304"/>
                    <a:pt x="68" y="571"/>
                  </a:cubicBezTo>
                  <a:cubicBezTo>
                    <a:pt x="99" y="850"/>
                    <a:pt x="302" y="1042"/>
                    <a:pt x="464" y="1042"/>
                  </a:cubicBezTo>
                  <a:cubicBezTo>
                    <a:pt x="477" y="1042"/>
                    <a:pt x="489" y="1041"/>
                    <a:pt x="501" y="1038"/>
                  </a:cubicBezTo>
                  <a:cubicBezTo>
                    <a:pt x="701" y="1005"/>
                    <a:pt x="802" y="738"/>
                    <a:pt x="735" y="438"/>
                  </a:cubicBezTo>
                  <a:cubicBezTo>
                    <a:pt x="673" y="191"/>
                    <a:pt x="525" y="1"/>
                    <a:pt x="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1109;p56">
              <a:extLst>
                <a:ext uri="{FF2B5EF4-FFF2-40B4-BE49-F238E27FC236}">
                  <a16:creationId xmlns:a16="http://schemas.microsoft.com/office/drawing/2014/main" id="{B250751B-3126-90DC-20B7-D643AFFA4E05}"/>
                </a:ext>
              </a:extLst>
            </p:cNvPr>
            <p:cNvSpPr/>
            <p:nvPr/>
          </p:nvSpPr>
          <p:spPr>
            <a:xfrm>
              <a:off x="7349393" y="2927555"/>
              <a:ext cx="502248" cy="341221"/>
            </a:xfrm>
            <a:custGeom>
              <a:avLst/>
              <a:gdLst/>
              <a:ahLst/>
              <a:cxnLst/>
              <a:rect l="l" t="t" r="r" b="b"/>
              <a:pathLst>
                <a:path w="24319" h="16522" extrusionOk="0">
                  <a:moveTo>
                    <a:pt x="2569" y="0"/>
                  </a:moveTo>
                  <a:lnTo>
                    <a:pt x="1" y="1068"/>
                  </a:lnTo>
                  <a:cubicBezTo>
                    <a:pt x="735" y="3636"/>
                    <a:pt x="1835" y="5838"/>
                    <a:pt x="2869" y="8306"/>
                  </a:cubicBezTo>
                  <a:cubicBezTo>
                    <a:pt x="3403" y="9574"/>
                    <a:pt x="3803" y="11142"/>
                    <a:pt x="4471" y="12342"/>
                  </a:cubicBezTo>
                  <a:cubicBezTo>
                    <a:pt x="4782" y="12887"/>
                    <a:pt x="5941" y="16522"/>
                    <a:pt x="8954" y="16522"/>
                  </a:cubicBezTo>
                  <a:cubicBezTo>
                    <a:pt x="9814" y="16522"/>
                    <a:pt x="10825" y="16226"/>
                    <a:pt x="12009" y="15478"/>
                  </a:cubicBezTo>
                  <a:cubicBezTo>
                    <a:pt x="12576" y="15345"/>
                    <a:pt x="16412" y="13010"/>
                    <a:pt x="19314" y="11175"/>
                  </a:cubicBezTo>
                  <a:cubicBezTo>
                    <a:pt x="20816" y="10241"/>
                    <a:pt x="22116" y="9040"/>
                    <a:pt x="23151" y="7606"/>
                  </a:cubicBezTo>
                  <a:cubicBezTo>
                    <a:pt x="24318" y="6071"/>
                    <a:pt x="24185" y="3936"/>
                    <a:pt x="22884" y="2569"/>
                  </a:cubicBezTo>
                  <a:cubicBezTo>
                    <a:pt x="22388" y="2015"/>
                    <a:pt x="21715" y="1716"/>
                    <a:pt x="20996" y="1716"/>
                  </a:cubicBezTo>
                  <a:cubicBezTo>
                    <a:pt x="20892" y="1716"/>
                    <a:pt x="20787" y="1722"/>
                    <a:pt x="20682" y="1735"/>
                  </a:cubicBezTo>
                  <a:lnTo>
                    <a:pt x="20582" y="1768"/>
                  </a:lnTo>
                  <a:cubicBezTo>
                    <a:pt x="20215" y="1835"/>
                    <a:pt x="19882" y="1968"/>
                    <a:pt x="19581" y="2168"/>
                  </a:cubicBezTo>
                  <a:cubicBezTo>
                    <a:pt x="16979" y="3970"/>
                    <a:pt x="11609" y="9474"/>
                    <a:pt x="11109" y="9640"/>
                  </a:cubicBezTo>
                  <a:cubicBezTo>
                    <a:pt x="10934" y="9849"/>
                    <a:pt x="10731" y="9934"/>
                    <a:pt x="10516" y="9934"/>
                  </a:cubicBezTo>
                  <a:cubicBezTo>
                    <a:pt x="9663" y="9934"/>
                    <a:pt x="8620" y="8593"/>
                    <a:pt x="8407" y="8273"/>
                  </a:cubicBezTo>
                  <a:cubicBezTo>
                    <a:pt x="7706" y="7305"/>
                    <a:pt x="2569" y="0"/>
                    <a:pt x="2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110;p56">
              <a:extLst>
                <a:ext uri="{FF2B5EF4-FFF2-40B4-BE49-F238E27FC236}">
                  <a16:creationId xmlns:a16="http://schemas.microsoft.com/office/drawing/2014/main" id="{E5D2540F-E52C-AFDD-B15C-7E937DED6524}"/>
                </a:ext>
              </a:extLst>
            </p:cNvPr>
            <p:cNvSpPr/>
            <p:nvPr/>
          </p:nvSpPr>
          <p:spPr>
            <a:xfrm>
              <a:off x="7299104" y="2853144"/>
              <a:ext cx="105431" cy="104151"/>
            </a:xfrm>
            <a:custGeom>
              <a:avLst/>
              <a:gdLst/>
              <a:ahLst/>
              <a:cxnLst/>
              <a:rect l="l" t="t" r="r" b="b"/>
              <a:pathLst>
                <a:path w="5105" h="5043" extrusionOk="0">
                  <a:moveTo>
                    <a:pt x="2803" y="1"/>
                  </a:moveTo>
                  <a:lnTo>
                    <a:pt x="1" y="3303"/>
                  </a:lnTo>
                  <a:cubicBezTo>
                    <a:pt x="501" y="3803"/>
                    <a:pt x="1035" y="4237"/>
                    <a:pt x="1602" y="4637"/>
                  </a:cubicBezTo>
                  <a:cubicBezTo>
                    <a:pt x="1997" y="4913"/>
                    <a:pt x="2444" y="5042"/>
                    <a:pt x="2885" y="5042"/>
                  </a:cubicBezTo>
                  <a:cubicBezTo>
                    <a:pt x="3673" y="5042"/>
                    <a:pt x="4443" y="4630"/>
                    <a:pt x="4871" y="3903"/>
                  </a:cubicBezTo>
                  <a:cubicBezTo>
                    <a:pt x="5104" y="3503"/>
                    <a:pt x="5071" y="3069"/>
                    <a:pt x="4804" y="2703"/>
                  </a:cubicBezTo>
                  <a:lnTo>
                    <a:pt x="2803"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111;p56">
              <a:extLst>
                <a:ext uri="{FF2B5EF4-FFF2-40B4-BE49-F238E27FC236}">
                  <a16:creationId xmlns:a16="http://schemas.microsoft.com/office/drawing/2014/main" id="{F7EA0655-513D-0FAF-95FE-DAC31B4F960D}"/>
                </a:ext>
              </a:extLst>
            </p:cNvPr>
            <p:cNvSpPr/>
            <p:nvPr/>
          </p:nvSpPr>
          <p:spPr>
            <a:xfrm>
              <a:off x="7253648" y="2824933"/>
              <a:ext cx="103345" cy="96427"/>
            </a:xfrm>
            <a:custGeom>
              <a:avLst/>
              <a:gdLst/>
              <a:ahLst/>
              <a:cxnLst/>
              <a:rect l="l" t="t" r="r" b="b"/>
              <a:pathLst>
                <a:path w="5004" h="4669" extrusionOk="0">
                  <a:moveTo>
                    <a:pt x="2284" y="0"/>
                  </a:moveTo>
                  <a:cubicBezTo>
                    <a:pt x="1577" y="0"/>
                    <a:pt x="887" y="370"/>
                    <a:pt x="534" y="1033"/>
                  </a:cubicBezTo>
                  <a:lnTo>
                    <a:pt x="467" y="1133"/>
                  </a:lnTo>
                  <a:cubicBezTo>
                    <a:pt x="0" y="1967"/>
                    <a:pt x="200" y="3034"/>
                    <a:pt x="967" y="3668"/>
                  </a:cubicBezTo>
                  <a:lnTo>
                    <a:pt x="2202" y="4669"/>
                  </a:lnTo>
                  <a:lnTo>
                    <a:pt x="5004" y="1367"/>
                  </a:lnTo>
                  <a:lnTo>
                    <a:pt x="3336" y="299"/>
                  </a:lnTo>
                  <a:cubicBezTo>
                    <a:pt x="3009" y="96"/>
                    <a:pt x="2644" y="0"/>
                    <a:pt x="2284"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1656;p58">
            <a:extLst>
              <a:ext uri="{FF2B5EF4-FFF2-40B4-BE49-F238E27FC236}">
                <a16:creationId xmlns:a16="http://schemas.microsoft.com/office/drawing/2014/main" id="{26B9C824-042C-0956-164D-B9AFA0FAD190}"/>
              </a:ext>
            </a:extLst>
          </p:cNvPr>
          <p:cNvSpPr txBox="1">
            <a:spLocks/>
          </p:cNvSpPr>
          <p:nvPr/>
        </p:nvSpPr>
        <p:spPr>
          <a:xfrm>
            <a:off x="536713" y="3846053"/>
            <a:ext cx="3473812"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What to Ask a Wealth Manager Before You Invest</a:t>
            </a:r>
          </a:p>
        </p:txBody>
      </p:sp>
      <p:grpSp>
        <p:nvGrpSpPr>
          <p:cNvPr id="15" name="Group 14">
            <a:extLst>
              <a:ext uri="{FF2B5EF4-FFF2-40B4-BE49-F238E27FC236}">
                <a16:creationId xmlns:a16="http://schemas.microsoft.com/office/drawing/2014/main" id="{11CF656B-4F66-ABF6-6751-7671DA7B5FE5}"/>
              </a:ext>
            </a:extLst>
          </p:cNvPr>
          <p:cNvGrpSpPr/>
          <p:nvPr/>
        </p:nvGrpSpPr>
        <p:grpSpPr>
          <a:xfrm>
            <a:off x="1972548" y="1520414"/>
            <a:ext cx="602143" cy="602143"/>
            <a:chOff x="4120466" y="3134342"/>
            <a:chExt cx="906433" cy="906433"/>
          </a:xfrm>
        </p:grpSpPr>
        <p:sp>
          <p:nvSpPr>
            <p:cNvPr id="16" name="Google Shape;3018;p67">
              <a:extLst>
                <a:ext uri="{FF2B5EF4-FFF2-40B4-BE49-F238E27FC236}">
                  <a16:creationId xmlns:a16="http://schemas.microsoft.com/office/drawing/2014/main" id="{886DC94F-77A5-4F3E-37E6-8C37D0953C0F}"/>
                </a:ext>
              </a:extLst>
            </p:cNvPr>
            <p:cNvSpPr/>
            <p:nvPr/>
          </p:nvSpPr>
          <p:spPr>
            <a:xfrm>
              <a:off x="4120466" y="3134342"/>
              <a:ext cx="906433" cy="906433"/>
            </a:xfrm>
            <a:custGeom>
              <a:avLst/>
              <a:gdLst/>
              <a:ahLst/>
              <a:cxnLst/>
              <a:rect l="l" t="t" r="r" b="b"/>
              <a:pathLst>
                <a:path w="38978" h="38978" extrusionOk="0">
                  <a:moveTo>
                    <a:pt x="19466" y="0"/>
                  </a:moveTo>
                  <a:cubicBezTo>
                    <a:pt x="8738" y="0"/>
                    <a:pt x="1" y="8737"/>
                    <a:pt x="1" y="19466"/>
                  </a:cubicBezTo>
                  <a:cubicBezTo>
                    <a:pt x="1" y="30240"/>
                    <a:pt x="8738" y="38977"/>
                    <a:pt x="19466" y="38977"/>
                  </a:cubicBezTo>
                  <a:cubicBezTo>
                    <a:pt x="30240" y="38977"/>
                    <a:pt x="38977" y="30240"/>
                    <a:pt x="38977" y="19466"/>
                  </a:cubicBezTo>
                  <a:cubicBezTo>
                    <a:pt x="38977" y="8737"/>
                    <a:pt x="30240" y="0"/>
                    <a:pt x="19466"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019;p67">
              <a:extLst>
                <a:ext uri="{FF2B5EF4-FFF2-40B4-BE49-F238E27FC236}">
                  <a16:creationId xmlns:a16="http://schemas.microsoft.com/office/drawing/2014/main" id="{4C9200EA-EDFF-C73D-2872-AFDE0538DF01}"/>
                </a:ext>
              </a:extLst>
            </p:cNvPr>
            <p:cNvSpPr/>
            <p:nvPr/>
          </p:nvSpPr>
          <p:spPr>
            <a:xfrm>
              <a:off x="4302604" y="3397527"/>
              <a:ext cx="542167" cy="380056"/>
            </a:xfrm>
            <a:custGeom>
              <a:avLst/>
              <a:gdLst/>
              <a:ahLst/>
              <a:cxnLst/>
              <a:rect l="l" t="t" r="r" b="b"/>
              <a:pathLst>
                <a:path w="23314" h="16343" extrusionOk="0">
                  <a:moveTo>
                    <a:pt x="23314" y="3486"/>
                  </a:moveTo>
                  <a:cubicBezTo>
                    <a:pt x="23314" y="1585"/>
                    <a:pt x="21729" y="1"/>
                    <a:pt x="19828" y="1"/>
                  </a:cubicBezTo>
                  <a:lnTo>
                    <a:pt x="3486" y="1"/>
                  </a:lnTo>
                  <a:cubicBezTo>
                    <a:pt x="1539" y="1"/>
                    <a:pt x="0" y="1585"/>
                    <a:pt x="0" y="3486"/>
                  </a:cubicBezTo>
                  <a:lnTo>
                    <a:pt x="0" y="12857"/>
                  </a:lnTo>
                  <a:cubicBezTo>
                    <a:pt x="0" y="14758"/>
                    <a:pt x="1539" y="16343"/>
                    <a:pt x="3486" y="16343"/>
                  </a:cubicBezTo>
                  <a:lnTo>
                    <a:pt x="19828" y="16343"/>
                  </a:lnTo>
                  <a:cubicBezTo>
                    <a:pt x="21729" y="16343"/>
                    <a:pt x="23314" y="14758"/>
                    <a:pt x="23314" y="12857"/>
                  </a:cubicBezTo>
                  <a:close/>
                  <a:moveTo>
                    <a:pt x="9326" y="12133"/>
                  </a:moveTo>
                  <a:lnTo>
                    <a:pt x="9326" y="3351"/>
                  </a:lnTo>
                  <a:lnTo>
                    <a:pt x="15980" y="7742"/>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roup 605">
            <a:extLst>
              <a:ext uri="{FF2B5EF4-FFF2-40B4-BE49-F238E27FC236}">
                <a16:creationId xmlns:a16="http://schemas.microsoft.com/office/drawing/2014/main" id="{68B629F3-91B0-DA58-5F98-CFAFBBA988B9}"/>
              </a:ext>
            </a:extLst>
          </p:cNvPr>
          <p:cNvGrpSpPr/>
          <p:nvPr/>
        </p:nvGrpSpPr>
        <p:grpSpPr>
          <a:xfrm>
            <a:off x="4713690" y="1520414"/>
            <a:ext cx="2346613" cy="602143"/>
            <a:chOff x="5084601" y="1520414"/>
            <a:chExt cx="2346613" cy="602143"/>
          </a:xfrm>
        </p:grpSpPr>
        <p:grpSp>
          <p:nvGrpSpPr>
            <p:cNvPr id="21" name="Google Shape;1525;p53">
              <a:extLst>
                <a:ext uri="{FF2B5EF4-FFF2-40B4-BE49-F238E27FC236}">
                  <a16:creationId xmlns:a16="http://schemas.microsoft.com/office/drawing/2014/main" id="{2F744D3D-B21E-AD88-7725-C72754E8B92C}"/>
                </a:ext>
              </a:extLst>
            </p:cNvPr>
            <p:cNvGrpSpPr/>
            <p:nvPr/>
          </p:nvGrpSpPr>
          <p:grpSpPr>
            <a:xfrm>
              <a:off x="5084601" y="1520414"/>
              <a:ext cx="585465" cy="584863"/>
              <a:chOff x="3763184" y="3817357"/>
              <a:chExt cx="356865" cy="356498"/>
            </a:xfrm>
          </p:grpSpPr>
          <p:sp>
            <p:nvSpPr>
              <p:cNvPr id="22" name="Google Shape;1526;p53">
                <a:extLst>
                  <a:ext uri="{FF2B5EF4-FFF2-40B4-BE49-F238E27FC236}">
                    <a16:creationId xmlns:a16="http://schemas.microsoft.com/office/drawing/2014/main" id="{2D57B613-20FE-837C-A1BC-76D2A185FEA0}"/>
                  </a:ext>
                </a:extLst>
              </p:cNvPr>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528;p53">
                <a:extLst>
                  <a:ext uri="{FF2B5EF4-FFF2-40B4-BE49-F238E27FC236}">
                    <a16:creationId xmlns:a16="http://schemas.microsoft.com/office/drawing/2014/main" id="{837DB87E-612B-49E0-7D1D-E821726D2E20}"/>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29;p53">
                <a:extLst>
                  <a:ext uri="{FF2B5EF4-FFF2-40B4-BE49-F238E27FC236}">
                    <a16:creationId xmlns:a16="http://schemas.microsoft.com/office/drawing/2014/main" id="{123C2D55-DDD7-FF33-44AF-25227DF43BBE}"/>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30;p53">
                <a:extLst>
                  <a:ext uri="{FF2B5EF4-FFF2-40B4-BE49-F238E27FC236}">
                    <a16:creationId xmlns:a16="http://schemas.microsoft.com/office/drawing/2014/main" id="{1BF12F10-CBB2-550B-B04C-D425716CAAA3}"/>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21;p53">
              <a:extLst>
                <a:ext uri="{FF2B5EF4-FFF2-40B4-BE49-F238E27FC236}">
                  <a16:creationId xmlns:a16="http://schemas.microsoft.com/office/drawing/2014/main" id="{0BC837F2-11C2-990D-2226-3E0A6423FC82}"/>
                </a:ext>
              </a:extLst>
            </p:cNvPr>
            <p:cNvGrpSpPr/>
            <p:nvPr/>
          </p:nvGrpSpPr>
          <p:grpSpPr>
            <a:xfrm>
              <a:off x="5959502" y="1520414"/>
              <a:ext cx="580133" cy="579535"/>
              <a:chOff x="2866317" y="3817357"/>
              <a:chExt cx="356865" cy="356498"/>
            </a:xfrm>
          </p:grpSpPr>
          <p:sp>
            <p:nvSpPr>
              <p:cNvPr id="46" name="Google Shape;1522;p53">
                <a:extLst>
                  <a:ext uri="{FF2B5EF4-FFF2-40B4-BE49-F238E27FC236}">
                    <a16:creationId xmlns:a16="http://schemas.microsoft.com/office/drawing/2014/main" id="{757B4B84-DC51-DDF5-5F89-83ED5DFB737B}"/>
                  </a:ext>
                </a:extLst>
              </p:cNvPr>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524;p53">
                <a:extLst>
                  <a:ext uri="{FF2B5EF4-FFF2-40B4-BE49-F238E27FC236}">
                    <a16:creationId xmlns:a16="http://schemas.microsoft.com/office/drawing/2014/main" id="{3CF7C880-CFE6-54F5-B9F0-E57647C78E2A}"/>
                  </a:ext>
                </a:extLst>
              </p:cNvPr>
              <p:cNvSpPr/>
              <p:nvPr/>
            </p:nvSpPr>
            <p:spPr>
              <a:xfrm>
                <a:off x="2936226" y="3882773"/>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 name="Group 47">
              <a:extLst>
                <a:ext uri="{FF2B5EF4-FFF2-40B4-BE49-F238E27FC236}">
                  <a16:creationId xmlns:a16="http://schemas.microsoft.com/office/drawing/2014/main" id="{700A89E5-07A0-4DB9-004F-BB6DD72615C7}"/>
                </a:ext>
              </a:extLst>
            </p:cNvPr>
            <p:cNvGrpSpPr/>
            <p:nvPr/>
          </p:nvGrpSpPr>
          <p:grpSpPr>
            <a:xfrm>
              <a:off x="6829071" y="1520414"/>
              <a:ext cx="602143" cy="602143"/>
              <a:chOff x="4120466" y="3134342"/>
              <a:chExt cx="906433" cy="906433"/>
            </a:xfrm>
          </p:grpSpPr>
          <p:sp>
            <p:nvSpPr>
              <p:cNvPr id="49" name="Google Shape;3018;p67">
                <a:extLst>
                  <a:ext uri="{FF2B5EF4-FFF2-40B4-BE49-F238E27FC236}">
                    <a16:creationId xmlns:a16="http://schemas.microsoft.com/office/drawing/2014/main" id="{788CCE9B-F56C-E0AF-BA86-B60C5FDE51E3}"/>
                  </a:ext>
                </a:extLst>
              </p:cNvPr>
              <p:cNvSpPr/>
              <p:nvPr/>
            </p:nvSpPr>
            <p:spPr>
              <a:xfrm>
                <a:off x="4120466" y="3134342"/>
                <a:ext cx="906433" cy="906433"/>
              </a:xfrm>
              <a:custGeom>
                <a:avLst/>
                <a:gdLst/>
                <a:ahLst/>
                <a:cxnLst/>
                <a:rect l="l" t="t" r="r" b="b"/>
                <a:pathLst>
                  <a:path w="38978" h="38978" extrusionOk="0">
                    <a:moveTo>
                      <a:pt x="19466" y="0"/>
                    </a:moveTo>
                    <a:cubicBezTo>
                      <a:pt x="8738" y="0"/>
                      <a:pt x="1" y="8737"/>
                      <a:pt x="1" y="19466"/>
                    </a:cubicBezTo>
                    <a:cubicBezTo>
                      <a:pt x="1" y="30240"/>
                      <a:pt x="8738" y="38977"/>
                      <a:pt x="19466" y="38977"/>
                    </a:cubicBezTo>
                    <a:cubicBezTo>
                      <a:pt x="30240" y="38977"/>
                      <a:pt x="38977" y="30240"/>
                      <a:pt x="38977" y="19466"/>
                    </a:cubicBezTo>
                    <a:cubicBezTo>
                      <a:pt x="38977" y="8737"/>
                      <a:pt x="30240" y="0"/>
                      <a:pt x="19466"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3019;p67">
                <a:extLst>
                  <a:ext uri="{FF2B5EF4-FFF2-40B4-BE49-F238E27FC236}">
                    <a16:creationId xmlns:a16="http://schemas.microsoft.com/office/drawing/2014/main" id="{444F9CB8-C949-9745-7FFE-708510069A51}"/>
                  </a:ext>
                </a:extLst>
              </p:cNvPr>
              <p:cNvSpPr/>
              <p:nvPr/>
            </p:nvSpPr>
            <p:spPr>
              <a:xfrm>
                <a:off x="4302604" y="3397527"/>
                <a:ext cx="542167" cy="380056"/>
              </a:xfrm>
              <a:custGeom>
                <a:avLst/>
                <a:gdLst/>
                <a:ahLst/>
                <a:cxnLst/>
                <a:rect l="l" t="t" r="r" b="b"/>
                <a:pathLst>
                  <a:path w="23314" h="16343" extrusionOk="0">
                    <a:moveTo>
                      <a:pt x="23314" y="3486"/>
                    </a:moveTo>
                    <a:cubicBezTo>
                      <a:pt x="23314" y="1585"/>
                      <a:pt x="21729" y="1"/>
                      <a:pt x="19828" y="1"/>
                    </a:cubicBezTo>
                    <a:lnTo>
                      <a:pt x="3486" y="1"/>
                    </a:lnTo>
                    <a:cubicBezTo>
                      <a:pt x="1539" y="1"/>
                      <a:pt x="0" y="1585"/>
                      <a:pt x="0" y="3486"/>
                    </a:cubicBezTo>
                    <a:lnTo>
                      <a:pt x="0" y="12857"/>
                    </a:lnTo>
                    <a:cubicBezTo>
                      <a:pt x="0" y="14758"/>
                      <a:pt x="1539" y="16343"/>
                      <a:pt x="3486" y="16343"/>
                    </a:cubicBezTo>
                    <a:lnTo>
                      <a:pt x="19828" y="16343"/>
                    </a:lnTo>
                    <a:cubicBezTo>
                      <a:pt x="21729" y="16343"/>
                      <a:pt x="23314" y="14758"/>
                      <a:pt x="23314" y="12857"/>
                    </a:cubicBezTo>
                    <a:close/>
                    <a:moveTo>
                      <a:pt x="9326" y="12133"/>
                    </a:moveTo>
                    <a:lnTo>
                      <a:pt x="9326" y="3351"/>
                    </a:lnTo>
                    <a:lnTo>
                      <a:pt x="15980" y="7742"/>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1656;p58">
            <a:extLst>
              <a:ext uri="{FF2B5EF4-FFF2-40B4-BE49-F238E27FC236}">
                <a16:creationId xmlns:a16="http://schemas.microsoft.com/office/drawing/2014/main" id="{12EBA366-5385-FEAF-0E70-D89B9C8D45FB}"/>
              </a:ext>
            </a:extLst>
          </p:cNvPr>
          <p:cNvSpPr txBox="1">
            <a:spLocks/>
          </p:cNvSpPr>
          <p:nvPr/>
        </p:nvSpPr>
        <p:spPr>
          <a:xfrm>
            <a:off x="4713690" y="2366054"/>
            <a:ext cx="3252453" cy="19647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dirty="0"/>
              <a:t>Wealth Preservation</a:t>
            </a:r>
          </a:p>
          <a:p>
            <a:pPr marL="285750" indent="-285750">
              <a:buFont typeface="Arial" panose="020B0604020202020204" pitchFamily="34" charset="0"/>
              <a:buChar char="•"/>
            </a:pPr>
            <a:r>
              <a:rPr lang="en-US" dirty="0"/>
              <a:t>Legacy Planning</a:t>
            </a:r>
          </a:p>
          <a:p>
            <a:pPr marL="285750" indent="-285750">
              <a:buFont typeface="Arial" panose="020B0604020202020204" pitchFamily="34" charset="0"/>
              <a:buChar char="•"/>
            </a:pPr>
            <a:r>
              <a:rPr lang="en-US" dirty="0"/>
              <a:t>Alternative Investments</a:t>
            </a:r>
          </a:p>
          <a:p>
            <a:pPr marL="285750" indent="-285750">
              <a:buFont typeface="Arial" panose="020B0604020202020204" pitchFamily="34" charset="0"/>
              <a:buChar char="•"/>
            </a:pPr>
            <a:r>
              <a:rPr lang="en-US" dirty="0"/>
              <a:t>Digital Experience</a:t>
            </a:r>
          </a:p>
          <a:p>
            <a:pPr marL="285750" indent="-285750">
              <a:buFont typeface="Arial" panose="020B0604020202020204" pitchFamily="34" charset="0"/>
              <a:buChar char="•"/>
            </a:pPr>
            <a:r>
              <a:rPr lang="en-US" dirty="0"/>
              <a:t>Liquidity Management </a:t>
            </a:r>
          </a:p>
          <a:p>
            <a:pPr marL="285750" indent="-285750">
              <a:buFont typeface="Arial" panose="020B0604020202020204" pitchFamily="34" charset="0"/>
              <a:buChar char="•"/>
            </a:pPr>
            <a:r>
              <a:rPr lang="en-US" dirty="0"/>
              <a:t>Family Governance and Education Philanthropy </a:t>
            </a:r>
          </a:p>
          <a:p>
            <a:pPr marL="285750" indent="-285750">
              <a:buFont typeface="Arial" panose="020B0604020202020204" pitchFamily="34" charset="0"/>
              <a:buChar char="•"/>
            </a:pPr>
            <a:r>
              <a:rPr lang="en-US" dirty="0"/>
              <a:t>Charitable Giving Succession</a:t>
            </a:r>
          </a:p>
          <a:p>
            <a:pPr marL="285750" indent="-285750">
              <a:buFont typeface="Arial" panose="020B0604020202020204" pitchFamily="34" charset="0"/>
              <a:buChar char="•"/>
            </a:pPr>
            <a:r>
              <a:rPr lang="en-US" dirty="0"/>
              <a:t>Planning for Business Owners</a:t>
            </a:r>
          </a:p>
        </p:txBody>
      </p:sp>
    </p:spTree>
    <p:extLst>
      <p:ext uri="{BB962C8B-B14F-4D97-AF65-F5344CB8AC3E}">
        <p14:creationId xmlns:p14="http://schemas.microsoft.com/office/powerpoint/2010/main" val="267954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a:extLst>
            <a:ext uri="{FF2B5EF4-FFF2-40B4-BE49-F238E27FC236}">
              <a16:creationId xmlns:a16="http://schemas.microsoft.com/office/drawing/2014/main" id="{4CD81051-1F59-7C65-D50A-6AC3C9FA1E98}"/>
            </a:ext>
          </a:extLst>
        </p:cNvPr>
        <p:cNvGrpSpPr/>
        <p:nvPr/>
      </p:nvGrpSpPr>
      <p:grpSpPr>
        <a:xfrm>
          <a:off x="0" y="0"/>
          <a:ext cx="0" cy="0"/>
          <a:chOff x="0" y="0"/>
          <a:chExt cx="0" cy="0"/>
        </a:xfrm>
      </p:grpSpPr>
      <p:sp>
        <p:nvSpPr>
          <p:cNvPr id="596" name="Google Shape;596;p53">
            <a:extLst>
              <a:ext uri="{FF2B5EF4-FFF2-40B4-BE49-F238E27FC236}">
                <a16:creationId xmlns:a16="http://schemas.microsoft.com/office/drawing/2014/main" id="{9AFD8E92-73DD-084E-52BC-51D000E09A31}"/>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Message. </a:t>
            </a:r>
            <a:endParaRPr dirty="0"/>
          </a:p>
        </p:txBody>
      </p:sp>
      <p:grpSp>
        <p:nvGrpSpPr>
          <p:cNvPr id="825" name="Group 824">
            <a:extLst>
              <a:ext uri="{FF2B5EF4-FFF2-40B4-BE49-F238E27FC236}">
                <a16:creationId xmlns:a16="http://schemas.microsoft.com/office/drawing/2014/main" id="{3D1239B6-896E-3298-8EDA-690530141DB3}"/>
              </a:ext>
            </a:extLst>
          </p:cNvPr>
          <p:cNvGrpSpPr/>
          <p:nvPr/>
        </p:nvGrpSpPr>
        <p:grpSpPr>
          <a:xfrm>
            <a:off x="812488" y="1485614"/>
            <a:ext cx="4762144" cy="595985"/>
            <a:chOff x="812488" y="1485614"/>
            <a:chExt cx="4762144" cy="595985"/>
          </a:xfrm>
        </p:grpSpPr>
        <p:grpSp>
          <p:nvGrpSpPr>
            <p:cNvPr id="805" name="Group 804">
              <a:extLst>
                <a:ext uri="{FF2B5EF4-FFF2-40B4-BE49-F238E27FC236}">
                  <a16:creationId xmlns:a16="http://schemas.microsoft.com/office/drawing/2014/main" id="{9ACC2576-DB9E-4C55-73A4-180273D3390C}"/>
                </a:ext>
              </a:extLst>
            </p:cNvPr>
            <p:cNvGrpSpPr/>
            <p:nvPr/>
          </p:nvGrpSpPr>
          <p:grpSpPr>
            <a:xfrm>
              <a:off x="812488" y="1485614"/>
              <a:ext cx="628412" cy="595985"/>
              <a:chOff x="720000" y="2388767"/>
              <a:chExt cx="720900" cy="683700"/>
            </a:xfrm>
          </p:grpSpPr>
          <p:sp>
            <p:nvSpPr>
              <p:cNvPr id="801" name="Google Shape;2756;p66">
                <a:extLst>
                  <a:ext uri="{FF2B5EF4-FFF2-40B4-BE49-F238E27FC236}">
                    <a16:creationId xmlns:a16="http://schemas.microsoft.com/office/drawing/2014/main" id="{7012F7B4-4333-7F68-CA2A-BB803F56C548}"/>
                  </a:ext>
                </a:extLst>
              </p:cNvPr>
              <p:cNvSpPr/>
              <p:nvPr/>
            </p:nvSpPr>
            <p:spPr>
              <a:xfrm>
                <a:off x="720000" y="2388767"/>
                <a:ext cx="720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2" name="Google Shape;2774;p66">
                <a:extLst>
                  <a:ext uri="{FF2B5EF4-FFF2-40B4-BE49-F238E27FC236}">
                    <a16:creationId xmlns:a16="http://schemas.microsoft.com/office/drawing/2014/main" id="{1F783F64-1F7B-6EA3-1966-0CBCB8FC7032}"/>
                  </a:ext>
                </a:extLst>
              </p:cNvPr>
              <p:cNvGrpSpPr/>
              <p:nvPr/>
            </p:nvGrpSpPr>
            <p:grpSpPr>
              <a:xfrm>
                <a:off x="894988" y="2510005"/>
                <a:ext cx="370950" cy="441225"/>
                <a:chOff x="3314638" y="1371600"/>
                <a:chExt cx="370950" cy="441225"/>
              </a:xfrm>
            </p:grpSpPr>
            <p:sp>
              <p:nvSpPr>
                <p:cNvPr id="803" name="Google Shape;2775;p66">
                  <a:extLst>
                    <a:ext uri="{FF2B5EF4-FFF2-40B4-BE49-F238E27FC236}">
                      <a16:creationId xmlns:a16="http://schemas.microsoft.com/office/drawing/2014/main" id="{43A4B9FA-9F6F-C61C-7C2B-25A3CAEE544A}"/>
                    </a:ext>
                  </a:extLst>
                </p:cNvPr>
                <p:cNvSpPr/>
                <p:nvPr/>
              </p:nvSpPr>
              <p:spPr>
                <a:xfrm>
                  <a:off x="3314638" y="1371600"/>
                  <a:ext cx="370950" cy="441225"/>
                </a:xfrm>
                <a:custGeom>
                  <a:avLst/>
                  <a:gdLst/>
                  <a:ahLst/>
                  <a:cxnLst/>
                  <a:rect l="l" t="t" r="r" b="b"/>
                  <a:pathLst>
                    <a:path w="14838" h="17649" extrusionOk="0">
                      <a:moveTo>
                        <a:pt x="7400" y="2819"/>
                      </a:moveTo>
                      <a:cubicBezTo>
                        <a:pt x="10140" y="2819"/>
                        <a:pt x="12774" y="4952"/>
                        <a:pt x="12774" y="8176"/>
                      </a:cubicBezTo>
                      <a:cubicBezTo>
                        <a:pt x="12774" y="11129"/>
                        <a:pt x="10355" y="13513"/>
                        <a:pt x="7437" y="13513"/>
                      </a:cubicBezTo>
                      <a:cubicBezTo>
                        <a:pt x="2669" y="13513"/>
                        <a:pt x="285" y="7749"/>
                        <a:pt x="3665" y="4404"/>
                      </a:cubicBezTo>
                      <a:cubicBezTo>
                        <a:pt x="4749" y="3309"/>
                        <a:pt x="6087" y="2819"/>
                        <a:pt x="7400" y="2819"/>
                      </a:cubicBezTo>
                      <a:close/>
                      <a:moveTo>
                        <a:pt x="7419" y="1"/>
                      </a:moveTo>
                      <a:cubicBezTo>
                        <a:pt x="7375" y="1"/>
                        <a:pt x="7330" y="10"/>
                        <a:pt x="7295" y="28"/>
                      </a:cubicBezTo>
                      <a:lnTo>
                        <a:pt x="392" y="1735"/>
                      </a:lnTo>
                      <a:cubicBezTo>
                        <a:pt x="179" y="1771"/>
                        <a:pt x="1" y="1985"/>
                        <a:pt x="1" y="2234"/>
                      </a:cubicBezTo>
                      <a:lnTo>
                        <a:pt x="1" y="8709"/>
                      </a:lnTo>
                      <a:cubicBezTo>
                        <a:pt x="1" y="11556"/>
                        <a:pt x="1495" y="14189"/>
                        <a:pt x="3950" y="15647"/>
                      </a:cubicBezTo>
                      <a:lnTo>
                        <a:pt x="7188" y="17569"/>
                      </a:lnTo>
                      <a:cubicBezTo>
                        <a:pt x="7259" y="17622"/>
                        <a:pt x="7348" y="17649"/>
                        <a:pt x="7441" y="17649"/>
                      </a:cubicBezTo>
                      <a:cubicBezTo>
                        <a:pt x="7535" y="17649"/>
                        <a:pt x="7633" y="17622"/>
                        <a:pt x="7722" y="17569"/>
                      </a:cubicBezTo>
                      <a:lnTo>
                        <a:pt x="10924" y="15647"/>
                      </a:lnTo>
                      <a:cubicBezTo>
                        <a:pt x="13343" y="14189"/>
                        <a:pt x="14838" y="11556"/>
                        <a:pt x="14838" y="8709"/>
                      </a:cubicBezTo>
                      <a:lnTo>
                        <a:pt x="14838" y="2234"/>
                      </a:lnTo>
                      <a:cubicBezTo>
                        <a:pt x="14838" y="1985"/>
                        <a:pt x="14660" y="1771"/>
                        <a:pt x="14446" y="1735"/>
                      </a:cubicBezTo>
                      <a:lnTo>
                        <a:pt x="7544" y="28"/>
                      </a:lnTo>
                      <a:cubicBezTo>
                        <a:pt x="7508" y="10"/>
                        <a:pt x="7464" y="1"/>
                        <a:pt x="7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2776;p66">
                  <a:extLst>
                    <a:ext uri="{FF2B5EF4-FFF2-40B4-BE49-F238E27FC236}">
                      <a16:creationId xmlns:a16="http://schemas.microsoft.com/office/drawing/2014/main" id="{CB0BE333-2B22-6E4D-1842-A59A93A83F52}"/>
                    </a:ext>
                  </a:extLst>
                </p:cNvPr>
                <p:cNvSpPr/>
                <p:nvPr/>
              </p:nvSpPr>
              <p:spPr>
                <a:xfrm>
                  <a:off x="3356713" y="1468350"/>
                  <a:ext cx="251500" cy="215475"/>
                </a:xfrm>
                <a:custGeom>
                  <a:avLst/>
                  <a:gdLst/>
                  <a:ahLst/>
                  <a:cxnLst/>
                  <a:rect l="l" t="t" r="r" b="b"/>
                  <a:pathLst>
                    <a:path w="10060" h="8619" extrusionOk="0">
                      <a:moveTo>
                        <a:pt x="5736" y="1032"/>
                      </a:moveTo>
                      <a:cubicBezTo>
                        <a:pt x="5994" y="1032"/>
                        <a:pt x="6252" y="1210"/>
                        <a:pt x="6252" y="1566"/>
                      </a:cubicBezTo>
                      <a:lnTo>
                        <a:pt x="6252" y="1708"/>
                      </a:lnTo>
                      <a:lnTo>
                        <a:pt x="6786" y="1708"/>
                      </a:lnTo>
                      <a:cubicBezTo>
                        <a:pt x="6808" y="1706"/>
                        <a:pt x="6829" y="1705"/>
                        <a:pt x="6850" y="1705"/>
                      </a:cubicBezTo>
                      <a:cubicBezTo>
                        <a:pt x="7522" y="1705"/>
                        <a:pt x="7512" y="2776"/>
                        <a:pt x="6819" y="2776"/>
                      </a:cubicBezTo>
                      <a:cubicBezTo>
                        <a:pt x="6808" y="2776"/>
                        <a:pt x="6797" y="2776"/>
                        <a:pt x="6786" y="2776"/>
                      </a:cubicBezTo>
                      <a:lnTo>
                        <a:pt x="5754" y="2776"/>
                      </a:lnTo>
                      <a:cubicBezTo>
                        <a:pt x="5742" y="2775"/>
                        <a:pt x="5730" y="2775"/>
                        <a:pt x="5718" y="2775"/>
                      </a:cubicBezTo>
                      <a:cubicBezTo>
                        <a:pt x="5043" y="2775"/>
                        <a:pt x="5054" y="3772"/>
                        <a:pt x="5754" y="3807"/>
                      </a:cubicBezTo>
                      <a:lnTo>
                        <a:pt x="5754" y="3772"/>
                      </a:lnTo>
                      <a:cubicBezTo>
                        <a:pt x="7497" y="3772"/>
                        <a:pt x="7889" y="6191"/>
                        <a:pt x="6252" y="6796"/>
                      </a:cubicBezTo>
                      <a:lnTo>
                        <a:pt x="6252" y="7081"/>
                      </a:lnTo>
                      <a:cubicBezTo>
                        <a:pt x="6252" y="7419"/>
                        <a:pt x="5994" y="7588"/>
                        <a:pt x="5736" y="7588"/>
                      </a:cubicBezTo>
                      <a:cubicBezTo>
                        <a:pt x="5478" y="7588"/>
                        <a:pt x="5220" y="7419"/>
                        <a:pt x="5220" y="7081"/>
                      </a:cubicBezTo>
                      <a:lnTo>
                        <a:pt x="5220" y="6903"/>
                      </a:lnTo>
                      <a:lnTo>
                        <a:pt x="4722" y="6903"/>
                      </a:lnTo>
                      <a:cubicBezTo>
                        <a:pt x="4082" y="6832"/>
                        <a:pt x="4082" y="5907"/>
                        <a:pt x="4722" y="5871"/>
                      </a:cubicBezTo>
                      <a:lnTo>
                        <a:pt x="5754" y="5871"/>
                      </a:lnTo>
                      <a:cubicBezTo>
                        <a:pt x="6430" y="5871"/>
                        <a:pt x="6430" y="4839"/>
                        <a:pt x="5754" y="4839"/>
                      </a:cubicBezTo>
                      <a:cubicBezTo>
                        <a:pt x="4011" y="4839"/>
                        <a:pt x="3584" y="2384"/>
                        <a:pt x="5220" y="1815"/>
                      </a:cubicBezTo>
                      <a:lnTo>
                        <a:pt x="5220" y="1566"/>
                      </a:lnTo>
                      <a:cubicBezTo>
                        <a:pt x="5220" y="1210"/>
                        <a:pt x="5478" y="1032"/>
                        <a:pt x="5736" y="1032"/>
                      </a:cubicBezTo>
                      <a:close/>
                      <a:moveTo>
                        <a:pt x="5710" y="0"/>
                      </a:moveTo>
                      <a:cubicBezTo>
                        <a:pt x="1897" y="0"/>
                        <a:pt x="0" y="4636"/>
                        <a:pt x="2694" y="7330"/>
                      </a:cubicBezTo>
                      <a:cubicBezTo>
                        <a:pt x="3573" y="8220"/>
                        <a:pt x="4658" y="8618"/>
                        <a:pt x="5723" y="8618"/>
                      </a:cubicBezTo>
                      <a:cubicBezTo>
                        <a:pt x="7935" y="8618"/>
                        <a:pt x="10059" y="6900"/>
                        <a:pt x="10059" y="4306"/>
                      </a:cubicBezTo>
                      <a:cubicBezTo>
                        <a:pt x="10059" y="1922"/>
                        <a:pt x="8102" y="0"/>
                        <a:pt x="5754" y="0"/>
                      </a:cubicBezTo>
                      <a:cubicBezTo>
                        <a:pt x="5739" y="0"/>
                        <a:pt x="5725" y="0"/>
                        <a:pt x="5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6" name="Google Shape;1654;p58">
              <a:extLst>
                <a:ext uri="{FF2B5EF4-FFF2-40B4-BE49-F238E27FC236}">
                  <a16:creationId xmlns:a16="http://schemas.microsoft.com/office/drawing/2014/main" id="{D1B398D3-8256-F05C-A6A8-5B8F49CD1166}"/>
                </a:ext>
              </a:extLst>
            </p:cNvPr>
            <p:cNvSpPr txBox="1">
              <a:spLocks/>
            </p:cNvSpPr>
            <p:nvPr/>
          </p:nvSpPr>
          <p:spPr>
            <a:xfrm>
              <a:off x="1649558" y="1519756"/>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Retirement Security &amp; Longevity Planning</a:t>
              </a:r>
            </a:p>
          </p:txBody>
        </p:sp>
      </p:grpSp>
      <p:grpSp>
        <p:nvGrpSpPr>
          <p:cNvPr id="824" name="Group 823">
            <a:extLst>
              <a:ext uri="{FF2B5EF4-FFF2-40B4-BE49-F238E27FC236}">
                <a16:creationId xmlns:a16="http://schemas.microsoft.com/office/drawing/2014/main" id="{E0A2956C-5863-B4A2-CECC-AEE259B15046}"/>
              </a:ext>
            </a:extLst>
          </p:cNvPr>
          <p:cNvGrpSpPr/>
          <p:nvPr/>
        </p:nvGrpSpPr>
        <p:grpSpPr>
          <a:xfrm>
            <a:off x="812488" y="2198953"/>
            <a:ext cx="4762144" cy="595985"/>
            <a:chOff x="812488" y="2316152"/>
            <a:chExt cx="4762144" cy="595985"/>
          </a:xfrm>
        </p:grpSpPr>
        <p:sp>
          <p:nvSpPr>
            <p:cNvPr id="807" name="Google Shape;2979;p69">
              <a:extLst>
                <a:ext uri="{FF2B5EF4-FFF2-40B4-BE49-F238E27FC236}">
                  <a16:creationId xmlns:a16="http://schemas.microsoft.com/office/drawing/2014/main" id="{7E5623E3-6E08-AEC2-7B79-AB277CD0D281}"/>
                </a:ext>
              </a:extLst>
            </p:cNvPr>
            <p:cNvSpPr/>
            <p:nvPr/>
          </p:nvSpPr>
          <p:spPr>
            <a:xfrm>
              <a:off x="812488" y="2316152"/>
              <a:ext cx="628412" cy="59598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3" name="Google Shape;1654;p58">
              <a:extLst>
                <a:ext uri="{FF2B5EF4-FFF2-40B4-BE49-F238E27FC236}">
                  <a16:creationId xmlns:a16="http://schemas.microsoft.com/office/drawing/2014/main" id="{CF813370-4349-8AB3-9282-0ADBE57C0689}"/>
                </a:ext>
              </a:extLst>
            </p:cNvPr>
            <p:cNvSpPr txBox="1">
              <a:spLocks/>
            </p:cNvSpPr>
            <p:nvPr/>
          </p:nvSpPr>
          <p:spPr>
            <a:xfrm>
              <a:off x="1649558" y="2350294"/>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Confidence in Financial Decision-Making</a:t>
              </a:r>
            </a:p>
          </p:txBody>
        </p:sp>
      </p:grpSp>
      <p:grpSp>
        <p:nvGrpSpPr>
          <p:cNvPr id="823" name="Group 822">
            <a:extLst>
              <a:ext uri="{FF2B5EF4-FFF2-40B4-BE49-F238E27FC236}">
                <a16:creationId xmlns:a16="http://schemas.microsoft.com/office/drawing/2014/main" id="{13457D67-8C48-7474-F7BB-7959F55A583F}"/>
              </a:ext>
            </a:extLst>
          </p:cNvPr>
          <p:cNvGrpSpPr/>
          <p:nvPr/>
        </p:nvGrpSpPr>
        <p:grpSpPr>
          <a:xfrm>
            <a:off x="812487" y="2912292"/>
            <a:ext cx="5034859" cy="595985"/>
            <a:chOff x="812488" y="3270597"/>
            <a:chExt cx="4762144" cy="595985"/>
          </a:xfrm>
        </p:grpSpPr>
        <p:grpSp>
          <p:nvGrpSpPr>
            <p:cNvPr id="821" name="Group 820">
              <a:extLst>
                <a:ext uri="{FF2B5EF4-FFF2-40B4-BE49-F238E27FC236}">
                  <a16:creationId xmlns:a16="http://schemas.microsoft.com/office/drawing/2014/main" id="{CE17B2F0-6224-4AA4-F7E2-FE0B76496551}"/>
                </a:ext>
              </a:extLst>
            </p:cNvPr>
            <p:cNvGrpSpPr/>
            <p:nvPr/>
          </p:nvGrpSpPr>
          <p:grpSpPr>
            <a:xfrm>
              <a:off x="812488" y="3270597"/>
              <a:ext cx="628412" cy="595985"/>
              <a:chOff x="784168" y="3559605"/>
              <a:chExt cx="720900" cy="683700"/>
            </a:xfrm>
          </p:grpSpPr>
          <p:sp>
            <p:nvSpPr>
              <p:cNvPr id="820" name="Google Shape;1651;p58">
                <a:extLst>
                  <a:ext uri="{FF2B5EF4-FFF2-40B4-BE49-F238E27FC236}">
                    <a16:creationId xmlns:a16="http://schemas.microsoft.com/office/drawing/2014/main" id="{CE083425-9EFC-BDCA-34BF-147B99562AEB}"/>
                  </a:ext>
                </a:extLst>
              </p:cNvPr>
              <p:cNvSpPr/>
              <p:nvPr/>
            </p:nvSpPr>
            <p:spPr>
              <a:xfrm>
                <a:off x="784168" y="3559605"/>
                <a:ext cx="720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4" name="Google Shape;14284;p135">
                <a:extLst>
                  <a:ext uri="{FF2B5EF4-FFF2-40B4-BE49-F238E27FC236}">
                    <a16:creationId xmlns:a16="http://schemas.microsoft.com/office/drawing/2014/main" id="{0AD9C607-EC45-9F0C-FDC7-236E41CA7582}"/>
                  </a:ext>
                </a:extLst>
              </p:cNvPr>
              <p:cNvGrpSpPr/>
              <p:nvPr/>
            </p:nvGrpSpPr>
            <p:grpSpPr>
              <a:xfrm>
                <a:off x="916501" y="3685601"/>
                <a:ext cx="456234" cy="453262"/>
                <a:chOff x="580725" y="3617925"/>
                <a:chExt cx="299325" cy="297375"/>
              </a:xfrm>
              <a:solidFill>
                <a:schemeClr val="bg1"/>
              </a:solidFill>
            </p:grpSpPr>
            <p:sp>
              <p:nvSpPr>
                <p:cNvPr id="815" name="Google Shape;14285;p135">
                  <a:extLst>
                    <a:ext uri="{FF2B5EF4-FFF2-40B4-BE49-F238E27FC236}">
                      <a16:creationId xmlns:a16="http://schemas.microsoft.com/office/drawing/2014/main" id="{2214B4AB-4E93-3C01-0C38-8073C879A589}"/>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14286;p135">
                  <a:extLst>
                    <a:ext uri="{FF2B5EF4-FFF2-40B4-BE49-F238E27FC236}">
                      <a16:creationId xmlns:a16="http://schemas.microsoft.com/office/drawing/2014/main" id="{93017D70-5730-6496-5F5A-4AC5E7C5EB9C}"/>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14287;p135">
                  <a:extLst>
                    <a:ext uri="{FF2B5EF4-FFF2-40B4-BE49-F238E27FC236}">
                      <a16:creationId xmlns:a16="http://schemas.microsoft.com/office/drawing/2014/main" id="{DACD2286-5939-D72B-DFEF-26AEBBB2C16F}"/>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14288;p135">
                  <a:extLst>
                    <a:ext uri="{FF2B5EF4-FFF2-40B4-BE49-F238E27FC236}">
                      <a16:creationId xmlns:a16="http://schemas.microsoft.com/office/drawing/2014/main" id="{FECEAEB8-45BE-07E0-F5D3-0FE6FF295E8C}"/>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14289;p135">
                  <a:extLst>
                    <a:ext uri="{FF2B5EF4-FFF2-40B4-BE49-F238E27FC236}">
                      <a16:creationId xmlns:a16="http://schemas.microsoft.com/office/drawing/2014/main" id="{EA5BFBE2-69C4-2AA6-D349-85BA60F58D84}"/>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2" name="Google Shape;1654;p58">
              <a:extLst>
                <a:ext uri="{FF2B5EF4-FFF2-40B4-BE49-F238E27FC236}">
                  <a16:creationId xmlns:a16="http://schemas.microsoft.com/office/drawing/2014/main" id="{1E8908A0-8FA3-7140-521A-AFAF9864ECCE}"/>
                </a:ext>
              </a:extLst>
            </p:cNvPr>
            <p:cNvSpPr txBox="1">
              <a:spLocks/>
            </p:cNvSpPr>
            <p:nvPr/>
          </p:nvSpPr>
          <p:spPr>
            <a:xfrm>
              <a:off x="1649558" y="3304739"/>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Desire for Personalized and Empathetic Advisory Relationships</a:t>
              </a:r>
            </a:p>
          </p:txBody>
        </p:sp>
      </p:grpSp>
      <p:sp>
        <p:nvSpPr>
          <p:cNvPr id="829" name="Google Shape;1651;p58">
            <a:extLst>
              <a:ext uri="{FF2B5EF4-FFF2-40B4-BE49-F238E27FC236}">
                <a16:creationId xmlns:a16="http://schemas.microsoft.com/office/drawing/2014/main" id="{72E6AFE5-5FBA-3C38-CEF7-3CA306DF72B2}"/>
              </a:ext>
            </a:extLst>
          </p:cNvPr>
          <p:cNvSpPr/>
          <p:nvPr/>
        </p:nvSpPr>
        <p:spPr>
          <a:xfrm>
            <a:off x="812488" y="3625631"/>
            <a:ext cx="628412" cy="59598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8" name="Google Shape;1654;p58">
            <a:extLst>
              <a:ext uri="{FF2B5EF4-FFF2-40B4-BE49-F238E27FC236}">
                <a16:creationId xmlns:a16="http://schemas.microsoft.com/office/drawing/2014/main" id="{7DB176F4-9AC0-1B56-F8D3-E47C1DEC9DEC}"/>
              </a:ext>
            </a:extLst>
          </p:cNvPr>
          <p:cNvSpPr txBox="1">
            <a:spLocks/>
          </p:cNvSpPr>
          <p:nvPr/>
        </p:nvSpPr>
        <p:spPr>
          <a:xfrm>
            <a:off x="1649558" y="3659773"/>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Holistic Wealth Planning</a:t>
            </a:r>
          </a:p>
        </p:txBody>
      </p:sp>
      <p:sp>
        <p:nvSpPr>
          <p:cNvPr id="839" name="Google Shape;1651;p58">
            <a:extLst>
              <a:ext uri="{FF2B5EF4-FFF2-40B4-BE49-F238E27FC236}">
                <a16:creationId xmlns:a16="http://schemas.microsoft.com/office/drawing/2014/main" id="{74566212-DE99-3BE5-D816-03141A263D33}"/>
              </a:ext>
            </a:extLst>
          </p:cNvPr>
          <p:cNvSpPr/>
          <p:nvPr/>
        </p:nvSpPr>
        <p:spPr>
          <a:xfrm>
            <a:off x="796446" y="4338969"/>
            <a:ext cx="628412" cy="59598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1654;p58">
            <a:extLst>
              <a:ext uri="{FF2B5EF4-FFF2-40B4-BE49-F238E27FC236}">
                <a16:creationId xmlns:a16="http://schemas.microsoft.com/office/drawing/2014/main" id="{C431F5AB-3D77-BEEC-4F0A-C68902736C36}"/>
              </a:ext>
            </a:extLst>
          </p:cNvPr>
          <p:cNvSpPr txBox="1">
            <a:spLocks/>
          </p:cNvSpPr>
          <p:nvPr/>
        </p:nvSpPr>
        <p:spPr>
          <a:xfrm>
            <a:off x="1633516" y="4373111"/>
            <a:ext cx="3925074"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Interest in ESG and Impact Investing</a:t>
            </a:r>
          </a:p>
        </p:txBody>
      </p:sp>
      <p:grpSp>
        <p:nvGrpSpPr>
          <p:cNvPr id="909" name="Google Shape;15872;p138">
            <a:extLst>
              <a:ext uri="{FF2B5EF4-FFF2-40B4-BE49-F238E27FC236}">
                <a16:creationId xmlns:a16="http://schemas.microsoft.com/office/drawing/2014/main" id="{28CE2CB9-71D2-D1AA-AFD2-B0E89BAB8A84}"/>
              </a:ext>
            </a:extLst>
          </p:cNvPr>
          <p:cNvGrpSpPr/>
          <p:nvPr/>
        </p:nvGrpSpPr>
        <p:grpSpPr>
          <a:xfrm>
            <a:off x="895695" y="4422542"/>
            <a:ext cx="429914" cy="428838"/>
            <a:chOff x="-20946624" y="3317822"/>
            <a:chExt cx="304844" cy="304078"/>
          </a:xfrm>
          <a:solidFill>
            <a:schemeClr val="bg1"/>
          </a:solidFill>
        </p:grpSpPr>
        <p:sp>
          <p:nvSpPr>
            <p:cNvPr id="910" name="Google Shape;15873;p138">
              <a:extLst>
                <a:ext uri="{FF2B5EF4-FFF2-40B4-BE49-F238E27FC236}">
                  <a16:creationId xmlns:a16="http://schemas.microsoft.com/office/drawing/2014/main" id="{4B2E0C46-64C4-DC07-07CD-C0451EBCC835}"/>
                </a:ext>
              </a:extLst>
            </p:cNvPr>
            <p:cNvSpPr/>
            <p:nvPr/>
          </p:nvSpPr>
          <p:spPr>
            <a:xfrm>
              <a:off x="-20946624" y="3317822"/>
              <a:ext cx="232350" cy="248923"/>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15874;p138">
              <a:extLst>
                <a:ext uri="{FF2B5EF4-FFF2-40B4-BE49-F238E27FC236}">
                  <a16:creationId xmlns:a16="http://schemas.microsoft.com/office/drawing/2014/main" id="{2BC7D57D-97F3-A67B-F2E1-C29FBA962E94}"/>
                </a:ext>
              </a:extLst>
            </p:cNvPr>
            <p:cNvSpPr/>
            <p:nvPr/>
          </p:nvSpPr>
          <p:spPr>
            <a:xfrm>
              <a:off x="-20775705" y="3318624"/>
              <a:ext cx="133925" cy="249698"/>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15875;p138">
              <a:extLst>
                <a:ext uri="{FF2B5EF4-FFF2-40B4-BE49-F238E27FC236}">
                  <a16:creationId xmlns:a16="http://schemas.microsoft.com/office/drawing/2014/main" id="{E40817BC-FBE4-6555-AFF9-953170B9F6D2}"/>
                </a:ext>
              </a:extLst>
            </p:cNvPr>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4495;p102">
            <a:extLst>
              <a:ext uri="{FF2B5EF4-FFF2-40B4-BE49-F238E27FC236}">
                <a16:creationId xmlns:a16="http://schemas.microsoft.com/office/drawing/2014/main" id="{456C211C-200B-7EFC-E68F-9AEF98AB09DE}"/>
              </a:ext>
            </a:extLst>
          </p:cNvPr>
          <p:cNvGrpSpPr/>
          <p:nvPr/>
        </p:nvGrpSpPr>
        <p:grpSpPr>
          <a:xfrm rot="350599">
            <a:off x="6745585" y="-299130"/>
            <a:ext cx="1352711" cy="3421704"/>
            <a:chOff x="999397" y="987488"/>
            <a:chExt cx="843596" cy="2133889"/>
          </a:xfrm>
        </p:grpSpPr>
        <p:sp>
          <p:nvSpPr>
            <p:cNvPr id="5" name="Google Shape;4571;p102">
              <a:extLst>
                <a:ext uri="{FF2B5EF4-FFF2-40B4-BE49-F238E27FC236}">
                  <a16:creationId xmlns:a16="http://schemas.microsoft.com/office/drawing/2014/main" id="{A6454F6E-A75F-BE53-89D2-C803E633AD83}"/>
                </a:ext>
              </a:extLst>
            </p:cNvPr>
            <p:cNvSpPr/>
            <p:nvPr/>
          </p:nvSpPr>
          <p:spPr>
            <a:xfrm>
              <a:off x="999397" y="987488"/>
              <a:ext cx="74344" cy="150694"/>
            </a:xfrm>
            <a:custGeom>
              <a:avLst/>
              <a:gdLst/>
              <a:ahLst/>
              <a:cxnLst/>
              <a:rect l="l" t="t" r="r" b="b"/>
              <a:pathLst>
                <a:path w="4004" h="8116" extrusionOk="0">
                  <a:moveTo>
                    <a:pt x="1551" y="1"/>
                  </a:moveTo>
                  <a:cubicBezTo>
                    <a:pt x="947" y="1"/>
                    <a:pt x="364" y="293"/>
                    <a:pt x="1" y="777"/>
                  </a:cubicBezTo>
                  <a:lnTo>
                    <a:pt x="301" y="1778"/>
                  </a:lnTo>
                  <a:cubicBezTo>
                    <a:pt x="601" y="1311"/>
                    <a:pt x="1102" y="1044"/>
                    <a:pt x="1635" y="1044"/>
                  </a:cubicBezTo>
                  <a:cubicBezTo>
                    <a:pt x="1674" y="1040"/>
                    <a:pt x="1712" y="1038"/>
                    <a:pt x="1749" y="1038"/>
                  </a:cubicBezTo>
                  <a:cubicBezTo>
                    <a:pt x="2302" y="1038"/>
                    <a:pt x="2767" y="1485"/>
                    <a:pt x="2736" y="2078"/>
                  </a:cubicBezTo>
                  <a:cubicBezTo>
                    <a:pt x="2736" y="3246"/>
                    <a:pt x="1368" y="4013"/>
                    <a:pt x="1368" y="5381"/>
                  </a:cubicBezTo>
                  <a:cubicBezTo>
                    <a:pt x="1368" y="5414"/>
                    <a:pt x="1368" y="5481"/>
                    <a:pt x="1402" y="5948"/>
                  </a:cubicBezTo>
                  <a:lnTo>
                    <a:pt x="2336" y="5948"/>
                  </a:lnTo>
                  <a:lnTo>
                    <a:pt x="2336" y="5814"/>
                  </a:lnTo>
                  <a:cubicBezTo>
                    <a:pt x="2336" y="4247"/>
                    <a:pt x="4004" y="3346"/>
                    <a:pt x="4004" y="2045"/>
                  </a:cubicBezTo>
                  <a:cubicBezTo>
                    <a:pt x="3939" y="886"/>
                    <a:pt x="3005" y="7"/>
                    <a:pt x="1860" y="7"/>
                  </a:cubicBezTo>
                  <a:cubicBezTo>
                    <a:pt x="1819" y="7"/>
                    <a:pt x="1777" y="8"/>
                    <a:pt x="1735" y="10"/>
                  </a:cubicBezTo>
                  <a:cubicBezTo>
                    <a:pt x="1674" y="4"/>
                    <a:pt x="1612" y="1"/>
                    <a:pt x="1551" y="1"/>
                  </a:cubicBezTo>
                  <a:close/>
                  <a:moveTo>
                    <a:pt x="1202" y="6748"/>
                  </a:moveTo>
                  <a:lnTo>
                    <a:pt x="1202" y="8116"/>
                  </a:lnTo>
                  <a:lnTo>
                    <a:pt x="2536" y="8116"/>
                  </a:lnTo>
                  <a:lnTo>
                    <a:pt x="2536" y="674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72;p102">
              <a:extLst>
                <a:ext uri="{FF2B5EF4-FFF2-40B4-BE49-F238E27FC236}">
                  <a16:creationId xmlns:a16="http://schemas.microsoft.com/office/drawing/2014/main" id="{5F7A790E-064F-0554-8532-6AC6E39AA019}"/>
                </a:ext>
              </a:extLst>
            </p:cNvPr>
            <p:cNvSpPr/>
            <p:nvPr/>
          </p:nvSpPr>
          <p:spPr>
            <a:xfrm>
              <a:off x="1636726" y="2900256"/>
              <a:ext cx="80527" cy="135654"/>
            </a:xfrm>
            <a:custGeom>
              <a:avLst/>
              <a:gdLst/>
              <a:ahLst/>
              <a:cxnLst/>
              <a:rect l="l" t="t" r="r" b="b"/>
              <a:pathLst>
                <a:path w="4337" h="7306" extrusionOk="0">
                  <a:moveTo>
                    <a:pt x="2802" y="0"/>
                  </a:moveTo>
                  <a:lnTo>
                    <a:pt x="0" y="968"/>
                  </a:lnTo>
                  <a:lnTo>
                    <a:pt x="901" y="4003"/>
                  </a:lnTo>
                  <a:lnTo>
                    <a:pt x="1902" y="7305"/>
                  </a:lnTo>
                  <a:lnTo>
                    <a:pt x="4337" y="6872"/>
                  </a:lnTo>
                  <a:lnTo>
                    <a:pt x="3603" y="3636"/>
                  </a:lnTo>
                  <a:lnTo>
                    <a:pt x="2802" y="0"/>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573;p102">
              <a:extLst>
                <a:ext uri="{FF2B5EF4-FFF2-40B4-BE49-F238E27FC236}">
                  <a16:creationId xmlns:a16="http://schemas.microsoft.com/office/drawing/2014/main" id="{8C246D7A-7B6A-DF53-2EA5-4846823ED6C1}"/>
                </a:ext>
              </a:extLst>
            </p:cNvPr>
            <p:cNvSpPr/>
            <p:nvPr/>
          </p:nvSpPr>
          <p:spPr>
            <a:xfrm>
              <a:off x="1657875" y="3022876"/>
              <a:ext cx="185118" cy="86692"/>
            </a:xfrm>
            <a:custGeom>
              <a:avLst/>
              <a:gdLst/>
              <a:ahLst/>
              <a:cxnLst/>
              <a:rect l="l" t="t" r="r" b="b"/>
              <a:pathLst>
                <a:path w="9970" h="4669" extrusionOk="0">
                  <a:moveTo>
                    <a:pt x="3498" y="1"/>
                  </a:moveTo>
                  <a:cubicBezTo>
                    <a:pt x="3498" y="1"/>
                    <a:pt x="162" y="368"/>
                    <a:pt x="229" y="635"/>
                  </a:cubicBezTo>
                  <a:cubicBezTo>
                    <a:pt x="599" y="3192"/>
                    <a:pt x="1" y="4668"/>
                    <a:pt x="1143" y="4668"/>
                  </a:cubicBezTo>
                  <a:cubicBezTo>
                    <a:pt x="1237" y="4668"/>
                    <a:pt x="1344" y="4658"/>
                    <a:pt x="1463" y="4638"/>
                  </a:cubicBezTo>
                  <a:lnTo>
                    <a:pt x="6867" y="3670"/>
                  </a:lnTo>
                  <a:cubicBezTo>
                    <a:pt x="9069" y="3303"/>
                    <a:pt x="9969" y="1936"/>
                    <a:pt x="7901" y="1802"/>
                  </a:cubicBezTo>
                  <a:cubicBezTo>
                    <a:pt x="5866" y="1702"/>
                    <a:pt x="3498" y="1"/>
                    <a:pt x="3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74;p102">
              <a:extLst>
                <a:ext uri="{FF2B5EF4-FFF2-40B4-BE49-F238E27FC236}">
                  <a16:creationId xmlns:a16="http://schemas.microsoft.com/office/drawing/2014/main" id="{994DFA91-0F4B-EE43-618C-8971C908E4A7}"/>
                </a:ext>
              </a:extLst>
            </p:cNvPr>
            <p:cNvSpPr/>
            <p:nvPr/>
          </p:nvSpPr>
          <p:spPr>
            <a:xfrm>
              <a:off x="1729619" y="3005924"/>
              <a:ext cx="34703" cy="27666"/>
            </a:xfrm>
            <a:custGeom>
              <a:avLst/>
              <a:gdLst/>
              <a:ahLst/>
              <a:cxnLst/>
              <a:rect l="l" t="t" r="r" b="b"/>
              <a:pathLst>
                <a:path w="1869" h="1490" extrusionOk="0">
                  <a:moveTo>
                    <a:pt x="835" y="147"/>
                  </a:moveTo>
                  <a:lnTo>
                    <a:pt x="968" y="180"/>
                  </a:lnTo>
                  <a:cubicBezTo>
                    <a:pt x="1002" y="180"/>
                    <a:pt x="1102" y="213"/>
                    <a:pt x="1102" y="247"/>
                  </a:cubicBezTo>
                  <a:cubicBezTo>
                    <a:pt x="1102" y="414"/>
                    <a:pt x="701" y="747"/>
                    <a:pt x="234" y="1014"/>
                  </a:cubicBezTo>
                  <a:cubicBezTo>
                    <a:pt x="301" y="714"/>
                    <a:pt x="435" y="414"/>
                    <a:pt x="668" y="213"/>
                  </a:cubicBezTo>
                  <a:cubicBezTo>
                    <a:pt x="701" y="180"/>
                    <a:pt x="768" y="147"/>
                    <a:pt x="835" y="147"/>
                  </a:cubicBezTo>
                  <a:close/>
                  <a:moveTo>
                    <a:pt x="1282" y="927"/>
                  </a:moveTo>
                  <a:cubicBezTo>
                    <a:pt x="1367" y="927"/>
                    <a:pt x="1452" y="933"/>
                    <a:pt x="1535" y="947"/>
                  </a:cubicBezTo>
                  <a:cubicBezTo>
                    <a:pt x="1569" y="947"/>
                    <a:pt x="1602" y="981"/>
                    <a:pt x="1635" y="1014"/>
                  </a:cubicBezTo>
                  <a:cubicBezTo>
                    <a:pt x="1702" y="1147"/>
                    <a:pt x="1635" y="1214"/>
                    <a:pt x="1635" y="1214"/>
                  </a:cubicBezTo>
                  <a:cubicBezTo>
                    <a:pt x="1582" y="1268"/>
                    <a:pt x="1449" y="1289"/>
                    <a:pt x="1276" y="1289"/>
                  </a:cubicBezTo>
                  <a:cubicBezTo>
                    <a:pt x="1016" y="1289"/>
                    <a:pt x="668" y="1241"/>
                    <a:pt x="368" y="1181"/>
                  </a:cubicBezTo>
                  <a:cubicBezTo>
                    <a:pt x="632" y="1022"/>
                    <a:pt x="958" y="927"/>
                    <a:pt x="1282" y="927"/>
                  </a:cubicBezTo>
                  <a:close/>
                  <a:moveTo>
                    <a:pt x="874" y="0"/>
                  </a:moveTo>
                  <a:cubicBezTo>
                    <a:pt x="763" y="0"/>
                    <a:pt x="666" y="31"/>
                    <a:pt x="568" y="80"/>
                  </a:cubicBezTo>
                  <a:cubicBezTo>
                    <a:pt x="168" y="347"/>
                    <a:pt x="1" y="1147"/>
                    <a:pt x="1" y="1181"/>
                  </a:cubicBezTo>
                  <a:cubicBezTo>
                    <a:pt x="1" y="1214"/>
                    <a:pt x="1" y="1214"/>
                    <a:pt x="1" y="1214"/>
                  </a:cubicBezTo>
                  <a:lnTo>
                    <a:pt x="1" y="1248"/>
                  </a:lnTo>
                  <a:lnTo>
                    <a:pt x="34" y="1281"/>
                  </a:lnTo>
                  <a:lnTo>
                    <a:pt x="68" y="1281"/>
                  </a:lnTo>
                  <a:cubicBezTo>
                    <a:pt x="468" y="1381"/>
                    <a:pt x="835" y="1448"/>
                    <a:pt x="1268" y="1481"/>
                  </a:cubicBezTo>
                  <a:cubicBezTo>
                    <a:pt x="1297" y="1487"/>
                    <a:pt x="1327" y="1490"/>
                    <a:pt x="1357" y="1490"/>
                  </a:cubicBezTo>
                  <a:cubicBezTo>
                    <a:pt x="1503" y="1490"/>
                    <a:pt x="1664" y="1425"/>
                    <a:pt x="1802" y="1314"/>
                  </a:cubicBezTo>
                  <a:cubicBezTo>
                    <a:pt x="1869" y="1214"/>
                    <a:pt x="1869" y="1081"/>
                    <a:pt x="1802" y="981"/>
                  </a:cubicBezTo>
                  <a:cubicBezTo>
                    <a:pt x="1769" y="881"/>
                    <a:pt x="1669" y="814"/>
                    <a:pt x="1569" y="781"/>
                  </a:cubicBezTo>
                  <a:cubicBezTo>
                    <a:pt x="1479" y="755"/>
                    <a:pt x="1385" y="744"/>
                    <a:pt x="1290" y="744"/>
                  </a:cubicBezTo>
                  <a:cubicBezTo>
                    <a:pt x="1136" y="744"/>
                    <a:pt x="979" y="773"/>
                    <a:pt x="835" y="814"/>
                  </a:cubicBezTo>
                  <a:cubicBezTo>
                    <a:pt x="1068" y="647"/>
                    <a:pt x="1268" y="380"/>
                    <a:pt x="1235" y="247"/>
                  </a:cubicBezTo>
                  <a:cubicBezTo>
                    <a:pt x="1235" y="147"/>
                    <a:pt x="1135" y="47"/>
                    <a:pt x="1002" y="13"/>
                  </a:cubicBezTo>
                  <a:cubicBezTo>
                    <a:pt x="957" y="4"/>
                    <a:pt x="915"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75;p102">
              <a:extLst>
                <a:ext uri="{FF2B5EF4-FFF2-40B4-BE49-F238E27FC236}">
                  <a16:creationId xmlns:a16="http://schemas.microsoft.com/office/drawing/2014/main" id="{9B87935F-EF8C-FF24-FA33-F939F2BCBC3D}"/>
                </a:ext>
              </a:extLst>
            </p:cNvPr>
            <p:cNvSpPr/>
            <p:nvPr/>
          </p:nvSpPr>
          <p:spPr>
            <a:xfrm>
              <a:off x="1636726" y="2900869"/>
              <a:ext cx="66899" cy="74957"/>
            </a:xfrm>
            <a:custGeom>
              <a:avLst/>
              <a:gdLst/>
              <a:ahLst/>
              <a:cxnLst/>
              <a:rect l="l" t="t" r="r" b="b"/>
              <a:pathLst>
                <a:path w="3603" h="4037" extrusionOk="0">
                  <a:moveTo>
                    <a:pt x="2802" y="1"/>
                  </a:moveTo>
                  <a:lnTo>
                    <a:pt x="0" y="968"/>
                  </a:lnTo>
                  <a:lnTo>
                    <a:pt x="934" y="4037"/>
                  </a:lnTo>
                  <a:lnTo>
                    <a:pt x="3603" y="3703"/>
                  </a:lnTo>
                  <a:lnTo>
                    <a:pt x="28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76;p102">
              <a:extLst>
                <a:ext uri="{FF2B5EF4-FFF2-40B4-BE49-F238E27FC236}">
                  <a16:creationId xmlns:a16="http://schemas.microsoft.com/office/drawing/2014/main" id="{C3AD3256-8ED9-EA24-4A03-672E95D3724D}"/>
                </a:ext>
              </a:extLst>
            </p:cNvPr>
            <p:cNvSpPr/>
            <p:nvPr/>
          </p:nvSpPr>
          <p:spPr>
            <a:xfrm>
              <a:off x="1356766" y="2916354"/>
              <a:ext cx="60103" cy="130697"/>
            </a:xfrm>
            <a:custGeom>
              <a:avLst/>
              <a:gdLst/>
              <a:ahLst/>
              <a:cxnLst/>
              <a:rect l="l" t="t" r="r" b="b"/>
              <a:pathLst>
                <a:path w="3237" h="7039" extrusionOk="0">
                  <a:moveTo>
                    <a:pt x="2936" y="1"/>
                  </a:moveTo>
                  <a:lnTo>
                    <a:pt x="1" y="501"/>
                  </a:lnTo>
                  <a:lnTo>
                    <a:pt x="401" y="3636"/>
                  </a:lnTo>
                  <a:lnTo>
                    <a:pt x="801" y="7039"/>
                  </a:lnTo>
                  <a:lnTo>
                    <a:pt x="3237" y="7039"/>
                  </a:lnTo>
                  <a:lnTo>
                    <a:pt x="3103" y="3737"/>
                  </a:lnTo>
                  <a:lnTo>
                    <a:pt x="2936"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77;p102">
              <a:extLst>
                <a:ext uri="{FF2B5EF4-FFF2-40B4-BE49-F238E27FC236}">
                  <a16:creationId xmlns:a16="http://schemas.microsoft.com/office/drawing/2014/main" id="{7420E16A-30F9-EAE4-F038-A3069EAF668B}"/>
                </a:ext>
              </a:extLst>
            </p:cNvPr>
            <p:cNvSpPr/>
            <p:nvPr/>
          </p:nvSpPr>
          <p:spPr>
            <a:xfrm>
              <a:off x="1341912" y="3041982"/>
              <a:ext cx="193251" cy="79395"/>
            </a:xfrm>
            <a:custGeom>
              <a:avLst/>
              <a:gdLst/>
              <a:ahLst/>
              <a:cxnLst/>
              <a:rect l="l" t="t" r="r" b="b"/>
              <a:pathLst>
                <a:path w="10408" h="4276" extrusionOk="0">
                  <a:moveTo>
                    <a:pt x="2242" y="1"/>
                  </a:moveTo>
                  <a:cubicBezTo>
                    <a:pt x="1601" y="1"/>
                    <a:pt x="1068" y="33"/>
                    <a:pt x="1068" y="139"/>
                  </a:cubicBezTo>
                  <a:cubicBezTo>
                    <a:pt x="1001" y="2942"/>
                    <a:pt x="0" y="4276"/>
                    <a:pt x="1568" y="4276"/>
                  </a:cubicBezTo>
                  <a:lnTo>
                    <a:pt x="7072" y="4276"/>
                  </a:lnTo>
                  <a:cubicBezTo>
                    <a:pt x="9307" y="4276"/>
                    <a:pt x="10408" y="3075"/>
                    <a:pt x="8440" y="2608"/>
                  </a:cubicBezTo>
                  <a:cubicBezTo>
                    <a:pt x="6438" y="2141"/>
                    <a:pt x="4403" y="73"/>
                    <a:pt x="4403" y="73"/>
                  </a:cubicBezTo>
                  <a:cubicBezTo>
                    <a:pt x="4403" y="73"/>
                    <a:pt x="3203" y="1"/>
                    <a:pt x="2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78;p102">
              <a:extLst>
                <a:ext uri="{FF2B5EF4-FFF2-40B4-BE49-F238E27FC236}">
                  <a16:creationId xmlns:a16="http://schemas.microsoft.com/office/drawing/2014/main" id="{1B4186FC-FF44-9C4C-A0A2-7F4C75CAC1B6}"/>
                </a:ext>
              </a:extLst>
            </p:cNvPr>
            <p:cNvSpPr/>
            <p:nvPr/>
          </p:nvSpPr>
          <p:spPr>
            <a:xfrm>
              <a:off x="1429866" y="3030006"/>
              <a:ext cx="34071" cy="29058"/>
            </a:xfrm>
            <a:custGeom>
              <a:avLst/>
              <a:gdLst/>
              <a:ahLst/>
              <a:cxnLst/>
              <a:rect l="l" t="t" r="r" b="b"/>
              <a:pathLst>
                <a:path w="1835" h="1565" extrusionOk="0">
                  <a:moveTo>
                    <a:pt x="934" y="184"/>
                  </a:moveTo>
                  <a:cubicBezTo>
                    <a:pt x="967" y="184"/>
                    <a:pt x="1034" y="184"/>
                    <a:pt x="1101" y="217"/>
                  </a:cubicBezTo>
                  <a:cubicBezTo>
                    <a:pt x="1134" y="217"/>
                    <a:pt x="1201" y="284"/>
                    <a:pt x="1201" y="317"/>
                  </a:cubicBezTo>
                  <a:cubicBezTo>
                    <a:pt x="1201" y="484"/>
                    <a:pt x="734" y="718"/>
                    <a:pt x="234" y="918"/>
                  </a:cubicBezTo>
                  <a:cubicBezTo>
                    <a:pt x="334" y="618"/>
                    <a:pt x="534" y="384"/>
                    <a:pt x="801" y="184"/>
                  </a:cubicBezTo>
                  <a:close/>
                  <a:moveTo>
                    <a:pt x="1015" y="991"/>
                  </a:moveTo>
                  <a:cubicBezTo>
                    <a:pt x="1182" y="991"/>
                    <a:pt x="1347" y="1009"/>
                    <a:pt x="1501" y="1051"/>
                  </a:cubicBezTo>
                  <a:cubicBezTo>
                    <a:pt x="1568" y="1085"/>
                    <a:pt x="1601" y="1118"/>
                    <a:pt x="1601" y="1185"/>
                  </a:cubicBezTo>
                  <a:cubicBezTo>
                    <a:pt x="1635" y="1318"/>
                    <a:pt x="1601" y="1352"/>
                    <a:pt x="1601" y="1352"/>
                  </a:cubicBezTo>
                  <a:cubicBezTo>
                    <a:pt x="1564" y="1382"/>
                    <a:pt x="1504" y="1395"/>
                    <a:pt x="1428" y="1395"/>
                  </a:cubicBezTo>
                  <a:cubicBezTo>
                    <a:pt x="1169" y="1395"/>
                    <a:pt x="721" y="1240"/>
                    <a:pt x="334" y="1085"/>
                  </a:cubicBezTo>
                  <a:cubicBezTo>
                    <a:pt x="547" y="1027"/>
                    <a:pt x="783" y="991"/>
                    <a:pt x="1015" y="991"/>
                  </a:cubicBezTo>
                  <a:close/>
                  <a:moveTo>
                    <a:pt x="955" y="1"/>
                  </a:moveTo>
                  <a:cubicBezTo>
                    <a:pt x="884" y="1"/>
                    <a:pt x="817" y="17"/>
                    <a:pt x="767" y="51"/>
                  </a:cubicBezTo>
                  <a:cubicBezTo>
                    <a:pt x="300" y="251"/>
                    <a:pt x="0" y="1018"/>
                    <a:pt x="0" y="1051"/>
                  </a:cubicBezTo>
                  <a:cubicBezTo>
                    <a:pt x="0" y="1085"/>
                    <a:pt x="0" y="1085"/>
                    <a:pt x="0" y="1118"/>
                  </a:cubicBezTo>
                  <a:cubicBezTo>
                    <a:pt x="0" y="1118"/>
                    <a:pt x="33" y="1151"/>
                    <a:pt x="33" y="1151"/>
                  </a:cubicBezTo>
                  <a:cubicBezTo>
                    <a:pt x="467" y="1352"/>
                    <a:pt x="934" y="1518"/>
                    <a:pt x="1434" y="1552"/>
                  </a:cubicBezTo>
                  <a:cubicBezTo>
                    <a:pt x="1461" y="1561"/>
                    <a:pt x="1488" y="1565"/>
                    <a:pt x="1514" y="1565"/>
                  </a:cubicBezTo>
                  <a:cubicBezTo>
                    <a:pt x="1586" y="1565"/>
                    <a:pt x="1652" y="1534"/>
                    <a:pt x="1701" y="1485"/>
                  </a:cubicBezTo>
                  <a:cubicBezTo>
                    <a:pt x="1801" y="1418"/>
                    <a:pt x="1835" y="1252"/>
                    <a:pt x="1801" y="1151"/>
                  </a:cubicBezTo>
                  <a:cubicBezTo>
                    <a:pt x="1768" y="1051"/>
                    <a:pt x="1701" y="951"/>
                    <a:pt x="1601" y="918"/>
                  </a:cubicBezTo>
                  <a:cubicBezTo>
                    <a:pt x="1450" y="853"/>
                    <a:pt x="1300" y="817"/>
                    <a:pt x="1140" y="817"/>
                  </a:cubicBezTo>
                  <a:cubicBezTo>
                    <a:pt x="1052" y="817"/>
                    <a:pt x="962" y="828"/>
                    <a:pt x="867" y="851"/>
                  </a:cubicBezTo>
                  <a:cubicBezTo>
                    <a:pt x="1134" y="684"/>
                    <a:pt x="1401" y="518"/>
                    <a:pt x="1401" y="351"/>
                  </a:cubicBezTo>
                  <a:cubicBezTo>
                    <a:pt x="1401" y="217"/>
                    <a:pt x="1334" y="151"/>
                    <a:pt x="1168" y="51"/>
                  </a:cubicBezTo>
                  <a:cubicBezTo>
                    <a:pt x="1101" y="17"/>
                    <a:pt x="1026" y="1"/>
                    <a:pt x="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79;p102">
              <a:extLst>
                <a:ext uri="{FF2B5EF4-FFF2-40B4-BE49-F238E27FC236}">
                  <a16:creationId xmlns:a16="http://schemas.microsoft.com/office/drawing/2014/main" id="{DF61FF62-FC32-29E4-AC0A-5A6E36EEBC5A}"/>
                </a:ext>
              </a:extLst>
            </p:cNvPr>
            <p:cNvSpPr/>
            <p:nvPr/>
          </p:nvSpPr>
          <p:spPr>
            <a:xfrm>
              <a:off x="1356766" y="2916967"/>
              <a:ext cx="57634" cy="70018"/>
            </a:xfrm>
            <a:custGeom>
              <a:avLst/>
              <a:gdLst/>
              <a:ahLst/>
              <a:cxnLst/>
              <a:rect l="l" t="t" r="r" b="b"/>
              <a:pathLst>
                <a:path w="3104" h="3771" extrusionOk="0">
                  <a:moveTo>
                    <a:pt x="2936" y="1"/>
                  </a:moveTo>
                  <a:lnTo>
                    <a:pt x="1" y="501"/>
                  </a:lnTo>
                  <a:lnTo>
                    <a:pt x="401" y="3670"/>
                  </a:lnTo>
                  <a:lnTo>
                    <a:pt x="3103" y="3770"/>
                  </a:lnTo>
                  <a:lnTo>
                    <a:pt x="29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80;p102">
              <a:extLst>
                <a:ext uri="{FF2B5EF4-FFF2-40B4-BE49-F238E27FC236}">
                  <a16:creationId xmlns:a16="http://schemas.microsoft.com/office/drawing/2014/main" id="{9281A10E-D66F-D71E-CD80-79B675D17041}"/>
                </a:ext>
              </a:extLst>
            </p:cNvPr>
            <p:cNvSpPr/>
            <p:nvPr/>
          </p:nvSpPr>
          <p:spPr>
            <a:xfrm>
              <a:off x="1167247" y="1846717"/>
              <a:ext cx="540723" cy="1106196"/>
            </a:xfrm>
            <a:custGeom>
              <a:avLst/>
              <a:gdLst/>
              <a:ahLst/>
              <a:cxnLst/>
              <a:rect l="l" t="t" r="r" b="b"/>
              <a:pathLst>
                <a:path w="29122" h="59577" extrusionOk="0">
                  <a:moveTo>
                    <a:pt x="18714" y="1"/>
                  </a:moveTo>
                  <a:lnTo>
                    <a:pt x="6972" y="2002"/>
                  </a:lnTo>
                  <a:cubicBezTo>
                    <a:pt x="6972" y="2002"/>
                    <a:pt x="1" y="12710"/>
                    <a:pt x="9841" y="59577"/>
                  </a:cubicBezTo>
                  <a:lnTo>
                    <a:pt x="13877" y="59577"/>
                  </a:lnTo>
                  <a:lnTo>
                    <a:pt x="13877" y="34859"/>
                  </a:lnTo>
                  <a:lnTo>
                    <a:pt x="13677" y="23951"/>
                  </a:lnTo>
                  <a:lnTo>
                    <a:pt x="13677" y="23951"/>
                  </a:lnTo>
                  <a:cubicBezTo>
                    <a:pt x="14344" y="26920"/>
                    <a:pt x="15178" y="30222"/>
                    <a:pt x="16279" y="33958"/>
                  </a:cubicBezTo>
                  <a:cubicBezTo>
                    <a:pt x="18280" y="40897"/>
                    <a:pt x="21149" y="49236"/>
                    <a:pt x="25152" y="59243"/>
                  </a:cubicBezTo>
                  <a:lnTo>
                    <a:pt x="29121" y="58576"/>
                  </a:lnTo>
                  <a:lnTo>
                    <a:pt x="24818" y="34192"/>
                  </a:lnTo>
                  <a:lnTo>
                    <a:pt x="20248" y="10475"/>
                  </a:lnTo>
                  <a:lnTo>
                    <a:pt x="19715" y="6572"/>
                  </a:lnTo>
                  <a:cubicBezTo>
                    <a:pt x="19515" y="4370"/>
                    <a:pt x="19181" y="2169"/>
                    <a:pt x="1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81;p102">
              <a:extLst>
                <a:ext uri="{FF2B5EF4-FFF2-40B4-BE49-F238E27FC236}">
                  <a16:creationId xmlns:a16="http://schemas.microsoft.com/office/drawing/2014/main" id="{2E945996-712E-72E5-6792-32DF0035A329}"/>
                </a:ext>
              </a:extLst>
            </p:cNvPr>
            <p:cNvSpPr/>
            <p:nvPr/>
          </p:nvSpPr>
          <p:spPr>
            <a:xfrm>
              <a:off x="1622485" y="2907070"/>
              <a:ext cx="91668" cy="63185"/>
            </a:xfrm>
            <a:custGeom>
              <a:avLst/>
              <a:gdLst/>
              <a:ahLst/>
              <a:cxnLst/>
              <a:rect l="l" t="t" r="r" b="b"/>
              <a:pathLst>
                <a:path w="4937" h="3403" extrusionOk="0">
                  <a:moveTo>
                    <a:pt x="4937" y="0"/>
                  </a:moveTo>
                  <a:lnTo>
                    <a:pt x="0" y="1635"/>
                  </a:lnTo>
                  <a:lnTo>
                    <a:pt x="801" y="3403"/>
                  </a:lnTo>
                  <a:lnTo>
                    <a:pt x="4870" y="2102"/>
                  </a:lnTo>
                  <a:lnTo>
                    <a:pt x="4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82;p102">
              <a:extLst>
                <a:ext uri="{FF2B5EF4-FFF2-40B4-BE49-F238E27FC236}">
                  <a16:creationId xmlns:a16="http://schemas.microsoft.com/office/drawing/2014/main" id="{F1CC26E9-4C70-59E4-E91F-A5739FCD1964}"/>
                </a:ext>
              </a:extLst>
            </p:cNvPr>
            <p:cNvSpPr/>
            <p:nvPr/>
          </p:nvSpPr>
          <p:spPr>
            <a:xfrm>
              <a:off x="1340055" y="2928126"/>
              <a:ext cx="95400" cy="48331"/>
            </a:xfrm>
            <a:custGeom>
              <a:avLst/>
              <a:gdLst/>
              <a:ahLst/>
              <a:cxnLst/>
              <a:rect l="l" t="t" r="r" b="b"/>
              <a:pathLst>
                <a:path w="5138" h="2603" extrusionOk="0">
                  <a:moveTo>
                    <a:pt x="5137" y="0"/>
                  </a:moveTo>
                  <a:lnTo>
                    <a:pt x="0" y="734"/>
                  </a:lnTo>
                  <a:lnTo>
                    <a:pt x="467" y="2602"/>
                  </a:lnTo>
                  <a:lnTo>
                    <a:pt x="4704" y="2035"/>
                  </a:lnTo>
                  <a:lnTo>
                    <a:pt x="5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83;p102">
              <a:extLst>
                <a:ext uri="{FF2B5EF4-FFF2-40B4-BE49-F238E27FC236}">
                  <a16:creationId xmlns:a16="http://schemas.microsoft.com/office/drawing/2014/main" id="{8C84788B-2B13-B961-E98B-D0BC6BE052F6}"/>
                </a:ext>
              </a:extLst>
            </p:cNvPr>
            <p:cNvSpPr/>
            <p:nvPr/>
          </p:nvSpPr>
          <p:spPr>
            <a:xfrm>
              <a:off x="1296700" y="1828131"/>
              <a:ext cx="222364" cy="55777"/>
            </a:xfrm>
            <a:custGeom>
              <a:avLst/>
              <a:gdLst/>
              <a:ahLst/>
              <a:cxnLst/>
              <a:rect l="l" t="t" r="r" b="b"/>
              <a:pathLst>
                <a:path w="11976" h="3004" extrusionOk="0">
                  <a:moveTo>
                    <a:pt x="11975" y="1"/>
                  </a:moveTo>
                  <a:lnTo>
                    <a:pt x="0" y="1235"/>
                  </a:lnTo>
                  <a:lnTo>
                    <a:pt x="0" y="3003"/>
                  </a:lnTo>
                  <a:lnTo>
                    <a:pt x="11975" y="2069"/>
                  </a:lnTo>
                  <a:lnTo>
                    <a:pt x="119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84;p102">
              <a:extLst>
                <a:ext uri="{FF2B5EF4-FFF2-40B4-BE49-F238E27FC236}">
                  <a16:creationId xmlns:a16="http://schemas.microsoft.com/office/drawing/2014/main" id="{E03B1038-A696-9CF1-97E3-FB81E68C87B7}"/>
                </a:ext>
              </a:extLst>
            </p:cNvPr>
            <p:cNvSpPr/>
            <p:nvPr/>
          </p:nvSpPr>
          <p:spPr>
            <a:xfrm>
              <a:off x="1419319" y="1836190"/>
              <a:ext cx="51432" cy="40904"/>
            </a:xfrm>
            <a:custGeom>
              <a:avLst/>
              <a:gdLst/>
              <a:ahLst/>
              <a:cxnLst/>
              <a:rect l="l" t="t" r="r" b="b"/>
              <a:pathLst>
                <a:path w="2770" h="2203" extrusionOk="0">
                  <a:moveTo>
                    <a:pt x="2603" y="1"/>
                  </a:moveTo>
                  <a:lnTo>
                    <a:pt x="1" y="234"/>
                  </a:lnTo>
                  <a:lnTo>
                    <a:pt x="168" y="2202"/>
                  </a:lnTo>
                  <a:lnTo>
                    <a:pt x="2770" y="1969"/>
                  </a:lnTo>
                  <a:lnTo>
                    <a:pt x="26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85;p102">
              <a:extLst>
                <a:ext uri="{FF2B5EF4-FFF2-40B4-BE49-F238E27FC236}">
                  <a16:creationId xmlns:a16="http://schemas.microsoft.com/office/drawing/2014/main" id="{EE6E0E1E-A2F1-51CE-1F32-F3A247BCA21E}"/>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86;p102">
              <a:extLst>
                <a:ext uri="{FF2B5EF4-FFF2-40B4-BE49-F238E27FC236}">
                  <a16:creationId xmlns:a16="http://schemas.microsoft.com/office/drawing/2014/main" id="{C8FEBCB8-BD31-30B9-2C01-573702F3885E}"/>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87;p102">
              <a:extLst>
                <a:ext uri="{FF2B5EF4-FFF2-40B4-BE49-F238E27FC236}">
                  <a16:creationId xmlns:a16="http://schemas.microsoft.com/office/drawing/2014/main" id="{D4DC4C4D-8938-17A4-F3F3-A7254E8453B3}"/>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88;p102">
              <a:extLst>
                <a:ext uri="{FF2B5EF4-FFF2-40B4-BE49-F238E27FC236}">
                  <a16:creationId xmlns:a16="http://schemas.microsoft.com/office/drawing/2014/main" id="{FE3132E1-1972-1A16-5BDF-AA6E672C3571}"/>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89;p102">
              <a:extLst>
                <a:ext uri="{FF2B5EF4-FFF2-40B4-BE49-F238E27FC236}">
                  <a16:creationId xmlns:a16="http://schemas.microsoft.com/office/drawing/2014/main" id="{52B659AA-2F97-43B7-FD8F-3797C0E42D5F}"/>
                </a:ext>
              </a:extLst>
            </p:cNvPr>
            <p:cNvSpPr/>
            <p:nvPr/>
          </p:nvSpPr>
          <p:spPr>
            <a:xfrm>
              <a:off x="1224231" y="1307517"/>
              <a:ext cx="246521" cy="350202"/>
            </a:xfrm>
            <a:custGeom>
              <a:avLst/>
              <a:gdLst/>
              <a:ahLst/>
              <a:cxnLst/>
              <a:rect l="l" t="t" r="r" b="b"/>
              <a:pathLst>
                <a:path w="13277" h="18861" extrusionOk="0">
                  <a:moveTo>
                    <a:pt x="10260" y="0"/>
                  </a:moveTo>
                  <a:cubicBezTo>
                    <a:pt x="7338" y="0"/>
                    <a:pt x="834" y="4623"/>
                    <a:pt x="834" y="4623"/>
                  </a:cubicBezTo>
                  <a:cubicBezTo>
                    <a:pt x="1168" y="6925"/>
                    <a:pt x="2102" y="9460"/>
                    <a:pt x="1068" y="11728"/>
                  </a:cubicBezTo>
                  <a:cubicBezTo>
                    <a:pt x="0" y="13963"/>
                    <a:pt x="101" y="18500"/>
                    <a:pt x="5037" y="18833"/>
                  </a:cubicBezTo>
                  <a:cubicBezTo>
                    <a:pt x="5312" y="18852"/>
                    <a:pt x="5581" y="18861"/>
                    <a:pt x="5844" y="18861"/>
                  </a:cubicBezTo>
                  <a:cubicBezTo>
                    <a:pt x="10296" y="18861"/>
                    <a:pt x="12952" y="16259"/>
                    <a:pt x="13110" y="13329"/>
                  </a:cubicBezTo>
                  <a:cubicBezTo>
                    <a:pt x="13277" y="10227"/>
                    <a:pt x="11776" y="9493"/>
                    <a:pt x="11942" y="7559"/>
                  </a:cubicBezTo>
                  <a:cubicBezTo>
                    <a:pt x="12109" y="5657"/>
                    <a:pt x="12643" y="3622"/>
                    <a:pt x="11542" y="720"/>
                  </a:cubicBezTo>
                  <a:cubicBezTo>
                    <a:pt x="11343" y="210"/>
                    <a:pt x="10883" y="0"/>
                    <a:pt x="10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90;p102">
              <a:extLst>
                <a:ext uri="{FF2B5EF4-FFF2-40B4-BE49-F238E27FC236}">
                  <a16:creationId xmlns:a16="http://schemas.microsoft.com/office/drawing/2014/main" id="{1A91EF0E-2681-AFA3-386E-DF980073D625}"/>
                </a:ext>
              </a:extLst>
            </p:cNvPr>
            <p:cNvSpPr/>
            <p:nvPr/>
          </p:nvSpPr>
          <p:spPr>
            <a:xfrm>
              <a:off x="1233942" y="1251685"/>
              <a:ext cx="241155" cy="224388"/>
            </a:xfrm>
            <a:custGeom>
              <a:avLst/>
              <a:gdLst/>
              <a:ahLst/>
              <a:cxnLst/>
              <a:rect l="l" t="t" r="r" b="b"/>
              <a:pathLst>
                <a:path w="12988" h="12085" extrusionOk="0">
                  <a:moveTo>
                    <a:pt x="5431" y="1"/>
                  </a:moveTo>
                  <a:cubicBezTo>
                    <a:pt x="2803" y="1"/>
                    <a:pt x="2146" y="2060"/>
                    <a:pt x="2146" y="2060"/>
                  </a:cubicBezTo>
                  <a:cubicBezTo>
                    <a:pt x="2146" y="2060"/>
                    <a:pt x="2126" y="2057"/>
                    <a:pt x="2090" y="2057"/>
                  </a:cubicBezTo>
                  <a:cubicBezTo>
                    <a:pt x="1781" y="2057"/>
                    <a:pt x="290" y="2244"/>
                    <a:pt x="111" y="5829"/>
                  </a:cubicBezTo>
                  <a:cubicBezTo>
                    <a:pt x="0" y="8437"/>
                    <a:pt x="1413" y="12085"/>
                    <a:pt x="5022" y="12085"/>
                  </a:cubicBezTo>
                  <a:cubicBezTo>
                    <a:pt x="5751" y="12085"/>
                    <a:pt x="6569" y="11936"/>
                    <a:pt x="7483" y="11600"/>
                  </a:cubicBezTo>
                  <a:cubicBezTo>
                    <a:pt x="12987" y="9532"/>
                    <a:pt x="12387" y="1959"/>
                    <a:pt x="7617" y="392"/>
                  </a:cubicBezTo>
                  <a:cubicBezTo>
                    <a:pt x="6769" y="113"/>
                    <a:pt x="6046" y="1"/>
                    <a:pt x="5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91;p102">
              <a:extLst>
                <a:ext uri="{FF2B5EF4-FFF2-40B4-BE49-F238E27FC236}">
                  <a16:creationId xmlns:a16="http://schemas.microsoft.com/office/drawing/2014/main" id="{48908C8B-E941-19CA-FDE5-903D8467E7CA}"/>
                </a:ext>
              </a:extLst>
            </p:cNvPr>
            <p:cNvSpPr/>
            <p:nvPr/>
          </p:nvSpPr>
          <p:spPr>
            <a:xfrm>
              <a:off x="1222374" y="1528990"/>
              <a:ext cx="304748" cy="323947"/>
            </a:xfrm>
            <a:custGeom>
              <a:avLst/>
              <a:gdLst/>
              <a:ahLst/>
              <a:cxnLst/>
              <a:rect l="l" t="t" r="r" b="b"/>
              <a:pathLst>
                <a:path w="16413" h="17447" extrusionOk="0">
                  <a:moveTo>
                    <a:pt x="9807" y="0"/>
                  </a:moveTo>
                  <a:cubicBezTo>
                    <a:pt x="9107" y="34"/>
                    <a:pt x="8406" y="67"/>
                    <a:pt x="7739" y="134"/>
                  </a:cubicBezTo>
                  <a:lnTo>
                    <a:pt x="7706" y="134"/>
                  </a:lnTo>
                  <a:lnTo>
                    <a:pt x="6772" y="267"/>
                  </a:lnTo>
                  <a:cubicBezTo>
                    <a:pt x="6472" y="301"/>
                    <a:pt x="6171" y="334"/>
                    <a:pt x="5838" y="367"/>
                  </a:cubicBezTo>
                  <a:lnTo>
                    <a:pt x="4937" y="534"/>
                  </a:lnTo>
                  <a:lnTo>
                    <a:pt x="4770" y="567"/>
                  </a:lnTo>
                  <a:lnTo>
                    <a:pt x="4037" y="701"/>
                  </a:lnTo>
                  <a:lnTo>
                    <a:pt x="3970" y="701"/>
                  </a:lnTo>
                  <a:lnTo>
                    <a:pt x="3603" y="768"/>
                  </a:lnTo>
                  <a:cubicBezTo>
                    <a:pt x="3369" y="801"/>
                    <a:pt x="3136" y="868"/>
                    <a:pt x="2902" y="901"/>
                  </a:cubicBezTo>
                  <a:lnTo>
                    <a:pt x="2836" y="901"/>
                  </a:lnTo>
                  <a:lnTo>
                    <a:pt x="2002" y="1101"/>
                  </a:lnTo>
                  <a:lnTo>
                    <a:pt x="1902" y="1135"/>
                  </a:lnTo>
                  <a:cubicBezTo>
                    <a:pt x="1602" y="1201"/>
                    <a:pt x="1268" y="1301"/>
                    <a:pt x="968" y="1368"/>
                  </a:cubicBezTo>
                  <a:cubicBezTo>
                    <a:pt x="367" y="1568"/>
                    <a:pt x="0" y="2235"/>
                    <a:pt x="201" y="2836"/>
                  </a:cubicBezTo>
                  <a:cubicBezTo>
                    <a:pt x="334" y="3203"/>
                    <a:pt x="467" y="3570"/>
                    <a:pt x="567" y="3937"/>
                  </a:cubicBezTo>
                  <a:cubicBezTo>
                    <a:pt x="901" y="4837"/>
                    <a:pt x="1168" y="5671"/>
                    <a:pt x="1401" y="6472"/>
                  </a:cubicBezTo>
                  <a:cubicBezTo>
                    <a:pt x="1868" y="7939"/>
                    <a:pt x="2235" y="9207"/>
                    <a:pt x="2502" y="10374"/>
                  </a:cubicBezTo>
                  <a:cubicBezTo>
                    <a:pt x="3403" y="13877"/>
                    <a:pt x="3970" y="17446"/>
                    <a:pt x="3970" y="17446"/>
                  </a:cubicBezTo>
                  <a:lnTo>
                    <a:pt x="15945" y="16112"/>
                  </a:lnTo>
                  <a:cubicBezTo>
                    <a:pt x="16412" y="7706"/>
                    <a:pt x="15978" y="5071"/>
                    <a:pt x="15712" y="2802"/>
                  </a:cubicBezTo>
                  <a:cubicBezTo>
                    <a:pt x="15545" y="801"/>
                    <a:pt x="15245" y="367"/>
                    <a:pt x="15145" y="267"/>
                  </a:cubicBezTo>
                  <a:lnTo>
                    <a:pt x="15111" y="234"/>
                  </a:lnTo>
                  <a:lnTo>
                    <a:pt x="14344" y="167"/>
                  </a:lnTo>
                  <a:cubicBezTo>
                    <a:pt x="14010" y="134"/>
                    <a:pt x="13610" y="100"/>
                    <a:pt x="13176" y="100"/>
                  </a:cubicBezTo>
                  <a:lnTo>
                    <a:pt x="12476" y="67"/>
                  </a:lnTo>
                  <a:lnTo>
                    <a:pt x="12443" y="67"/>
                  </a:lnTo>
                  <a:cubicBezTo>
                    <a:pt x="11709" y="0"/>
                    <a:pt x="10908" y="0"/>
                    <a:pt x="10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92;p102">
              <a:extLst>
                <a:ext uri="{FF2B5EF4-FFF2-40B4-BE49-F238E27FC236}">
                  <a16:creationId xmlns:a16="http://schemas.microsoft.com/office/drawing/2014/main" id="{A87DE75C-F62D-77EA-0BAC-D61B48AD4098}"/>
                </a:ext>
              </a:extLst>
            </p:cNvPr>
            <p:cNvSpPr/>
            <p:nvPr/>
          </p:nvSpPr>
          <p:spPr>
            <a:xfrm>
              <a:off x="1317142" y="1462092"/>
              <a:ext cx="92912" cy="113373"/>
            </a:xfrm>
            <a:custGeom>
              <a:avLst/>
              <a:gdLst/>
              <a:ahLst/>
              <a:cxnLst/>
              <a:rect l="l" t="t" r="r" b="b"/>
              <a:pathLst>
                <a:path w="5004" h="6106" extrusionOk="0">
                  <a:moveTo>
                    <a:pt x="300" y="1"/>
                  </a:moveTo>
                  <a:lnTo>
                    <a:pt x="300" y="1"/>
                  </a:lnTo>
                  <a:cubicBezTo>
                    <a:pt x="300" y="1"/>
                    <a:pt x="1768" y="2903"/>
                    <a:pt x="0" y="4571"/>
                  </a:cubicBezTo>
                  <a:cubicBezTo>
                    <a:pt x="0" y="4571"/>
                    <a:pt x="834" y="5738"/>
                    <a:pt x="3636" y="6105"/>
                  </a:cubicBezTo>
                  <a:cubicBezTo>
                    <a:pt x="3636" y="6105"/>
                    <a:pt x="5004" y="5205"/>
                    <a:pt x="4403" y="4104"/>
                  </a:cubicBezTo>
                  <a:cubicBezTo>
                    <a:pt x="4403" y="4104"/>
                    <a:pt x="3469" y="4070"/>
                    <a:pt x="3503" y="2036"/>
                  </a:cubicBezTo>
                  <a:cubicBezTo>
                    <a:pt x="3536" y="1569"/>
                    <a:pt x="3569" y="1102"/>
                    <a:pt x="3636" y="635"/>
                  </a:cubicBezTo>
                  <a:lnTo>
                    <a:pt x="300"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93;p102">
              <a:extLst>
                <a:ext uri="{FF2B5EF4-FFF2-40B4-BE49-F238E27FC236}">
                  <a16:creationId xmlns:a16="http://schemas.microsoft.com/office/drawing/2014/main" id="{33FEA459-92C7-E169-3242-72500251AE62}"/>
                </a:ext>
              </a:extLst>
            </p:cNvPr>
            <p:cNvSpPr/>
            <p:nvPr/>
          </p:nvSpPr>
          <p:spPr>
            <a:xfrm>
              <a:off x="1322713" y="1462092"/>
              <a:ext cx="62572" cy="37803"/>
            </a:xfrm>
            <a:custGeom>
              <a:avLst/>
              <a:gdLst/>
              <a:ahLst/>
              <a:cxnLst/>
              <a:rect l="l" t="t" r="r" b="b"/>
              <a:pathLst>
                <a:path w="3370" h="2036" extrusionOk="0">
                  <a:moveTo>
                    <a:pt x="0" y="1"/>
                  </a:moveTo>
                  <a:cubicBezTo>
                    <a:pt x="0" y="1"/>
                    <a:pt x="968" y="2036"/>
                    <a:pt x="3236" y="2036"/>
                  </a:cubicBezTo>
                  <a:cubicBezTo>
                    <a:pt x="3236" y="1569"/>
                    <a:pt x="3269" y="1102"/>
                    <a:pt x="3369" y="635"/>
                  </a:cubicBez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4;p102">
              <a:extLst>
                <a:ext uri="{FF2B5EF4-FFF2-40B4-BE49-F238E27FC236}">
                  <a16:creationId xmlns:a16="http://schemas.microsoft.com/office/drawing/2014/main" id="{46AD2D86-3AD0-0718-4003-4FBBBCF474CD}"/>
                </a:ext>
              </a:extLst>
            </p:cNvPr>
            <p:cNvSpPr/>
            <p:nvPr/>
          </p:nvSpPr>
          <p:spPr>
            <a:xfrm>
              <a:off x="1306596" y="1511036"/>
              <a:ext cx="126370" cy="77556"/>
            </a:xfrm>
            <a:custGeom>
              <a:avLst/>
              <a:gdLst/>
              <a:ahLst/>
              <a:cxnLst/>
              <a:rect l="l" t="t" r="r" b="b"/>
              <a:pathLst>
                <a:path w="6806" h="4177" extrusionOk="0">
                  <a:moveTo>
                    <a:pt x="768" y="0"/>
                  </a:moveTo>
                  <a:cubicBezTo>
                    <a:pt x="668" y="834"/>
                    <a:pt x="401" y="1635"/>
                    <a:pt x="1" y="2368"/>
                  </a:cubicBezTo>
                  <a:cubicBezTo>
                    <a:pt x="1" y="2368"/>
                    <a:pt x="2370" y="4176"/>
                    <a:pt x="3823" y="4176"/>
                  </a:cubicBezTo>
                  <a:cubicBezTo>
                    <a:pt x="3874" y="4176"/>
                    <a:pt x="3923" y="4174"/>
                    <a:pt x="3970" y="4170"/>
                  </a:cubicBezTo>
                  <a:cubicBezTo>
                    <a:pt x="5438" y="4003"/>
                    <a:pt x="6806" y="2402"/>
                    <a:pt x="6806" y="2402"/>
                  </a:cubicBezTo>
                  <a:cubicBezTo>
                    <a:pt x="6105" y="1901"/>
                    <a:pt x="5838" y="0"/>
                    <a:pt x="5838" y="0"/>
                  </a:cubicBezTo>
                  <a:cubicBezTo>
                    <a:pt x="5194" y="278"/>
                    <a:pt x="4415" y="371"/>
                    <a:pt x="3664" y="371"/>
                  </a:cubicBezTo>
                  <a:cubicBezTo>
                    <a:pt x="2162" y="37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595;p102">
              <a:extLst>
                <a:ext uri="{FF2B5EF4-FFF2-40B4-BE49-F238E27FC236}">
                  <a16:creationId xmlns:a16="http://schemas.microsoft.com/office/drawing/2014/main" id="{0D76B7D2-0FC0-B885-62CD-0CC09B95AA95}"/>
                </a:ext>
              </a:extLst>
            </p:cNvPr>
            <p:cNvSpPr/>
            <p:nvPr/>
          </p:nvSpPr>
          <p:spPr>
            <a:xfrm>
              <a:off x="1293952" y="1526502"/>
              <a:ext cx="146460" cy="150527"/>
            </a:xfrm>
            <a:custGeom>
              <a:avLst/>
              <a:gdLst/>
              <a:ahLst/>
              <a:cxnLst/>
              <a:rect l="l" t="t" r="r" b="b"/>
              <a:pathLst>
                <a:path w="7888" h="8107" extrusionOk="0">
                  <a:moveTo>
                    <a:pt x="7053" y="1"/>
                  </a:moveTo>
                  <a:cubicBezTo>
                    <a:pt x="6986" y="1"/>
                    <a:pt x="6953" y="68"/>
                    <a:pt x="6986" y="134"/>
                  </a:cubicBezTo>
                  <a:cubicBezTo>
                    <a:pt x="7687" y="2670"/>
                    <a:pt x="7654" y="5338"/>
                    <a:pt x="6953" y="7873"/>
                  </a:cubicBezTo>
                  <a:cubicBezTo>
                    <a:pt x="4118" y="6172"/>
                    <a:pt x="1783" y="3704"/>
                    <a:pt x="248" y="768"/>
                  </a:cubicBezTo>
                  <a:cubicBezTo>
                    <a:pt x="239" y="739"/>
                    <a:pt x="212" y="727"/>
                    <a:pt x="180" y="727"/>
                  </a:cubicBezTo>
                  <a:cubicBezTo>
                    <a:pt x="104" y="727"/>
                    <a:pt x="1" y="797"/>
                    <a:pt x="48" y="868"/>
                  </a:cubicBezTo>
                  <a:cubicBezTo>
                    <a:pt x="1616" y="3870"/>
                    <a:pt x="4018" y="6372"/>
                    <a:pt x="6953" y="8107"/>
                  </a:cubicBezTo>
                  <a:lnTo>
                    <a:pt x="7053" y="8107"/>
                  </a:lnTo>
                  <a:cubicBezTo>
                    <a:pt x="7053" y="8107"/>
                    <a:pt x="7087" y="8073"/>
                    <a:pt x="7120" y="8040"/>
                  </a:cubicBezTo>
                  <a:cubicBezTo>
                    <a:pt x="7887" y="5438"/>
                    <a:pt x="7887" y="2703"/>
                    <a:pt x="7187" y="68"/>
                  </a:cubicBezTo>
                  <a:cubicBezTo>
                    <a:pt x="7187" y="34"/>
                    <a:pt x="7120" y="1"/>
                    <a:pt x="7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96;p102">
              <a:extLst>
                <a:ext uri="{FF2B5EF4-FFF2-40B4-BE49-F238E27FC236}">
                  <a16:creationId xmlns:a16="http://schemas.microsoft.com/office/drawing/2014/main" id="{1ACBE585-6B58-3668-BA25-B8576EB4CE57}"/>
                </a:ext>
              </a:extLst>
            </p:cNvPr>
            <p:cNvSpPr/>
            <p:nvPr/>
          </p:nvSpPr>
          <p:spPr>
            <a:xfrm>
              <a:off x="1410686" y="1675154"/>
              <a:ext cx="41480" cy="31193"/>
            </a:xfrm>
            <a:custGeom>
              <a:avLst/>
              <a:gdLst/>
              <a:ahLst/>
              <a:cxnLst/>
              <a:rect l="l" t="t" r="r" b="b"/>
              <a:pathLst>
                <a:path w="2234" h="1680" extrusionOk="0">
                  <a:moveTo>
                    <a:pt x="733" y="1"/>
                  </a:moveTo>
                  <a:cubicBezTo>
                    <a:pt x="733" y="1"/>
                    <a:pt x="0" y="1679"/>
                    <a:pt x="929" y="1679"/>
                  </a:cubicBezTo>
                  <a:cubicBezTo>
                    <a:pt x="971" y="1679"/>
                    <a:pt x="1017" y="1676"/>
                    <a:pt x="1066" y="1669"/>
                  </a:cubicBezTo>
                  <a:cubicBezTo>
                    <a:pt x="2234" y="1535"/>
                    <a:pt x="733"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97;p102">
              <a:extLst>
                <a:ext uri="{FF2B5EF4-FFF2-40B4-BE49-F238E27FC236}">
                  <a16:creationId xmlns:a16="http://schemas.microsoft.com/office/drawing/2014/main" id="{D89A6A8D-0D55-D3B9-F51C-9F886F435386}"/>
                </a:ext>
              </a:extLst>
            </p:cNvPr>
            <p:cNvSpPr/>
            <p:nvPr/>
          </p:nvSpPr>
          <p:spPr>
            <a:xfrm>
              <a:off x="1412524" y="1673297"/>
              <a:ext cx="30971" cy="34833"/>
            </a:xfrm>
            <a:custGeom>
              <a:avLst/>
              <a:gdLst/>
              <a:ahLst/>
              <a:cxnLst/>
              <a:rect l="l" t="t" r="r" b="b"/>
              <a:pathLst>
                <a:path w="1668" h="1876" extrusionOk="0">
                  <a:moveTo>
                    <a:pt x="634" y="301"/>
                  </a:moveTo>
                  <a:cubicBezTo>
                    <a:pt x="967" y="668"/>
                    <a:pt x="1368" y="1201"/>
                    <a:pt x="1268" y="1502"/>
                  </a:cubicBezTo>
                  <a:cubicBezTo>
                    <a:pt x="1234" y="1602"/>
                    <a:pt x="1134" y="1668"/>
                    <a:pt x="967" y="1668"/>
                  </a:cubicBezTo>
                  <a:cubicBezTo>
                    <a:pt x="928" y="1676"/>
                    <a:pt x="889" y="1681"/>
                    <a:pt x="850" y="1681"/>
                  </a:cubicBezTo>
                  <a:cubicBezTo>
                    <a:pt x="724" y="1681"/>
                    <a:pt x="602" y="1637"/>
                    <a:pt x="500" y="1535"/>
                  </a:cubicBezTo>
                  <a:cubicBezTo>
                    <a:pt x="334" y="1268"/>
                    <a:pt x="500" y="634"/>
                    <a:pt x="634" y="301"/>
                  </a:cubicBezTo>
                  <a:close/>
                  <a:moveTo>
                    <a:pt x="600" y="1"/>
                  </a:moveTo>
                  <a:cubicBezTo>
                    <a:pt x="567" y="1"/>
                    <a:pt x="534" y="34"/>
                    <a:pt x="534" y="67"/>
                  </a:cubicBezTo>
                  <a:cubicBezTo>
                    <a:pt x="467" y="167"/>
                    <a:pt x="0" y="1201"/>
                    <a:pt x="334" y="1668"/>
                  </a:cubicBezTo>
                  <a:cubicBezTo>
                    <a:pt x="449" y="1784"/>
                    <a:pt x="591" y="1875"/>
                    <a:pt x="757" y="1875"/>
                  </a:cubicBezTo>
                  <a:cubicBezTo>
                    <a:pt x="782" y="1875"/>
                    <a:pt x="808" y="1873"/>
                    <a:pt x="834" y="1869"/>
                  </a:cubicBezTo>
                  <a:lnTo>
                    <a:pt x="967" y="1869"/>
                  </a:lnTo>
                  <a:cubicBezTo>
                    <a:pt x="1234" y="1835"/>
                    <a:pt x="1434" y="1735"/>
                    <a:pt x="1468" y="1535"/>
                  </a:cubicBezTo>
                  <a:cubicBezTo>
                    <a:pt x="1668" y="1035"/>
                    <a:pt x="801" y="134"/>
                    <a:pt x="701" y="34"/>
                  </a:cubicBezTo>
                  <a:cubicBezTo>
                    <a:pt x="667" y="1"/>
                    <a:pt x="634" y="1"/>
                    <a:pt x="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98;p102">
              <a:extLst>
                <a:ext uri="{FF2B5EF4-FFF2-40B4-BE49-F238E27FC236}">
                  <a16:creationId xmlns:a16="http://schemas.microsoft.com/office/drawing/2014/main" id="{CF747BE8-EFE5-135D-D602-D65F94DAA3DD}"/>
                </a:ext>
              </a:extLst>
            </p:cNvPr>
            <p:cNvSpPr/>
            <p:nvPr/>
          </p:nvSpPr>
          <p:spPr>
            <a:xfrm>
              <a:off x="1427990" y="1556247"/>
              <a:ext cx="4976" cy="6833"/>
            </a:xfrm>
            <a:custGeom>
              <a:avLst/>
              <a:gdLst/>
              <a:ahLst/>
              <a:cxnLst/>
              <a:rect l="l" t="t" r="r" b="b"/>
              <a:pathLst>
                <a:path w="268" h="368" extrusionOk="0">
                  <a:moveTo>
                    <a:pt x="268" y="0"/>
                  </a:moveTo>
                  <a:lnTo>
                    <a:pt x="268" y="0"/>
                  </a:lnTo>
                  <a:cubicBezTo>
                    <a:pt x="268" y="0"/>
                    <a:pt x="168" y="134"/>
                    <a:pt x="1" y="367"/>
                  </a:cubicBezTo>
                  <a:cubicBezTo>
                    <a:pt x="101" y="234"/>
                    <a:pt x="201" y="134"/>
                    <a:pt x="2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4599;p102">
              <a:extLst>
                <a:ext uri="{FF2B5EF4-FFF2-40B4-BE49-F238E27FC236}">
                  <a16:creationId xmlns:a16="http://schemas.microsoft.com/office/drawing/2014/main" id="{B2679270-D1A8-793E-2AD4-A38732D3BF10}"/>
                </a:ext>
              </a:extLst>
            </p:cNvPr>
            <p:cNvSpPr/>
            <p:nvPr/>
          </p:nvSpPr>
          <p:spPr>
            <a:xfrm>
              <a:off x="1260772" y="1300220"/>
              <a:ext cx="173439" cy="190465"/>
            </a:xfrm>
            <a:custGeom>
              <a:avLst/>
              <a:gdLst/>
              <a:ahLst/>
              <a:cxnLst/>
              <a:rect l="l" t="t" r="r" b="b"/>
              <a:pathLst>
                <a:path w="9341" h="10258" extrusionOk="0">
                  <a:moveTo>
                    <a:pt x="5264" y="0"/>
                  </a:moveTo>
                  <a:cubicBezTo>
                    <a:pt x="5127" y="0"/>
                    <a:pt x="4984" y="4"/>
                    <a:pt x="4837" y="13"/>
                  </a:cubicBezTo>
                  <a:cubicBezTo>
                    <a:pt x="1" y="279"/>
                    <a:pt x="267" y="9353"/>
                    <a:pt x="5271" y="10187"/>
                  </a:cubicBezTo>
                  <a:cubicBezTo>
                    <a:pt x="5404" y="10220"/>
                    <a:pt x="5538" y="10253"/>
                    <a:pt x="5671" y="10253"/>
                  </a:cubicBezTo>
                  <a:lnTo>
                    <a:pt x="6305" y="10253"/>
                  </a:lnTo>
                  <a:cubicBezTo>
                    <a:pt x="6353" y="10256"/>
                    <a:pt x="6401" y="10257"/>
                    <a:pt x="6448" y="10257"/>
                  </a:cubicBezTo>
                  <a:cubicBezTo>
                    <a:pt x="7626" y="10257"/>
                    <a:pt x="8686" y="9473"/>
                    <a:pt x="9007" y="8319"/>
                  </a:cubicBezTo>
                  <a:cubicBezTo>
                    <a:pt x="9040" y="8218"/>
                    <a:pt x="9074" y="8118"/>
                    <a:pt x="9074" y="8018"/>
                  </a:cubicBezTo>
                  <a:cubicBezTo>
                    <a:pt x="9341" y="6817"/>
                    <a:pt x="9341" y="5550"/>
                    <a:pt x="9140" y="4349"/>
                  </a:cubicBezTo>
                  <a:cubicBezTo>
                    <a:pt x="8792" y="1497"/>
                    <a:pt x="7871" y="0"/>
                    <a:pt x="5264"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7" name="Google Shape;4600;p102">
              <a:extLst>
                <a:ext uri="{FF2B5EF4-FFF2-40B4-BE49-F238E27FC236}">
                  <a16:creationId xmlns:a16="http://schemas.microsoft.com/office/drawing/2014/main" id="{3F547597-48AD-2E24-6C40-F0564A8FB00A}"/>
                </a:ext>
              </a:extLst>
            </p:cNvPr>
            <p:cNvSpPr/>
            <p:nvPr/>
          </p:nvSpPr>
          <p:spPr>
            <a:xfrm>
              <a:off x="1395794" y="1379726"/>
              <a:ext cx="16748" cy="27981"/>
            </a:xfrm>
            <a:custGeom>
              <a:avLst/>
              <a:gdLst/>
              <a:ahLst/>
              <a:cxnLst/>
              <a:rect l="l" t="t" r="r" b="b"/>
              <a:pathLst>
                <a:path w="902" h="1507" extrusionOk="0">
                  <a:moveTo>
                    <a:pt x="0" y="0"/>
                  </a:moveTo>
                  <a:lnTo>
                    <a:pt x="134" y="1501"/>
                  </a:lnTo>
                  <a:cubicBezTo>
                    <a:pt x="164" y="1505"/>
                    <a:pt x="194" y="1506"/>
                    <a:pt x="225" y="1506"/>
                  </a:cubicBezTo>
                  <a:cubicBezTo>
                    <a:pt x="493" y="1506"/>
                    <a:pt x="751" y="1374"/>
                    <a:pt x="901" y="1134"/>
                  </a:cubicBezTo>
                  <a:cubicBezTo>
                    <a:pt x="534" y="801"/>
                    <a:pt x="234" y="401"/>
                    <a:pt x="0" y="0"/>
                  </a:cubicBezTo>
                  <a:close/>
                </a:path>
              </a:pathLst>
            </a:custGeom>
            <a:solidFill>
              <a:srgbClr val="D4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4601;p102">
              <a:extLst>
                <a:ext uri="{FF2B5EF4-FFF2-40B4-BE49-F238E27FC236}">
                  <a16:creationId xmlns:a16="http://schemas.microsoft.com/office/drawing/2014/main" id="{57CD50BD-F3A9-5458-325D-E6775420375A}"/>
                </a:ext>
              </a:extLst>
            </p:cNvPr>
            <p:cNvSpPr/>
            <p:nvPr/>
          </p:nvSpPr>
          <p:spPr>
            <a:xfrm>
              <a:off x="1351195" y="1369124"/>
              <a:ext cx="11178" cy="16191"/>
            </a:xfrm>
            <a:custGeom>
              <a:avLst/>
              <a:gdLst/>
              <a:ahLst/>
              <a:cxnLst/>
              <a:rect l="l" t="t" r="r" b="b"/>
              <a:pathLst>
                <a:path w="602" h="872" extrusionOk="0">
                  <a:moveTo>
                    <a:pt x="304" y="1"/>
                  </a:moveTo>
                  <a:cubicBezTo>
                    <a:pt x="292" y="1"/>
                    <a:pt x="280" y="2"/>
                    <a:pt x="268" y="4"/>
                  </a:cubicBezTo>
                  <a:cubicBezTo>
                    <a:pt x="101" y="4"/>
                    <a:pt x="1" y="204"/>
                    <a:pt x="1" y="438"/>
                  </a:cubicBezTo>
                  <a:cubicBezTo>
                    <a:pt x="34" y="705"/>
                    <a:pt x="167" y="872"/>
                    <a:pt x="334" y="872"/>
                  </a:cubicBezTo>
                  <a:cubicBezTo>
                    <a:pt x="501" y="872"/>
                    <a:pt x="601" y="638"/>
                    <a:pt x="601" y="405"/>
                  </a:cubicBezTo>
                  <a:cubicBezTo>
                    <a:pt x="570" y="188"/>
                    <a:pt x="453" y="1"/>
                    <a:pt x="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4602;p102">
              <a:extLst>
                <a:ext uri="{FF2B5EF4-FFF2-40B4-BE49-F238E27FC236}">
                  <a16:creationId xmlns:a16="http://schemas.microsoft.com/office/drawing/2014/main" id="{720588E2-D534-3C90-C170-A047615C9991}"/>
                </a:ext>
              </a:extLst>
            </p:cNvPr>
            <p:cNvSpPr/>
            <p:nvPr/>
          </p:nvSpPr>
          <p:spPr>
            <a:xfrm>
              <a:off x="1354909" y="1364854"/>
              <a:ext cx="9321" cy="5904"/>
            </a:xfrm>
            <a:custGeom>
              <a:avLst/>
              <a:gdLst/>
              <a:ahLst/>
              <a:cxnLst/>
              <a:rect l="l" t="t" r="r" b="b"/>
              <a:pathLst>
                <a:path w="502" h="318" extrusionOk="0">
                  <a:moveTo>
                    <a:pt x="501" y="1"/>
                  </a:moveTo>
                  <a:lnTo>
                    <a:pt x="1" y="268"/>
                  </a:lnTo>
                  <a:cubicBezTo>
                    <a:pt x="54" y="303"/>
                    <a:pt x="104" y="317"/>
                    <a:pt x="150" y="317"/>
                  </a:cubicBezTo>
                  <a:cubicBezTo>
                    <a:pt x="365" y="31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4603;p102">
              <a:extLst>
                <a:ext uri="{FF2B5EF4-FFF2-40B4-BE49-F238E27FC236}">
                  <a16:creationId xmlns:a16="http://schemas.microsoft.com/office/drawing/2014/main" id="{14AF660C-DF74-CAD3-74A3-0F488C2418F4}"/>
                </a:ext>
              </a:extLst>
            </p:cNvPr>
            <p:cNvSpPr/>
            <p:nvPr/>
          </p:nvSpPr>
          <p:spPr>
            <a:xfrm>
              <a:off x="1406322" y="1363628"/>
              <a:ext cx="11790" cy="16172"/>
            </a:xfrm>
            <a:custGeom>
              <a:avLst/>
              <a:gdLst/>
              <a:ahLst/>
              <a:cxnLst/>
              <a:rect l="l" t="t" r="r" b="b"/>
              <a:pathLst>
                <a:path w="635" h="871" extrusionOk="0">
                  <a:moveTo>
                    <a:pt x="267" y="0"/>
                  </a:moveTo>
                  <a:cubicBezTo>
                    <a:pt x="134" y="33"/>
                    <a:pt x="0" y="234"/>
                    <a:pt x="34" y="467"/>
                  </a:cubicBezTo>
                  <a:cubicBezTo>
                    <a:pt x="34" y="683"/>
                    <a:pt x="177" y="871"/>
                    <a:pt x="304" y="871"/>
                  </a:cubicBezTo>
                  <a:cubicBezTo>
                    <a:pt x="314" y="871"/>
                    <a:pt x="324" y="870"/>
                    <a:pt x="334" y="867"/>
                  </a:cubicBezTo>
                  <a:cubicBezTo>
                    <a:pt x="501" y="867"/>
                    <a:pt x="634" y="667"/>
                    <a:pt x="601" y="434"/>
                  </a:cubicBezTo>
                  <a:cubicBezTo>
                    <a:pt x="568" y="200"/>
                    <a:pt x="434" y="0"/>
                    <a:pt x="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4604;p102">
              <a:extLst>
                <a:ext uri="{FF2B5EF4-FFF2-40B4-BE49-F238E27FC236}">
                  <a16:creationId xmlns:a16="http://schemas.microsoft.com/office/drawing/2014/main" id="{1DE8ED9B-880E-6101-77F6-E0BFB8065C90}"/>
                </a:ext>
              </a:extLst>
            </p:cNvPr>
            <p:cNvSpPr/>
            <p:nvPr/>
          </p:nvSpPr>
          <p:spPr>
            <a:xfrm>
              <a:off x="1410036" y="1359896"/>
              <a:ext cx="9302" cy="5347"/>
            </a:xfrm>
            <a:custGeom>
              <a:avLst/>
              <a:gdLst/>
              <a:ahLst/>
              <a:cxnLst/>
              <a:rect l="l" t="t" r="r" b="b"/>
              <a:pathLst>
                <a:path w="501" h="288" extrusionOk="0">
                  <a:moveTo>
                    <a:pt x="501" y="1"/>
                  </a:moveTo>
                  <a:lnTo>
                    <a:pt x="1" y="234"/>
                  </a:lnTo>
                  <a:cubicBezTo>
                    <a:pt x="51" y="272"/>
                    <a:pt x="99" y="287"/>
                    <a:pt x="146" y="287"/>
                  </a:cubicBezTo>
                  <a:cubicBezTo>
                    <a:pt x="347" y="28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4605;p102">
              <a:extLst>
                <a:ext uri="{FF2B5EF4-FFF2-40B4-BE49-F238E27FC236}">
                  <a16:creationId xmlns:a16="http://schemas.microsoft.com/office/drawing/2014/main" id="{44FF2E9B-32D7-6582-CC08-31F43C6A6F02}"/>
                </a:ext>
              </a:extLst>
            </p:cNvPr>
            <p:cNvSpPr/>
            <p:nvPr/>
          </p:nvSpPr>
          <p:spPr>
            <a:xfrm>
              <a:off x="1333241" y="1336780"/>
              <a:ext cx="29132" cy="15095"/>
            </a:xfrm>
            <a:custGeom>
              <a:avLst/>
              <a:gdLst/>
              <a:ahLst/>
              <a:cxnLst/>
              <a:rect l="l" t="t" r="r" b="b"/>
              <a:pathLst>
                <a:path w="1569" h="813" extrusionOk="0">
                  <a:moveTo>
                    <a:pt x="1254" y="0"/>
                  </a:moveTo>
                  <a:cubicBezTo>
                    <a:pt x="789" y="0"/>
                    <a:pt x="363" y="224"/>
                    <a:pt x="67" y="579"/>
                  </a:cubicBezTo>
                  <a:cubicBezTo>
                    <a:pt x="0" y="645"/>
                    <a:pt x="34" y="712"/>
                    <a:pt x="100" y="779"/>
                  </a:cubicBezTo>
                  <a:cubicBezTo>
                    <a:pt x="134" y="812"/>
                    <a:pt x="134" y="812"/>
                    <a:pt x="167" y="812"/>
                  </a:cubicBezTo>
                  <a:cubicBezTo>
                    <a:pt x="234" y="812"/>
                    <a:pt x="267" y="779"/>
                    <a:pt x="301" y="746"/>
                  </a:cubicBezTo>
                  <a:cubicBezTo>
                    <a:pt x="575" y="471"/>
                    <a:pt x="934" y="308"/>
                    <a:pt x="1300" y="308"/>
                  </a:cubicBezTo>
                  <a:cubicBezTo>
                    <a:pt x="1334" y="308"/>
                    <a:pt x="1367" y="309"/>
                    <a:pt x="1401" y="312"/>
                  </a:cubicBezTo>
                  <a:cubicBezTo>
                    <a:pt x="1501" y="312"/>
                    <a:pt x="1568" y="245"/>
                    <a:pt x="1568" y="145"/>
                  </a:cubicBezTo>
                  <a:cubicBezTo>
                    <a:pt x="1568" y="78"/>
                    <a:pt x="1501" y="12"/>
                    <a:pt x="1435" y="12"/>
                  </a:cubicBezTo>
                  <a:cubicBezTo>
                    <a:pt x="1374" y="4"/>
                    <a:pt x="1313" y="0"/>
                    <a:pt x="1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4606;p102">
              <a:extLst>
                <a:ext uri="{FF2B5EF4-FFF2-40B4-BE49-F238E27FC236}">
                  <a16:creationId xmlns:a16="http://schemas.microsoft.com/office/drawing/2014/main" id="{39423EE2-F35D-56E3-DC57-1E22B37E099C}"/>
                </a:ext>
              </a:extLst>
            </p:cNvPr>
            <p:cNvSpPr/>
            <p:nvPr/>
          </p:nvSpPr>
          <p:spPr>
            <a:xfrm>
              <a:off x="1394885" y="1330968"/>
              <a:ext cx="28798" cy="10379"/>
            </a:xfrm>
            <a:custGeom>
              <a:avLst/>
              <a:gdLst/>
              <a:ahLst/>
              <a:cxnLst/>
              <a:rect l="l" t="t" r="r" b="b"/>
              <a:pathLst>
                <a:path w="1551" h="559" extrusionOk="0">
                  <a:moveTo>
                    <a:pt x="644" y="0"/>
                  </a:moveTo>
                  <a:cubicBezTo>
                    <a:pt x="477" y="0"/>
                    <a:pt x="308" y="30"/>
                    <a:pt x="149" y="91"/>
                  </a:cubicBezTo>
                  <a:cubicBezTo>
                    <a:pt x="1" y="151"/>
                    <a:pt x="64" y="369"/>
                    <a:pt x="221" y="369"/>
                  </a:cubicBezTo>
                  <a:cubicBezTo>
                    <a:pt x="240" y="369"/>
                    <a:pt x="261" y="365"/>
                    <a:pt x="283" y="358"/>
                  </a:cubicBezTo>
                  <a:cubicBezTo>
                    <a:pt x="386" y="327"/>
                    <a:pt x="496" y="312"/>
                    <a:pt x="607" y="312"/>
                  </a:cubicBezTo>
                  <a:cubicBezTo>
                    <a:pt x="855" y="312"/>
                    <a:pt x="1110" y="387"/>
                    <a:pt x="1317" y="525"/>
                  </a:cubicBezTo>
                  <a:cubicBezTo>
                    <a:pt x="1317" y="525"/>
                    <a:pt x="1350" y="558"/>
                    <a:pt x="1384" y="558"/>
                  </a:cubicBezTo>
                  <a:cubicBezTo>
                    <a:pt x="1450" y="558"/>
                    <a:pt x="1484" y="525"/>
                    <a:pt x="1517" y="458"/>
                  </a:cubicBezTo>
                  <a:cubicBezTo>
                    <a:pt x="1550" y="391"/>
                    <a:pt x="1517" y="291"/>
                    <a:pt x="1450" y="258"/>
                  </a:cubicBezTo>
                  <a:cubicBezTo>
                    <a:pt x="1218" y="89"/>
                    <a:pt x="932"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4607;p102">
              <a:extLst>
                <a:ext uri="{FF2B5EF4-FFF2-40B4-BE49-F238E27FC236}">
                  <a16:creationId xmlns:a16="http://schemas.microsoft.com/office/drawing/2014/main" id="{DF82D34F-414F-914D-0FB2-17778B543CDA}"/>
                </a:ext>
              </a:extLst>
            </p:cNvPr>
            <p:cNvSpPr/>
            <p:nvPr/>
          </p:nvSpPr>
          <p:spPr>
            <a:xfrm>
              <a:off x="1249074" y="1279313"/>
              <a:ext cx="185601" cy="176614"/>
            </a:xfrm>
            <a:custGeom>
              <a:avLst/>
              <a:gdLst/>
              <a:ahLst/>
              <a:cxnLst/>
              <a:rect l="l" t="t" r="r" b="b"/>
              <a:pathLst>
                <a:path w="9996" h="9512" extrusionOk="0">
                  <a:moveTo>
                    <a:pt x="5232" y="1"/>
                  </a:moveTo>
                  <a:cubicBezTo>
                    <a:pt x="5156" y="1"/>
                    <a:pt x="5079" y="2"/>
                    <a:pt x="5000" y="4"/>
                  </a:cubicBezTo>
                  <a:cubicBezTo>
                    <a:pt x="1" y="138"/>
                    <a:pt x="430" y="7464"/>
                    <a:pt x="3126" y="9506"/>
                  </a:cubicBezTo>
                  <a:lnTo>
                    <a:pt x="3126" y="9506"/>
                  </a:lnTo>
                  <a:cubicBezTo>
                    <a:pt x="3021" y="9402"/>
                    <a:pt x="1822" y="7696"/>
                    <a:pt x="2565" y="6209"/>
                  </a:cubicBezTo>
                  <a:cubicBezTo>
                    <a:pt x="2565" y="6209"/>
                    <a:pt x="3799" y="3740"/>
                    <a:pt x="3466" y="1906"/>
                  </a:cubicBezTo>
                  <a:cubicBezTo>
                    <a:pt x="3466" y="1906"/>
                    <a:pt x="4759" y="1297"/>
                    <a:pt x="6176" y="1297"/>
                  </a:cubicBezTo>
                  <a:cubicBezTo>
                    <a:pt x="7726" y="1297"/>
                    <a:pt x="9423" y="2025"/>
                    <a:pt x="9737" y="5075"/>
                  </a:cubicBezTo>
                  <a:cubicBezTo>
                    <a:pt x="9737" y="5075"/>
                    <a:pt x="9996" y="1"/>
                    <a:pt x="5232" y="1"/>
                  </a:cubicBezTo>
                  <a:close/>
                  <a:moveTo>
                    <a:pt x="3126" y="9506"/>
                  </a:moveTo>
                  <a:cubicBezTo>
                    <a:pt x="3129" y="9510"/>
                    <a:pt x="3131" y="9511"/>
                    <a:pt x="3132" y="9511"/>
                  </a:cubicBezTo>
                  <a:cubicBezTo>
                    <a:pt x="3130" y="9510"/>
                    <a:pt x="3128" y="9508"/>
                    <a:pt x="3126" y="95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4608;p102">
              <a:extLst>
                <a:ext uri="{FF2B5EF4-FFF2-40B4-BE49-F238E27FC236}">
                  <a16:creationId xmlns:a16="http://schemas.microsoft.com/office/drawing/2014/main" id="{3A27B756-4ECD-6C9F-2485-F683763E96B6}"/>
                </a:ext>
              </a:extLst>
            </p:cNvPr>
            <p:cNvSpPr/>
            <p:nvPr/>
          </p:nvSpPr>
          <p:spPr>
            <a:xfrm>
              <a:off x="1256445" y="1385055"/>
              <a:ext cx="51321" cy="43652"/>
            </a:xfrm>
            <a:custGeom>
              <a:avLst/>
              <a:gdLst/>
              <a:ahLst/>
              <a:cxnLst/>
              <a:rect l="l" t="t" r="r" b="b"/>
              <a:pathLst>
                <a:path w="2764" h="2351" extrusionOk="0">
                  <a:moveTo>
                    <a:pt x="1423" y="0"/>
                  </a:moveTo>
                  <a:cubicBezTo>
                    <a:pt x="1361" y="0"/>
                    <a:pt x="1298" y="4"/>
                    <a:pt x="1234" y="14"/>
                  </a:cubicBezTo>
                  <a:cubicBezTo>
                    <a:pt x="334" y="147"/>
                    <a:pt x="0" y="2015"/>
                    <a:pt x="2268" y="2349"/>
                  </a:cubicBezTo>
                  <a:cubicBezTo>
                    <a:pt x="2285" y="2350"/>
                    <a:pt x="2300" y="2351"/>
                    <a:pt x="2316" y="2351"/>
                  </a:cubicBezTo>
                  <a:cubicBezTo>
                    <a:pt x="2617" y="2351"/>
                    <a:pt x="2764" y="2033"/>
                    <a:pt x="2669" y="1081"/>
                  </a:cubicBezTo>
                  <a:cubicBezTo>
                    <a:pt x="2578" y="444"/>
                    <a:pt x="2045" y="0"/>
                    <a:pt x="1423"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4609;p102">
              <a:extLst>
                <a:ext uri="{FF2B5EF4-FFF2-40B4-BE49-F238E27FC236}">
                  <a16:creationId xmlns:a16="http://schemas.microsoft.com/office/drawing/2014/main" id="{2411E201-A8EF-52A5-F8BA-90B496C1D7DD}"/>
                </a:ext>
              </a:extLst>
            </p:cNvPr>
            <p:cNvSpPr/>
            <p:nvPr/>
          </p:nvSpPr>
          <p:spPr>
            <a:xfrm>
              <a:off x="1367925" y="1415654"/>
              <a:ext cx="29745" cy="22931"/>
            </a:xfrm>
            <a:custGeom>
              <a:avLst/>
              <a:gdLst/>
              <a:ahLst/>
              <a:cxnLst/>
              <a:rect l="l" t="t" r="r" b="b"/>
              <a:pathLst>
                <a:path w="1602" h="1235" extrusionOk="0">
                  <a:moveTo>
                    <a:pt x="100" y="0"/>
                  </a:moveTo>
                  <a:cubicBezTo>
                    <a:pt x="34" y="33"/>
                    <a:pt x="0" y="67"/>
                    <a:pt x="0" y="133"/>
                  </a:cubicBezTo>
                  <a:cubicBezTo>
                    <a:pt x="234" y="767"/>
                    <a:pt x="801" y="1201"/>
                    <a:pt x="1501" y="1234"/>
                  </a:cubicBezTo>
                  <a:cubicBezTo>
                    <a:pt x="1535" y="1234"/>
                    <a:pt x="1601" y="1168"/>
                    <a:pt x="1601" y="1134"/>
                  </a:cubicBezTo>
                  <a:cubicBezTo>
                    <a:pt x="1601" y="1067"/>
                    <a:pt x="1568" y="1034"/>
                    <a:pt x="1501" y="1001"/>
                  </a:cubicBezTo>
                  <a:cubicBezTo>
                    <a:pt x="934" y="1001"/>
                    <a:pt x="401" y="634"/>
                    <a:pt x="200" y="100"/>
                  </a:cubicBezTo>
                  <a:cubicBezTo>
                    <a:pt x="200" y="33"/>
                    <a:pt x="134"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4610;p102">
              <a:extLst>
                <a:ext uri="{FF2B5EF4-FFF2-40B4-BE49-F238E27FC236}">
                  <a16:creationId xmlns:a16="http://schemas.microsoft.com/office/drawing/2014/main" id="{F7B89C4C-DA66-378E-4A37-21B837E17623}"/>
                </a:ext>
              </a:extLst>
            </p:cNvPr>
            <p:cNvSpPr/>
            <p:nvPr/>
          </p:nvSpPr>
          <p:spPr>
            <a:xfrm>
              <a:off x="1377840" y="1454665"/>
              <a:ext cx="50169" cy="36021"/>
            </a:xfrm>
            <a:custGeom>
              <a:avLst/>
              <a:gdLst/>
              <a:ahLst/>
              <a:cxnLst/>
              <a:rect l="l" t="t" r="r" b="b"/>
              <a:pathLst>
                <a:path w="2702" h="1940" extrusionOk="0">
                  <a:moveTo>
                    <a:pt x="2702" y="1"/>
                  </a:moveTo>
                  <a:lnTo>
                    <a:pt x="2702" y="1"/>
                  </a:lnTo>
                  <a:cubicBezTo>
                    <a:pt x="1968" y="234"/>
                    <a:pt x="634" y="901"/>
                    <a:pt x="0" y="1935"/>
                  </a:cubicBezTo>
                  <a:cubicBezTo>
                    <a:pt x="48" y="1938"/>
                    <a:pt x="96" y="1939"/>
                    <a:pt x="143" y="1939"/>
                  </a:cubicBezTo>
                  <a:cubicBezTo>
                    <a:pt x="1321" y="1939"/>
                    <a:pt x="2381" y="1155"/>
                    <a:pt x="27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4611;p102">
              <a:extLst>
                <a:ext uri="{FF2B5EF4-FFF2-40B4-BE49-F238E27FC236}">
                  <a16:creationId xmlns:a16="http://schemas.microsoft.com/office/drawing/2014/main" id="{0541A2DF-D208-7B95-78EE-BB7054523BE8}"/>
                </a:ext>
              </a:extLst>
            </p:cNvPr>
            <p:cNvSpPr/>
            <p:nvPr/>
          </p:nvSpPr>
          <p:spPr>
            <a:xfrm>
              <a:off x="1333240" y="1357649"/>
              <a:ext cx="57002" cy="48108"/>
            </a:xfrm>
            <a:custGeom>
              <a:avLst/>
              <a:gdLst/>
              <a:ahLst/>
              <a:cxnLst/>
              <a:rect l="l" t="t" r="r" b="b"/>
              <a:pathLst>
                <a:path w="3070" h="2591" extrusionOk="0">
                  <a:moveTo>
                    <a:pt x="1768" y="222"/>
                  </a:moveTo>
                  <a:cubicBezTo>
                    <a:pt x="2369" y="222"/>
                    <a:pt x="2836" y="689"/>
                    <a:pt x="2836" y="1323"/>
                  </a:cubicBezTo>
                  <a:cubicBezTo>
                    <a:pt x="2836" y="1977"/>
                    <a:pt x="2301" y="2403"/>
                    <a:pt x="1738" y="2403"/>
                  </a:cubicBezTo>
                  <a:cubicBezTo>
                    <a:pt x="1469" y="2403"/>
                    <a:pt x="1194" y="2306"/>
                    <a:pt x="968" y="2090"/>
                  </a:cubicBezTo>
                  <a:cubicBezTo>
                    <a:pt x="301" y="1389"/>
                    <a:pt x="768" y="222"/>
                    <a:pt x="1768" y="222"/>
                  </a:cubicBezTo>
                  <a:close/>
                  <a:moveTo>
                    <a:pt x="1751" y="0"/>
                  </a:moveTo>
                  <a:cubicBezTo>
                    <a:pt x="1430" y="0"/>
                    <a:pt x="1103" y="120"/>
                    <a:pt x="834" y="389"/>
                  </a:cubicBezTo>
                  <a:cubicBezTo>
                    <a:pt x="0" y="1189"/>
                    <a:pt x="601" y="2590"/>
                    <a:pt x="1768" y="2590"/>
                  </a:cubicBezTo>
                  <a:cubicBezTo>
                    <a:pt x="2469" y="2590"/>
                    <a:pt x="3069" y="2023"/>
                    <a:pt x="3069" y="1323"/>
                  </a:cubicBezTo>
                  <a:cubicBezTo>
                    <a:pt x="3069" y="531"/>
                    <a:pt x="2425" y="0"/>
                    <a:pt x="1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4612;p102">
              <a:extLst>
                <a:ext uri="{FF2B5EF4-FFF2-40B4-BE49-F238E27FC236}">
                  <a16:creationId xmlns:a16="http://schemas.microsoft.com/office/drawing/2014/main" id="{32AC4971-055B-2D3A-9B69-767502C52827}"/>
                </a:ext>
              </a:extLst>
            </p:cNvPr>
            <p:cNvSpPr/>
            <p:nvPr/>
          </p:nvSpPr>
          <p:spPr>
            <a:xfrm>
              <a:off x="1392081" y="1348960"/>
              <a:ext cx="56371" cy="48127"/>
            </a:xfrm>
            <a:custGeom>
              <a:avLst/>
              <a:gdLst/>
              <a:ahLst/>
              <a:cxnLst/>
              <a:rect l="l" t="t" r="r" b="b"/>
              <a:pathLst>
                <a:path w="3036" h="2592" extrusionOk="0">
                  <a:moveTo>
                    <a:pt x="1791" y="221"/>
                  </a:moveTo>
                  <a:cubicBezTo>
                    <a:pt x="2364" y="221"/>
                    <a:pt x="2802" y="709"/>
                    <a:pt x="2802" y="1290"/>
                  </a:cubicBezTo>
                  <a:cubicBezTo>
                    <a:pt x="2802" y="1945"/>
                    <a:pt x="2268" y="2385"/>
                    <a:pt x="1716" y="2385"/>
                  </a:cubicBezTo>
                  <a:cubicBezTo>
                    <a:pt x="1452" y="2385"/>
                    <a:pt x="1184" y="2284"/>
                    <a:pt x="968" y="2058"/>
                  </a:cubicBezTo>
                  <a:cubicBezTo>
                    <a:pt x="267" y="1390"/>
                    <a:pt x="734" y="223"/>
                    <a:pt x="1735" y="223"/>
                  </a:cubicBezTo>
                  <a:cubicBezTo>
                    <a:pt x="1754" y="222"/>
                    <a:pt x="1773" y="221"/>
                    <a:pt x="1791" y="221"/>
                  </a:cubicBezTo>
                  <a:close/>
                  <a:moveTo>
                    <a:pt x="1715" y="0"/>
                  </a:moveTo>
                  <a:cubicBezTo>
                    <a:pt x="1396" y="0"/>
                    <a:pt x="1071" y="120"/>
                    <a:pt x="801" y="390"/>
                  </a:cubicBezTo>
                  <a:cubicBezTo>
                    <a:pt x="0" y="1190"/>
                    <a:pt x="567" y="2591"/>
                    <a:pt x="1735" y="2591"/>
                  </a:cubicBezTo>
                  <a:cubicBezTo>
                    <a:pt x="2435" y="2591"/>
                    <a:pt x="3036" y="2024"/>
                    <a:pt x="3036" y="1290"/>
                  </a:cubicBezTo>
                  <a:cubicBezTo>
                    <a:pt x="3013" y="523"/>
                    <a:pt x="238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4613;p102">
              <a:extLst>
                <a:ext uri="{FF2B5EF4-FFF2-40B4-BE49-F238E27FC236}">
                  <a16:creationId xmlns:a16="http://schemas.microsoft.com/office/drawing/2014/main" id="{D9722F8A-A073-7DCA-7FD6-2D4E07170471}"/>
                </a:ext>
              </a:extLst>
            </p:cNvPr>
            <p:cNvSpPr/>
            <p:nvPr/>
          </p:nvSpPr>
          <p:spPr>
            <a:xfrm>
              <a:off x="1385267" y="1370424"/>
              <a:ext cx="19533" cy="8690"/>
            </a:xfrm>
            <a:custGeom>
              <a:avLst/>
              <a:gdLst/>
              <a:ahLst/>
              <a:cxnLst/>
              <a:rect l="l" t="t" r="r" b="b"/>
              <a:pathLst>
                <a:path w="1052" h="468" extrusionOk="0">
                  <a:moveTo>
                    <a:pt x="634" y="1"/>
                  </a:moveTo>
                  <a:cubicBezTo>
                    <a:pt x="401" y="34"/>
                    <a:pt x="200" y="134"/>
                    <a:pt x="67" y="301"/>
                  </a:cubicBezTo>
                  <a:cubicBezTo>
                    <a:pt x="0" y="335"/>
                    <a:pt x="0" y="401"/>
                    <a:pt x="67" y="435"/>
                  </a:cubicBezTo>
                  <a:cubicBezTo>
                    <a:pt x="67" y="468"/>
                    <a:pt x="100" y="468"/>
                    <a:pt x="134" y="468"/>
                  </a:cubicBezTo>
                  <a:cubicBezTo>
                    <a:pt x="167" y="468"/>
                    <a:pt x="200" y="468"/>
                    <a:pt x="200" y="435"/>
                  </a:cubicBezTo>
                  <a:cubicBezTo>
                    <a:pt x="334" y="301"/>
                    <a:pt x="467" y="234"/>
                    <a:pt x="634" y="201"/>
                  </a:cubicBezTo>
                  <a:cubicBezTo>
                    <a:pt x="701" y="201"/>
                    <a:pt x="768" y="268"/>
                    <a:pt x="834" y="335"/>
                  </a:cubicBezTo>
                  <a:cubicBezTo>
                    <a:pt x="851" y="360"/>
                    <a:pt x="874" y="370"/>
                    <a:pt x="898" y="370"/>
                  </a:cubicBezTo>
                  <a:cubicBezTo>
                    <a:pt x="970" y="370"/>
                    <a:pt x="1051" y="276"/>
                    <a:pt x="1001" y="201"/>
                  </a:cubicBezTo>
                  <a:cubicBezTo>
                    <a:pt x="901" y="68"/>
                    <a:pt x="768" y="1"/>
                    <a:pt x="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4614;p102">
              <a:extLst>
                <a:ext uri="{FF2B5EF4-FFF2-40B4-BE49-F238E27FC236}">
                  <a16:creationId xmlns:a16="http://schemas.microsoft.com/office/drawing/2014/main" id="{73885D57-8FCF-42A2-8D85-8B066A47740C}"/>
                </a:ext>
              </a:extLst>
            </p:cNvPr>
            <p:cNvSpPr/>
            <p:nvPr/>
          </p:nvSpPr>
          <p:spPr>
            <a:xfrm>
              <a:off x="1292986" y="1379726"/>
              <a:ext cx="52657" cy="7446"/>
            </a:xfrm>
            <a:custGeom>
              <a:avLst/>
              <a:gdLst/>
              <a:ahLst/>
              <a:cxnLst/>
              <a:rect l="l" t="t" r="r" b="b"/>
              <a:pathLst>
                <a:path w="2836" h="401" extrusionOk="0">
                  <a:moveTo>
                    <a:pt x="2735" y="0"/>
                  </a:moveTo>
                  <a:lnTo>
                    <a:pt x="100" y="200"/>
                  </a:lnTo>
                  <a:cubicBezTo>
                    <a:pt x="33" y="200"/>
                    <a:pt x="0" y="234"/>
                    <a:pt x="0" y="301"/>
                  </a:cubicBezTo>
                  <a:cubicBezTo>
                    <a:pt x="0" y="367"/>
                    <a:pt x="67" y="401"/>
                    <a:pt x="100" y="401"/>
                  </a:cubicBezTo>
                  <a:lnTo>
                    <a:pt x="2735" y="234"/>
                  </a:lnTo>
                  <a:cubicBezTo>
                    <a:pt x="2802" y="200"/>
                    <a:pt x="2835" y="167"/>
                    <a:pt x="2835" y="100"/>
                  </a:cubicBezTo>
                  <a:cubicBezTo>
                    <a:pt x="2835" y="34"/>
                    <a:pt x="2769" y="0"/>
                    <a:pt x="2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4615;p102">
              <a:extLst>
                <a:ext uri="{FF2B5EF4-FFF2-40B4-BE49-F238E27FC236}">
                  <a16:creationId xmlns:a16="http://schemas.microsoft.com/office/drawing/2014/main" id="{32DFB37B-5F79-E1BD-353F-08ED68CA7A72}"/>
                </a:ext>
              </a:extLst>
            </p:cNvPr>
            <p:cNvSpPr/>
            <p:nvPr/>
          </p:nvSpPr>
          <p:spPr>
            <a:xfrm>
              <a:off x="1380309" y="1455686"/>
              <a:ext cx="69350" cy="104906"/>
            </a:xfrm>
            <a:custGeom>
              <a:avLst/>
              <a:gdLst/>
              <a:ahLst/>
              <a:cxnLst/>
              <a:rect l="l" t="t" r="r" b="b"/>
              <a:pathLst>
                <a:path w="3735" h="5650" extrusionOk="0">
                  <a:moveTo>
                    <a:pt x="2514" y="1"/>
                  </a:moveTo>
                  <a:cubicBezTo>
                    <a:pt x="2488" y="1"/>
                    <a:pt x="2462" y="4"/>
                    <a:pt x="2436" y="12"/>
                  </a:cubicBezTo>
                  <a:cubicBezTo>
                    <a:pt x="1802" y="212"/>
                    <a:pt x="267" y="1780"/>
                    <a:pt x="201" y="2381"/>
                  </a:cubicBezTo>
                  <a:cubicBezTo>
                    <a:pt x="134" y="3014"/>
                    <a:pt x="434" y="3014"/>
                    <a:pt x="434" y="3014"/>
                  </a:cubicBezTo>
                  <a:lnTo>
                    <a:pt x="0" y="5249"/>
                  </a:lnTo>
                  <a:lnTo>
                    <a:pt x="1468" y="5650"/>
                  </a:lnTo>
                  <a:lnTo>
                    <a:pt x="1835" y="3682"/>
                  </a:lnTo>
                  <a:cubicBezTo>
                    <a:pt x="1861" y="3691"/>
                    <a:pt x="1890" y="3696"/>
                    <a:pt x="1922" y="3696"/>
                  </a:cubicBezTo>
                  <a:cubicBezTo>
                    <a:pt x="2436" y="3696"/>
                    <a:pt x="3734" y="2506"/>
                    <a:pt x="3703" y="2381"/>
                  </a:cubicBezTo>
                  <a:cubicBezTo>
                    <a:pt x="3639" y="2252"/>
                    <a:pt x="3144" y="1"/>
                    <a:pt x="2514"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4616;p102">
              <a:extLst>
                <a:ext uri="{FF2B5EF4-FFF2-40B4-BE49-F238E27FC236}">
                  <a16:creationId xmlns:a16="http://schemas.microsoft.com/office/drawing/2014/main" id="{A2846019-672E-AFAF-2978-9BA23406AD91}"/>
                </a:ext>
              </a:extLst>
            </p:cNvPr>
            <p:cNvSpPr/>
            <p:nvPr/>
          </p:nvSpPr>
          <p:spPr>
            <a:xfrm>
              <a:off x="1200687" y="1528378"/>
              <a:ext cx="218651" cy="177784"/>
            </a:xfrm>
            <a:custGeom>
              <a:avLst/>
              <a:gdLst/>
              <a:ahLst/>
              <a:cxnLst/>
              <a:rect l="l" t="t" r="r" b="b"/>
              <a:pathLst>
                <a:path w="11776" h="9575" extrusionOk="0">
                  <a:moveTo>
                    <a:pt x="9775" y="0"/>
                  </a:moveTo>
                  <a:cubicBezTo>
                    <a:pt x="9775" y="0"/>
                    <a:pt x="9082" y="6422"/>
                    <a:pt x="8370" y="6422"/>
                  </a:cubicBezTo>
                  <a:cubicBezTo>
                    <a:pt x="8349" y="6422"/>
                    <a:pt x="8328" y="6416"/>
                    <a:pt x="8307" y="6405"/>
                  </a:cubicBezTo>
                  <a:cubicBezTo>
                    <a:pt x="7658" y="6066"/>
                    <a:pt x="3793" y="1486"/>
                    <a:pt x="2028" y="1486"/>
                  </a:cubicBezTo>
                  <a:cubicBezTo>
                    <a:pt x="1704" y="1486"/>
                    <a:pt x="1452" y="1640"/>
                    <a:pt x="1302" y="2001"/>
                  </a:cubicBezTo>
                  <a:cubicBezTo>
                    <a:pt x="1" y="5204"/>
                    <a:pt x="7506" y="9407"/>
                    <a:pt x="9274" y="9574"/>
                  </a:cubicBezTo>
                  <a:cubicBezTo>
                    <a:pt x="9287" y="9575"/>
                    <a:pt x="9299" y="9575"/>
                    <a:pt x="9311" y="9575"/>
                  </a:cubicBezTo>
                  <a:cubicBezTo>
                    <a:pt x="11052" y="9575"/>
                    <a:pt x="11776" y="334"/>
                    <a:pt x="11776" y="334"/>
                  </a:cubicBezTo>
                  <a:lnTo>
                    <a:pt x="9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4617;p102">
              <a:extLst>
                <a:ext uri="{FF2B5EF4-FFF2-40B4-BE49-F238E27FC236}">
                  <a16:creationId xmlns:a16="http://schemas.microsoft.com/office/drawing/2014/main" id="{21A622C7-427F-33D9-A4B7-FA6D723F4FFC}"/>
                </a:ext>
              </a:extLst>
            </p:cNvPr>
            <p:cNvSpPr/>
            <p:nvPr/>
          </p:nvSpPr>
          <p:spPr>
            <a:xfrm>
              <a:off x="1317755" y="1691252"/>
              <a:ext cx="120800" cy="46344"/>
            </a:xfrm>
            <a:custGeom>
              <a:avLst/>
              <a:gdLst/>
              <a:ahLst/>
              <a:cxnLst/>
              <a:rect l="l" t="t" r="r" b="b"/>
              <a:pathLst>
                <a:path w="6506" h="2496" extrusionOk="0">
                  <a:moveTo>
                    <a:pt x="787" y="1"/>
                  </a:moveTo>
                  <a:cubicBezTo>
                    <a:pt x="404" y="1"/>
                    <a:pt x="123" y="34"/>
                    <a:pt x="100" y="134"/>
                  </a:cubicBezTo>
                  <a:cubicBezTo>
                    <a:pt x="0" y="435"/>
                    <a:pt x="567" y="1969"/>
                    <a:pt x="768" y="2303"/>
                  </a:cubicBezTo>
                  <a:cubicBezTo>
                    <a:pt x="843" y="2454"/>
                    <a:pt x="1546" y="2496"/>
                    <a:pt x="2291" y="2496"/>
                  </a:cubicBezTo>
                  <a:cubicBezTo>
                    <a:pt x="3184" y="2496"/>
                    <a:pt x="4137" y="2436"/>
                    <a:pt x="4137" y="2436"/>
                  </a:cubicBezTo>
                  <a:cubicBezTo>
                    <a:pt x="4137" y="2438"/>
                    <a:pt x="4137" y="2438"/>
                    <a:pt x="4139" y="2438"/>
                  </a:cubicBezTo>
                  <a:cubicBezTo>
                    <a:pt x="4171" y="2438"/>
                    <a:pt x="4537" y="2102"/>
                    <a:pt x="4537" y="2102"/>
                  </a:cubicBezTo>
                  <a:lnTo>
                    <a:pt x="6505" y="2269"/>
                  </a:lnTo>
                  <a:lnTo>
                    <a:pt x="6505" y="802"/>
                  </a:lnTo>
                  <a:lnTo>
                    <a:pt x="4137" y="802"/>
                  </a:lnTo>
                  <a:cubicBezTo>
                    <a:pt x="4137" y="802"/>
                    <a:pt x="3503" y="134"/>
                    <a:pt x="3036" y="134"/>
                  </a:cubicBezTo>
                  <a:cubicBezTo>
                    <a:pt x="2725" y="134"/>
                    <a:pt x="1553" y="1"/>
                    <a:pt x="787"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4618;p102">
              <a:extLst>
                <a:ext uri="{FF2B5EF4-FFF2-40B4-BE49-F238E27FC236}">
                  <a16:creationId xmlns:a16="http://schemas.microsoft.com/office/drawing/2014/main" id="{2AF7B66E-4858-B6A5-F862-841E525D59AF}"/>
                </a:ext>
              </a:extLst>
            </p:cNvPr>
            <p:cNvSpPr/>
            <p:nvPr/>
          </p:nvSpPr>
          <p:spPr>
            <a:xfrm>
              <a:off x="1411892" y="1532704"/>
              <a:ext cx="178397" cy="208829"/>
            </a:xfrm>
            <a:custGeom>
              <a:avLst/>
              <a:gdLst/>
              <a:ahLst/>
              <a:cxnLst/>
              <a:rect l="l" t="t" r="r" b="b"/>
              <a:pathLst>
                <a:path w="9608" h="11247" extrusionOk="0">
                  <a:moveTo>
                    <a:pt x="4938" y="1"/>
                  </a:moveTo>
                  <a:cubicBezTo>
                    <a:pt x="4671" y="968"/>
                    <a:pt x="4671" y="2002"/>
                    <a:pt x="4904" y="3003"/>
                  </a:cubicBezTo>
                  <a:cubicBezTo>
                    <a:pt x="5138" y="4003"/>
                    <a:pt x="5438" y="4971"/>
                    <a:pt x="5872" y="5905"/>
                  </a:cubicBezTo>
                  <a:cubicBezTo>
                    <a:pt x="5872" y="5905"/>
                    <a:pt x="6839" y="8040"/>
                    <a:pt x="6272" y="8507"/>
                  </a:cubicBezTo>
                  <a:cubicBezTo>
                    <a:pt x="5705" y="8940"/>
                    <a:pt x="1" y="9074"/>
                    <a:pt x="1" y="9074"/>
                  </a:cubicBezTo>
                  <a:lnTo>
                    <a:pt x="1" y="10975"/>
                  </a:lnTo>
                  <a:cubicBezTo>
                    <a:pt x="1" y="10975"/>
                    <a:pt x="2068" y="11246"/>
                    <a:pt x="4195" y="11246"/>
                  </a:cubicBezTo>
                  <a:cubicBezTo>
                    <a:pt x="6289" y="11246"/>
                    <a:pt x="8442" y="10983"/>
                    <a:pt x="8740" y="9941"/>
                  </a:cubicBezTo>
                  <a:cubicBezTo>
                    <a:pt x="9608" y="6939"/>
                    <a:pt x="6472" y="134"/>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13435;p133">
            <a:extLst>
              <a:ext uri="{FF2B5EF4-FFF2-40B4-BE49-F238E27FC236}">
                <a16:creationId xmlns:a16="http://schemas.microsoft.com/office/drawing/2014/main" id="{95596745-BD53-EC35-3180-F9CE11B6D936}"/>
              </a:ext>
            </a:extLst>
          </p:cNvPr>
          <p:cNvGrpSpPr/>
          <p:nvPr/>
        </p:nvGrpSpPr>
        <p:grpSpPr>
          <a:xfrm>
            <a:off x="896036" y="2274120"/>
            <a:ext cx="432454" cy="428277"/>
            <a:chOff x="5049725" y="1435050"/>
            <a:chExt cx="486550" cy="481850"/>
          </a:xfrm>
          <a:solidFill>
            <a:schemeClr val="bg1"/>
          </a:solidFill>
        </p:grpSpPr>
        <p:sp>
          <p:nvSpPr>
            <p:cNvPr id="928" name="Google Shape;13436;p133">
              <a:extLst>
                <a:ext uri="{FF2B5EF4-FFF2-40B4-BE49-F238E27FC236}">
                  <a16:creationId xmlns:a16="http://schemas.microsoft.com/office/drawing/2014/main" id="{893F9B3F-62A9-A0E8-94EE-24684D73D893}"/>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29" name="Google Shape;13437;p133">
              <a:extLst>
                <a:ext uri="{FF2B5EF4-FFF2-40B4-BE49-F238E27FC236}">
                  <a16:creationId xmlns:a16="http://schemas.microsoft.com/office/drawing/2014/main" id="{AD2BC540-A371-4F6E-90BE-A4BF4A294C72}"/>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30" name="Google Shape;13438;p133">
              <a:extLst>
                <a:ext uri="{FF2B5EF4-FFF2-40B4-BE49-F238E27FC236}">
                  <a16:creationId xmlns:a16="http://schemas.microsoft.com/office/drawing/2014/main" id="{0501B36B-EC80-D02F-75E4-80A7E1924B03}"/>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31" name="Google Shape;13439;p133">
              <a:extLst>
                <a:ext uri="{FF2B5EF4-FFF2-40B4-BE49-F238E27FC236}">
                  <a16:creationId xmlns:a16="http://schemas.microsoft.com/office/drawing/2014/main" id="{1295F5EA-3720-DF72-AA5E-5C688A4F41BA}"/>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932" name="Google Shape;14448;p135">
            <a:extLst>
              <a:ext uri="{FF2B5EF4-FFF2-40B4-BE49-F238E27FC236}">
                <a16:creationId xmlns:a16="http://schemas.microsoft.com/office/drawing/2014/main" id="{F2D9997E-B082-D061-3BD9-40C218B118C6}"/>
              </a:ext>
            </a:extLst>
          </p:cNvPr>
          <p:cNvGrpSpPr/>
          <p:nvPr/>
        </p:nvGrpSpPr>
        <p:grpSpPr>
          <a:xfrm>
            <a:off x="911711" y="3686261"/>
            <a:ext cx="455955" cy="453536"/>
            <a:chOff x="6168925" y="3936925"/>
            <a:chExt cx="296950" cy="295375"/>
          </a:xfrm>
          <a:solidFill>
            <a:schemeClr val="bg1"/>
          </a:solidFill>
        </p:grpSpPr>
        <p:sp>
          <p:nvSpPr>
            <p:cNvPr id="933" name="Google Shape;14449;p135">
              <a:extLst>
                <a:ext uri="{FF2B5EF4-FFF2-40B4-BE49-F238E27FC236}">
                  <a16:creationId xmlns:a16="http://schemas.microsoft.com/office/drawing/2014/main" id="{03CA824F-7F92-46F9-841B-4035A9677322}"/>
                </a:ext>
              </a:extLst>
            </p:cNvPr>
            <p:cNvSpPr/>
            <p:nvPr/>
          </p:nvSpPr>
          <p:spPr>
            <a:xfrm>
              <a:off x="6220900" y="4164550"/>
              <a:ext cx="18150" cy="18125"/>
            </a:xfrm>
            <a:custGeom>
              <a:avLst/>
              <a:gdLst/>
              <a:ahLst/>
              <a:cxnLst/>
              <a:rect l="l" t="t" r="r" b="b"/>
              <a:pathLst>
                <a:path w="726" h="725" extrusionOk="0">
                  <a:moveTo>
                    <a:pt x="379" y="0"/>
                  </a:moveTo>
                  <a:cubicBezTo>
                    <a:pt x="158" y="0"/>
                    <a:pt x="1" y="158"/>
                    <a:pt x="1" y="347"/>
                  </a:cubicBezTo>
                  <a:cubicBezTo>
                    <a:pt x="1" y="567"/>
                    <a:pt x="158" y="725"/>
                    <a:pt x="379" y="725"/>
                  </a:cubicBezTo>
                  <a:cubicBezTo>
                    <a:pt x="568" y="725"/>
                    <a:pt x="725" y="567"/>
                    <a:pt x="725" y="347"/>
                  </a:cubicBezTo>
                  <a:cubicBezTo>
                    <a:pt x="725" y="158"/>
                    <a:pt x="568"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14450;p135">
              <a:extLst>
                <a:ext uri="{FF2B5EF4-FFF2-40B4-BE49-F238E27FC236}">
                  <a16:creationId xmlns:a16="http://schemas.microsoft.com/office/drawing/2014/main" id="{B943CDF7-CEC6-B849-C740-B1965AB119A5}"/>
                </a:ext>
              </a:extLst>
            </p:cNvPr>
            <p:cNvSpPr/>
            <p:nvPr/>
          </p:nvSpPr>
          <p:spPr>
            <a:xfrm>
              <a:off x="6168925" y="3972375"/>
              <a:ext cx="227650" cy="259925"/>
            </a:xfrm>
            <a:custGeom>
              <a:avLst/>
              <a:gdLst/>
              <a:ahLst/>
              <a:cxnLst/>
              <a:rect l="l" t="t" r="r" b="b"/>
              <a:pathLst>
                <a:path w="9106" h="10397" extrusionOk="0">
                  <a:moveTo>
                    <a:pt x="3115" y="2135"/>
                  </a:moveTo>
                  <a:cubicBezTo>
                    <a:pt x="3206" y="2135"/>
                    <a:pt x="3293" y="2158"/>
                    <a:pt x="3340" y="2205"/>
                  </a:cubicBezTo>
                  <a:cubicBezTo>
                    <a:pt x="3466" y="2331"/>
                    <a:pt x="3466" y="2583"/>
                    <a:pt x="3340" y="2678"/>
                  </a:cubicBezTo>
                  <a:lnTo>
                    <a:pt x="2930" y="3119"/>
                  </a:lnTo>
                  <a:lnTo>
                    <a:pt x="3340" y="3560"/>
                  </a:lnTo>
                  <a:cubicBezTo>
                    <a:pt x="3466" y="3686"/>
                    <a:pt x="3466" y="3907"/>
                    <a:pt x="3340" y="4033"/>
                  </a:cubicBezTo>
                  <a:cubicBezTo>
                    <a:pt x="3293" y="4096"/>
                    <a:pt x="3206" y="4127"/>
                    <a:pt x="3115" y="4127"/>
                  </a:cubicBezTo>
                  <a:cubicBezTo>
                    <a:pt x="3025" y="4127"/>
                    <a:pt x="2930" y="4096"/>
                    <a:pt x="2867" y="4033"/>
                  </a:cubicBezTo>
                  <a:lnTo>
                    <a:pt x="2458" y="3592"/>
                  </a:lnTo>
                  <a:lnTo>
                    <a:pt x="2017" y="4033"/>
                  </a:lnTo>
                  <a:cubicBezTo>
                    <a:pt x="1954" y="4096"/>
                    <a:pt x="1867" y="4127"/>
                    <a:pt x="1780" y="4127"/>
                  </a:cubicBezTo>
                  <a:cubicBezTo>
                    <a:pt x="1694" y="4127"/>
                    <a:pt x="1607" y="4096"/>
                    <a:pt x="1544" y="4033"/>
                  </a:cubicBezTo>
                  <a:cubicBezTo>
                    <a:pt x="1418" y="3907"/>
                    <a:pt x="1418" y="3686"/>
                    <a:pt x="1544" y="3560"/>
                  </a:cubicBezTo>
                  <a:lnTo>
                    <a:pt x="1985" y="3119"/>
                  </a:lnTo>
                  <a:lnTo>
                    <a:pt x="1544" y="2678"/>
                  </a:lnTo>
                  <a:cubicBezTo>
                    <a:pt x="1418" y="2583"/>
                    <a:pt x="1418" y="2331"/>
                    <a:pt x="1544" y="2205"/>
                  </a:cubicBezTo>
                  <a:cubicBezTo>
                    <a:pt x="1591" y="2158"/>
                    <a:pt x="1678" y="2135"/>
                    <a:pt x="1769" y="2135"/>
                  </a:cubicBezTo>
                  <a:cubicBezTo>
                    <a:pt x="1859" y="2135"/>
                    <a:pt x="1954" y="2158"/>
                    <a:pt x="2017" y="2205"/>
                  </a:cubicBezTo>
                  <a:lnTo>
                    <a:pt x="2458" y="2646"/>
                  </a:lnTo>
                  <a:lnTo>
                    <a:pt x="2867" y="2205"/>
                  </a:lnTo>
                  <a:cubicBezTo>
                    <a:pt x="2930" y="2158"/>
                    <a:pt x="3025" y="2135"/>
                    <a:pt x="3115" y="2135"/>
                  </a:cubicBezTo>
                  <a:close/>
                  <a:moveTo>
                    <a:pt x="6727" y="2079"/>
                  </a:moveTo>
                  <a:cubicBezTo>
                    <a:pt x="6813" y="2079"/>
                    <a:pt x="6900" y="2111"/>
                    <a:pt x="6963" y="2174"/>
                  </a:cubicBezTo>
                  <a:lnTo>
                    <a:pt x="7688" y="2898"/>
                  </a:lnTo>
                  <a:cubicBezTo>
                    <a:pt x="7719" y="2993"/>
                    <a:pt x="7719" y="3245"/>
                    <a:pt x="7593" y="3371"/>
                  </a:cubicBezTo>
                  <a:cubicBezTo>
                    <a:pt x="7546" y="3418"/>
                    <a:pt x="7459" y="3442"/>
                    <a:pt x="7369" y="3442"/>
                  </a:cubicBezTo>
                  <a:cubicBezTo>
                    <a:pt x="7278" y="3442"/>
                    <a:pt x="7183" y="3418"/>
                    <a:pt x="7120" y="3371"/>
                  </a:cubicBezTo>
                  <a:lnTo>
                    <a:pt x="7026" y="3245"/>
                  </a:lnTo>
                  <a:lnTo>
                    <a:pt x="7026" y="4505"/>
                  </a:lnTo>
                  <a:cubicBezTo>
                    <a:pt x="7026" y="5104"/>
                    <a:pt x="6553" y="5513"/>
                    <a:pt x="5986" y="5513"/>
                  </a:cubicBezTo>
                  <a:lnTo>
                    <a:pt x="3151" y="5513"/>
                  </a:lnTo>
                  <a:cubicBezTo>
                    <a:pt x="2962" y="5513"/>
                    <a:pt x="2804" y="5671"/>
                    <a:pt x="2804" y="5891"/>
                  </a:cubicBezTo>
                  <a:lnTo>
                    <a:pt x="2804" y="7026"/>
                  </a:lnTo>
                  <a:cubicBezTo>
                    <a:pt x="3182" y="7183"/>
                    <a:pt x="3497" y="7530"/>
                    <a:pt x="3497" y="8002"/>
                  </a:cubicBezTo>
                  <a:cubicBezTo>
                    <a:pt x="3497" y="8601"/>
                    <a:pt x="3025" y="9042"/>
                    <a:pt x="2489" y="9042"/>
                  </a:cubicBezTo>
                  <a:cubicBezTo>
                    <a:pt x="1922" y="9042"/>
                    <a:pt x="1450" y="8569"/>
                    <a:pt x="1450" y="8002"/>
                  </a:cubicBezTo>
                  <a:cubicBezTo>
                    <a:pt x="1450" y="7561"/>
                    <a:pt x="1733" y="7183"/>
                    <a:pt x="2174" y="7026"/>
                  </a:cubicBezTo>
                  <a:lnTo>
                    <a:pt x="2174" y="5891"/>
                  </a:lnTo>
                  <a:cubicBezTo>
                    <a:pt x="2174" y="5293"/>
                    <a:pt x="2647" y="4852"/>
                    <a:pt x="3182" y="4852"/>
                  </a:cubicBezTo>
                  <a:lnTo>
                    <a:pt x="6018" y="4852"/>
                  </a:lnTo>
                  <a:cubicBezTo>
                    <a:pt x="6207" y="4852"/>
                    <a:pt x="6364" y="4694"/>
                    <a:pt x="6364" y="4505"/>
                  </a:cubicBezTo>
                  <a:lnTo>
                    <a:pt x="6364" y="3245"/>
                  </a:lnTo>
                  <a:lnTo>
                    <a:pt x="6270" y="3371"/>
                  </a:lnTo>
                  <a:cubicBezTo>
                    <a:pt x="6207" y="3418"/>
                    <a:pt x="6120" y="3442"/>
                    <a:pt x="6034" y="3442"/>
                  </a:cubicBezTo>
                  <a:cubicBezTo>
                    <a:pt x="5947" y="3442"/>
                    <a:pt x="5860" y="3418"/>
                    <a:pt x="5797" y="3371"/>
                  </a:cubicBezTo>
                  <a:cubicBezTo>
                    <a:pt x="5671" y="3245"/>
                    <a:pt x="5671" y="2993"/>
                    <a:pt x="5797" y="2898"/>
                  </a:cubicBezTo>
                  <a:lnTo>
                    <a:pt x="6490" y="2174"/>
                  </a:lnTo>
                  <a:cubicBezTo>
                    <a:pt x="6553" y="2111"/>
                    <a:pt x="6640" y="2079"/>
                    <a:pt x="6727" y="2079"/>
                  </a:cubicBezTo>
                  <a:close/>
                  <a:moveTo>
                    <a:pt x="7369" y="7057"/>
                  </a:moveTo>
                  <a:cubicBezTo>
                    <a:pt x="7459" y="7057"/>
                    <a:pt x="7546" y="7089"/>
                    <a:pt x="7593" y="7152"/>
                  </a:cubicBezTo>
                  <a:cubicBezTo>
                    <a:pt x="7719" y="7246"/>
                    <a:pt x="7719" y="7498"/>
                    <a:pt x="7593" y="7624"/>
                  </a:cubicBezTo>
                  <a:lnTo>
                    <a:pt x="7183" y="8034"/>
                  </a:lnTo>
                  <a:lnTo>
                    <a:pt x="7593" y="8475"/>
                  </a:lnTo>
                  <a:cubicBezTo>
                    <a:pt x="7719" y="8601"/>
                    <a:pt x="7719" y="8821"/>
                    <a:pt x="7593" y="8947"/>
                  </a:cubicBezTo>
                  <a:cubicBezTo>
                    <a:pt x="7546" y="9010"/>
                    <a:pt x="7459" y="9042"/>
                    <a:pt x="7369" y="9042"/>
                  </a:cubicBezTo>
                  <a:cubicBezTo>
                    <a:pt x="7278" y="9042"/>
                    <a:pt x="7183" y="9010"/>
                    <a:pt x="7120" y="8947"/>
                  </a:cubicBezTo>
                  <a:lnTo>
                    <a:pt x="6711" y="8506"/>
                  </a:lnTo>
                  <a:lnTo>
                    <a:pt x="6270" y="8947"/>
                  </a:lnTo>
                  <a:cubicBezTo>
                    <a:pt x="6207" y="9010"/>
                    <a:pt x="6120" y="9042"/>
                    <a:pt x="6034" y="9042"/>
                  </a:cubicBezTo>
                  <a:cubicBezTo>
                    <a:pt x="5947" y="9042"/>
                    <a:pt x="5860" y="9010"/>
                    <a:pt x="5797" y="8947"/>
                  </a:cubicBezTo>
                  <a:cubicBezTo>
                    <a:pt x="5671" y="8821"/>
                    <a:pt x="5671" y="8601"/>
                    <a:pt x="5797" y="8475"/>
                  </a:cubicBezTo>
                  <a:lnTo>
                    <a:pt x="6207" y="8034"/>
                  </a:lnTo>
                  <a:lnTo>
                    <a:pt x="5797" y="7624"/>
                  </a:lnTo>
                  <a:cubicBezTo>
                    <a:pt x="5671" y="7498"/>
                    <a:pt x="5671" y="7246"/>
                    <a:pt x="5797" y="7152"/>
                  </a:cubicBezTo>
                  <a:cubicBezTo>
                    <a:pt x="5845" y="7089"/>
                    <a:pt x="5931" y="7057"/>
                    <a:pt x="6022" y="7057"/>
                  </a:cubicBezTo>
                  <a:cubicBezTo>
                    <a:pt x="6112" y="7057"/>
                    <a:pt x="6207" y="7089"/>
                    <a:pt x="6270" y="7152"/>
                  </a:cubicBezTo>
                  <a:lnTo>
                    <a:pt x="6711" y="7561"/>
                  </a:lnTo>
                  <a:lnTo>
                    <a:pt x="7120" y="7152"/>
                  </a:lnTo>
                  <a:cubicBezTo>
                    <a:pt x="7183" y="7089"/>
                    <a:pt x="7278" y="7057"/>
                    <a:pt x="7369" y="7057"/>
                  </a:cubicBezTo>
                  <a:close/>
                  <a:moveTo>
                    <a:pt x="1040" y="0"/>
                  </a:moveTo>
                  <a:cubicBezTo>
                    <a:pt x="441" y="0"/>
                    <a:pt x="0" y="473"/>
                    <a:pt x="0" y="1040"/>
                  </a:cubicBezTo>
                  <a:lnTo>
                    <a:pt x="0" y="9388"/>
                  </a:lnTo>
                  <a:cubicBezTo>
                    <a:pt x="0" y="9987"/>
                    <a:pt x="473" y="10397"/>
                    <a:pt x="1040" y="10397"/>
                  </a:cubicBezTo>
                  <a:lnTo>
                    <a:pt x="8003" y="10397"/>
                  </a:lnTo>
                  <a:cubicBezTo>
                    <a:pt x="8601" y="10397"/>
                    <a:pt x="9011" y="9924"/>
                    <a:pt x="9011" y="9388"/>
                  </a:cubicBezTo>
                  <a:lnTo>
                    <a:pt x="9011" y="1040"/>
                  </a:lnTo>
                  <a:cubicBezTo>
                    <a:pt x="9105" y="473"/>
                    <a:pt x="8633" y="0"/>
                    <a:pt x="8034" y="0"/>
                  </a:cubicBezTo>
                  <a:lnTo>
                    <a:pt x="7341" y="0"/>
                  </a:lnTo>
                  <a:cubicBezTo>
                    <a:pt x="7341" y="756"/>
                    <a:pt x="6711" y="1386"/>
                    <a:pt x="5955" y="1386"/>
                  </a:cubicBezTo>
                  <a:lnTo>
                    <a:pt x="3119" y="1386"/>
                  </a:lnTo>
                  <a:cubicBezTo>
                    <a:pt x="2363" y="1386"/>
                    <a:pt x="1733" y="756"/>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14451;p135">
              <a:extLst>
                <a:ext uri="{FF2B5EF4-FFF2-40B4-BE49-F238E27FC236}">
                  <a16:creationId xmlns:a16="http://schemas.microsoft.com/office/drawing/2014/main" id="{F7A1C825-4E4E-86D6-9A88-3D5BC54BCB65}"/>
                </a:ext>
              </a:extLst>
            </p:cNvPr>
            <p:cNvSpPr/>
            <p:nvPr/>
          </p:nvSpPr>
          <p:spPr>
            <a:xfrm>
              <a:off x="6228775" y="3936925"/>
              <a:ext cx="106350" cy="53575"/>
            </a:xfrm>
            <a:custGeom>
              <a:avLst/>
              <a:gdLst/>
              <a:ahLst/>
              <a:cxnLst/>
              <a:rect l="l" t="t" r="r" b="b"/>
              <a:pathLst>
                <a:path w="4254" h="2143" extrusionOk="0">
                  <a:moveTo>
                    <a:pt x="2143" y="0"/>
                  </a:moveTo>
                  <a:cubicBezTo>
                    <a:pt x="1860" y="0"/>
                    <a:pt x="1576" y="221"/>
                    <a:pt x="1450" y="473"/>
                  </a:cubicBezTo>
                  <a:lnTo>
                    <a:pt x="1387" y="725"/>
                  </a:lnTo>
                  <a:lnTo>
                    <a:pt x="725" y="725"/>
                  </a:lnTo>
                  <a:cubicBezTo>
                    <a:pt x="316" y="725"/>
                    <a:pt x="1" y="1040"/>
                    <a:pt x="1" y="1418"/>
                  </a:cubicBezTo>
                  <a:cubicBezTo>
                    <a:pt x="1" y="1828"/>
                    <a:pt x="316" y="2143"/>
                    <a:pt x="725" y="2143"/>
                  </a:cubicBezTo>
                  <a:lnTo>
                    <a:pt x="3561" y="2143"/>
                  </a:lnTo>
                  <a:cubicBezTo>
                    <a:pt x="3939" y="2143"/>
                    <a:pt x="4254" y="1828"/>
                    <a:pt x="4254" y="1418"/>
                  </a:cubicBezTo>
                  <a:cubicBezTo>
                    <a:pt x="4254" y="1040"/>
                    <a:pt x="3939" y="725"/>
                    <a:pt x="3561" y="725"/>
                  </a:cubicBezTo>
                  <a:lnTo>
                    <a:pt x="2868" y="725"/>
                  </a:lnTo>
                  <a:lnTo>
                    <a:pt x="2805" y="473"/>
                  </a:lnTo>
                  <a:cubicBezTo>
                    <a:pt x="2710" y="221"/>
                    <a:pt x="2458"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14452;p135">
              <a:extLst>
                <a:ext uri="{FF2B5EF4-FFF2-40B4-BE49-F238E27FC236}">
                  <a16:creationId xmlns:a16="http://schemas.microsoft.com/office/drawing/2014/main" id="{9DBEC549-D695-510C-5955-B51353280B1B}"/>
                </a:ext>
              </a:extLst>
            </p:cNvPr>
            <p:cNvSpPr/>
            <p:nvPr/>
          </p:nvSpPr>
          <p:spPr>
            <a:xfrm>
              <a:off x="6412300" y="4059000"/>
              <a:ext cx="52000" cy="105575"/>
            </a:xfrm>
            <a:custGeom>
              <a:avLst/>
              <a:gdLst/>
              <a:ahLst/>
              <a:cxnLst/>
              <a:rect l="l" t="t" r="r" b="b"/>
              <a:pathLst>
                <a:path w="2080" h="4223" extrusionOk="0">
                  <a:moveTo>
                    <a:pt x="0" y="1"/>
                  </a:moveTo>
                  <a:lnTo>
                    <a:pt x="0" y="4222"/>
                  </a:lnTo>
                  <a:lnTo>
                    <a:pt x="32" y="4222"/>
                  </a:lnTo>
                  <a:cubicBezTo>
                    <a:pt x="315" y="4002"/>
                    <a:pt x="662" y="3876"/>
                    <a:pt x="1072" y="3876"/>
                  </a:cubicBezTo>
                  <a:cubicBezTo>
                    <a:pt x="1450" y="3876"/>
                    <a:pt x="1796" y="4002"/>
                    <a:pt x="2080" y="4222"/>
                  </a:cubicBezTo>
                  <a:lnTo>
                    <a:pt x="20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14453;p135">
              <a:extLst>
                <a:ext uri="{FF2B5EF4-FFF2-40B4-BE49-F238E27FC236}">
                  <a16:creationId xmlns:a16="http://schemas.microsoft.com/office/drawing/2014/main" id="{FBE5E77A-CEA5-899D-45C7-7BADE965A791}"/>
                </a:ext>
              </a:extLst>
            </p:cNvPr>
            <p:cNvSpPr/>
            <p:nvPr/>
          </p:nvSpPr>
          <p:spPr>
            <a:xfrm>
              <a:off x="6413875" y="4007025"/>
              <a:ext cx="52000" cy="34675"/>
            </a:xfrm>
            <a:custGeom>
              <a:avLst/>
              <a:gdLst/>
              <a:ahLst/>
              <a:cxnLst/>
              <a:rect l="l" t="t" r="r" b="b"/>
              <a:pathLst>
                <a:path w="2080" h="1387" extrusionOk="0">
                  <a:moveTo>
                    <a:pt x="1040" y="0"/>
                  </a:moveTo>
                  <a:cubicBezTo>
                    <a:pt x="441" y="0"/>
                    <a:pt x="0" y="473"/>
                    <a:pt x="0" y="1040"/>
                  </a:cubicBezTo>
                  <a:lnTo>
                    <a:pt x="0" y="1386"/>
                  </a:lnTo>
                  <a:lnTo>
                    <a:pt x="2080" y="1386"/>
                  </a:lnTo>
                  <a:lnTo>
                    <a:pt x="2080" y="1040"/>
                  </a:lnTo>
                  <a:cubicBezTo>
                    <a:pt x="2048" y="473"/>
                    <a:pt x="1576" y="0"/>
                    <a:pt x="10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14454;p135">
              <a:extLst>
                <a:ext uri="{FF2B5EF4-FFF2-40B4-BE49-F238E27FC236}">
                  <a16:creationId xmlns:a16="http://schemas.microsoft.com/office/drawing/2014/main" id="{89ACE179-0A46-DC99-CC51-C4FCC499EF88}"/>
                </a:ext>
              </a:extLst>
            </p:cNvPr>
            <p:cNvSpPr/>
            <p:nvPr/>
          </p:nvSpPr>
          <p:spPr>
            <a:xfrm>
              <a:off x="6417800" y="4173200"/>
              <a:ext cx="43350" cy="43350"/>
            </a:xfrm>
            <a:custGeom>
              <a:avLst/>
              <a:gdLst/>
              <a:ahLst/>
              <a:cxnLst/>
              <a:rect l="l" t="t" r="r" b="b"/>
              <a:pathLst>
                <a:path w="1734" h="1734" extrusionOk="0">
                  <a:moveTo>
                    <a:pt x="883" y="1"/>
                  </a:moveTo>
                  <a:cubicBezTo>
                    <a:pt x="537" y="1"/>
                    <a:pt x="190" y="221"/>
                    <a:pt x="1" y="442"/>
                  </a:cubicBezTo>
                  <a:lnTo>
                    <a:pt x="568" y="1545"/>
                  </a:lnTo>
                  <a:cubicBezTo>
                    <a:pt x="600" y="1671"/>
                    <a:pt x="757" y="1734"/>
                    <a:pt x="883" y="1734"/>
                  </a:cubicBezTo>
                  <a:cubicBezTo>
                    <a:pt x="978" y="1734"/>
                    <a:pt x="1104" y="1671"/>
                    <a:pt x="1198" y="1545"/>
                  </a:cubicBezTo>
                  <a:lnTo>
                    <a:pt x="1734" y="442"/>
                  </a:lnTo>
                  <a:cubicBezTo>
                    <a:pt x="1545" y="158"/>
                    <a:pt x="1230" y="1"/>
                    <a:pt x="8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2182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a:extLst>
            <a:ext uri="{FF2B5EF4-FFF2-40B4-BE49-F238E27FC236}">
              <a16:creationId xmlns:a16="http://schemas.microsoft.com/office/drawing/2014/main" id="{385C0519-7160-0E0D-82CE-27A42FE13983}"/>
            </a:ext>
          </a:extLst>
        </p:cNvPr>
        <p:cNvGrpSpPr/>
        <p:nvPr/>
      </p:nvGrpSpPr>
      <p:grpSpPr>
        <a:xfrm>
          <a:off x="0" y="0"/>
          <a:ext cx="0" cy="0"/>
          <a:chOff x="0" y="0"/>
          <a:chExt cx="0" cy="0"/>
        </a:xfrm>
      </p:grpSpPr>
      <p:sp>
        <p:nvSpPr>
          <p:cNvPr id="596" name="Google Shape;596;p53">
            <a:extLst>
              <a:ext uri="{FF2B5EF4-FFF2-40B4-BE49-F238E27FC236}">
                <a16:creationId xmlns:a16="http://schemas.microsoft.com/office/drawing/2014/main" id="{B9B0FD32-6BAD-0EBB-A948-2BFC31270BF5}"/>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Platforms.</a:t>
            </a:r>
            <a:endParaRPr dirty="0"/>
          </a:p>
        </p:txBody>
      </p:sp>
      <p:sp>
        <p:nvSpPr>
          <p:cNvPr id="591" name="Google Shape;1524;p53">
            <a:extLst>
              <a:ext uri="{FF2B5EF4-FFF2-40B4-BE49-F238E27FC236}">
                <a16:creationId xmlns:a16="http://schemas.microsoft.com/office/drawing/2014/main" id="{64568996-CC66-6AB5-8D78-D8E0926C9BBF}"/>
              </a:ext>
            </a:extLst>
          </p:cNvPr>
          <p:cNvSpPr/>
          <p:nvPr/>
        </p:nvSpPr>
        <p:spPr>
          <a:xfrm>
            <a:off x="4239462" y="1594172"/>
            <a:ext cx="315658" cy="45462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 name="Google Shape;1525;p53">
            <a:extLst>
              <a:ext uri="{FF2B5EF4-FFF2-40B4-BE49-F238E27FC236}">
                <a16:creationId xmlns:a16="http://schemas.microsoft.com/office/drawing/2014/main" id="{9BEBE825-AC4E-BA26-B477-9250B4E12026}"/>
              </a:ext>
            </a:extLst>
          </p:cNvPr>
          <p:cNvGrpSpPr/>
          <p:nvPr/>
        </p:nvGrpSpPr>
        <p:grpSpPr>
          <a:xfrm>
            <a:off x="807391" y="1718712"/>
            <a:ext cx="585465" cy="584863"/>
            <a:chOff x="3763184" y="3817357"/>
            <a:chExt cx="356865" cy="356498"/>
          </a:xfrm>
        </p:grpSpPr>
        <p:sp>
          <p:nvSpPr>
            <p:cNvPr id="4" name="Google Shape;1526;p53">
              <a:extLst>
                <a:ext uri="{FF2B5EF4-FFF2-40B4-BE49-F238E27FC236}">
                  <a16:creationId xmlns:a16="http://schemas.microsoft.com/office/drawing/2014/main" id="{0D8CE52C-C399-219C-3527-209ECEF24861}"/>
                </a:ext>
              </a:extLst>
            </p:cNvPr>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8;p53">
              <a:extLst>
                <a:ext uri="{FF2B5EF4-FFF2-40B4-BE49-F238E27FC236}">
                  <a16:creationId xmlns:a16="http://schemas.microsoft.com/office/drawing/2014/main" id="{32C32E83-C84B-6935-F29D-B1119F1B570B}"/>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29;p53">
              <a:extLst>
                <a:ext uri="{FF2B5EF4-FFF2-40B4-BE49-F238E27FC236}">
                  <a16:creationId xmlns:a16="http://schemas.microsoft.com/office/drawing/2014/main" id="{ADBBA9ED-722E-0634-9EA0-B1161A8F112C}"/>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30;p53">
              <a:extLst>
                <a:ext uri="{FF2B5EF4-FFF2-40B4-BE49-F238E27FC236}">
                  <a16:creationId xmlns:a16="http://schemas.microsoft.com/office/drawing/2014/main" id="{F48D202F-62B4-4FBA-1058-F7473649319B}"/>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011;p67">
            <a:extLst>
              <a:ext uri="{FF2B5EF4-FFF2-40B4-BE49-F238E27FC236}">
                <a16:creationId xmlns:a16="http://schemas.microsoft.com/office/drawing/2014/main" id="{B2B99A8B-ACC2-876F-9E3A-DAE8C2D0088B}"/>
              </a:ext>
            </a:extLst>
          </p:cNvPr>
          <p:cNvGrpSpPr/>
          <p:nvPr/>
        </p:nvGrpSpPr>
        <p:grpSpPr>
          <a:xfrm>
            <a:off x="807391" y="3519339"/>
            <a:ext cx="580111" cy="579535"/>
            <a:chOff x="3314750" y="3817357"/>
            <a:chExt cx="356865" cy="356498"/>
          </a:xfrm>
        </p:grpSpPr>
        <p:sp>
          <p:nvSpPr>
            <p:cNvPr id="11" name="Google Shape;3012;p67">
              <a:extLst>
                <a:ext uri="{FF2B5EF4-FFF2-40B4-BE49-F238E27FC236}">
                  <a16:creationId xmlns:a16="http://schemas.microsoft.com/office/drawing/2014/main" id="{173361BA-C10E-7E50-A4D4-4D1B73E8A1FC}"/>
                </a:ext>
              </a:extLst>
            </p:cNvPr>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014;p67">
              <a:extLst>
                <a:ext uri="{FF2B5EF4-FFF2-40B4-BE49-F238E27FC236}">
                  <a16:creationId xmlns:a16="http://schemas.microsoft.com/office/drawing/2014/main" id="{2BBA69AC-2D46-F04A-C786-390A412390F5}"/>
                </a:ext>
              </a:extLst>
            </p:cNvPr>
            <p:cNvSpPr/>
            <p:nvPr/>
          </p:nvSpPr>
          <p:spPr>
            <a:xfrm>
              <a:off x="3379082" y="388129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15;p67">
              <a:extLst>
                <a:ext uri="{FF2B5EF4-FFF2-40B4-BE49-F238E27FC236}">
                  <a16:creationId xmlns:a16="http://schemas.microsoft.com/office/drawing/2014/main" id="{49C8413D-E113-5A38-5802-66E21DE3412B}"/>
                </a:ext>
              </a:extLst>
            </p:cNvPr>
            <p:cNvSpPr/>
            <p:nvPr/>
          </p:nvSpPr>
          <p:spPr>
            <a:xfrm>
              <a:off x="3412768" y="393543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16;p67">
              <a:extLst>
                <a:ext uri="{FF2B5EF4-FFF2-40B4-BE49-F238E27FC236}">
                  <a16:creationId xmlns:a16="http://schemas.microsoft.com/office/drawing/2014/main" id="{CBC99BE7-EB18-2EAB-5718-91D03F2BA1D6}"/>
                </a:ext>
              </a:extLst>
            </p:cNvPr>
            <p:cNvSpPr/>
            <p:nvPr/>
          </p:nvSpPr>
          <p:spPr>
            <a:xfrm>
              <a:off x="3539518" y="391044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521;p53">
            <a:extLst>
              <a:ext uri="{FF2B5EF4-FFF2-40B4-BE49-F238E27FC236}">
                <a16:creationId xmlns:a16="http://schemas.microsoft.com/office/drawing/2014/main" id="{B63CF871-7858-5DA1-1CF9-AD4648386B68}"/>
              </a:ext>
            </a:extLst>
          </p:cNvPr>
          <p:cNvGrpSpPr/>
          <p:nvPr/>
        </p:nvGrpSpPr>
        <p:grpSpPr>
          <a:xfrm>
            <a:off x="4488394" y="1716855"/>
            <a:ext cx="580133" cy="579535"/>
            <a:chOff x="2866317" y="3817357"/>
            <a:chExt cx="356865" cy="356498"/>
          </a:xfrm>
        </p:grpSpPr>
        <p:sp>
          <p:nvSpPr>
            <p:cNvPr id="19" name="Google Shape;1522;p53">
              <a:extLst>
                <a:ext uri="{FF2B5EF4-FFF2-40B4-BE49-F238E27FC236}">
                  <a16:creationId xmlns:a16="http://schemas.microsoft.com/office/drawing/2014/main" id="{49C32231-1729-D7F3-5F9F-C7C27B24EA89}"/>
                </a:ext>
              </a:extLst>
            </p:cNvPr>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524;p53">
              <a:extLst>
                <a:ext uri="{FF2B5EF4-FFF2-40B4-BE49-F238E27FC236}">
                  <a16:creationId xmlns:a16="http://schemas.microsoft.com/office/drawing/2014/main" id="{4F3E0F28-7BE3-17A3-8771-5BD500FE7CC0}"/>
                </a:ext>
              </a:extLst>
            </p:cNvPr>
            <p:cNvSpPr/>
            <p:nvPr/>
          </p:nvSpPr>
          <p:spPr>
            <a:xfrm>
              <a:off x="2936226" y="3882773"/>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 name="Group 20">
            <a:extLst>
              <a:ext uri="{FF2B5EF4-FFF2-40B4-BE49-F238E27FC236}">
                <a16:creationId xmlns:a16="http://schemas.microsoft.com/office/drawing/2014/main" id="{D59525EF-3BC3-0B76-3638-11F69DFC9969}"/>
              </a:ext>
            </a:extLst>
          </p:cNvPr>
          <p:cNvGrpSpPr/>
          <p:nvPr/>
        </p:nvGrpSpPr>
        <p:grpSpPr>
          <a:xfrm>
            <a:off x="4468891" y="3514894"/>
            <a:ext cx="602143" cy="602143"/>
            <a:chOff x="4120466" y="3134342"/>
            <a:chExt cx="906433" cy="906433"/>
          </a:xfrm>
        </p:grpSpPr>
        <p:sp>
          <p:nvSpPr>
            <p:cNvPr id="22" name="Google Shape;3018;p67">
              <a:extLst>
                <a:ext uri="{FF2B5EF4-FFF2-40B4-BE49-F238E27FC236}">
                  <a16:creationId xmlns:a16="http://schemas.microsoft.com/office/drawing/2014/main" id="{55E543D6-DD28-6761-A26C-0B941D6D7044}"/>
                </a:ext>
              </a:extLst>
            </p:cNvPr>
            <p:cNvSpPr/>
            <p:nvPr/>
          </p:nvSpPr>
          <p:spPr>
            <a:xfrm>
              <a:off x="4120466" y="3134342"/>
              <a:ext cx="906433" cy="906433"/>
            </a:xfrm>
            <a:custGeom>
              <a:avLst/>
              <a:gdLst/>
              <a:ahLst/>
              <a:cxnLst/>
              <a:rect l="l" t="t" r="r" b="b"/>
              <a:pathLst>
                <a:path w="38978" h="38978" extrusionOk="0">
                  <a:moveTo>
                    <a:pt x="19466" y="0"/>
                  </a:moveTo>
                  <a:cubicBezTo>
                    <a:pt x="8738" y="0"/>
                    <a:pt x="1" y="8737"/>
                    <a:pt x="1" y="19466"/>
                  </a:cubicBezTo>
                  <a:cubicBezTo>
                    <a:pt x="1" y="30240"/>
                    <a:pt x="8738" y="38977"/>
                    <a:pt x="19466" y="38977"/>
                  </a:cubicBezTo>
                  <a:cubicBezTo>
                    <a:pt x="30240" y="38977"/>
                    <a:pt x="38977" y="30240"/>
                    <a:pt x="38977" y="19466"/>
                  </a:cubicBezTo>
                  <a:cubicBezTo>
                    <a:pt x="38977" y="8737"/>
                    <a:pt x="30240" y="0"/>
                    <a:pt x="19466"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019;p67">
              <a:extLst>
                <a:ext uri="{FF2B5EF4-FFF2-40B4-BE49-F238E27FC236}">
                  <a16:creationId xmlns:a16="http://schemas.microsoft.com/office/drawing/2014/main" id="{291D24E9-6229-9517-5837-24438C621C16}"/>
                </a:ext>
              </a:extLst>
            </p:cNvPr>
            <p:cNvSpPr/>
            <p:nvPr/>
          </p:nvSpPr>
          <p:spPr>
            <a:xfrm>
              <a:off x="4302604" y="3397527"/>
              <a:ext cx="542167" cy="380056"/>
            </a:xfrm>
            <a:custGeom>
              <a:avLst/>
              <a:gdLst/>
              <a:ahLst/>
              <a:cxnLst/>
              <a:rect l="l" t="t" r="r" b="b"/>
              <a:pathLst>
                <a:path w="23314" h="16343" extrusionOk="0">
                  <a:moveTo>
                    <a:pt x="23314" y="3486"/>
                  </a:moveTo>
                  <a:cubicBezTo>
                    <a:pt x="23314" y="1585"/>
                    <a:pt x="21729" y="1"/>
                    <a:pt x="19828" y="1"/>
                  </a:cubicBezTo>
                  <a:lnTo>
                    <a:pt x="3486" y="1"/>
                  </a:lnTo>
                  <a:cubicBezTo>
                    <a:pt x="1539" y="1"/>
                    <a:pt x="0" y="1585"/>
                    <a:pt x="0" y="3486"/>
                  </a:cubicBezTo>
                  <a:lnTo>
                    <a:pt x="0" y="12857"/>
                  </a:lnTo>
                  <a:cubicBezTo>
                    <a:pt x="0" y="14758"/>
                    <a:pt x="1539" y="16343"/>
                    <a:pt x="3486" y="16343"/>
                  </a:cubicBezTo>
                  <a:lnTo>
                    <a:pt x="19828" y="16343"/>
                  </a:lnTo>
                  <a:cubicBezTo>
                    <a:pt x="21729" y="16343"/>
                    <a:pt x="23314" y="14758"/>
                    <a:pt x="23314" y="12857"/>
                  </a:cubicBezTo>
                  <a:close/>
                  <a:moveTo>
                    <a:pt x="9326" y="12133"/>
                  </a:moveTo>
                  <a:lnTo>
                    <a:pt x="9326" y="3351"/>
                  </a:lnTo>
                  <a:lnTo>
                    <a:pt x="15980" y="7742"/>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1654;p58">
            <a:extLst>
              <a:ext uri="{FF2B5EF4-FFF2-40B4-BE49-F238E27FC236}">
                <a16:creationId xmlns:a16="http://schemas.microsoft.com/office/drawing/2014/main" id="{F17BA1F5-E22F-76B7-4FE3-5762D1089344}"/>
              </a:ext>
            </a:extLst>
          </p:cNvPr>
          <p:cNvSpPr txBox="1">
            <a:spLocks/>
          </p:cNvSpPr>
          <p:nvPr/>
        </p:nvSpPr>
        <p:spPr>
          <a:xfrm>
            <a:off x="5232600" y="1594172"/>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uFill>
                  <a:noFill/>
                </a:uFill>
              </a:rPr>
              <a:t>56%</a:t>
            </a:r>
            <a:endParaRPr lang="en-US" sz="2800" b="1" dirty="0"/>
          </a:p>
        </p:txBody>
      </p:sp>
      <p:sp>
        <p:nvSpPr>
          <p:cNvPr id="606" name="Google Shape;1656;p58">
            <a:extLst>
              <a:ext uri="{FF2B5EF4-FFF2-40B4-BE49-F238E27FC236}">
                <a16:creationId xmlns:a16="http://schemas.microsoft.com/office/drawing/2014/main" id="{5F0BAA14-6F13-B2AC-BEE1-96276C307BAF}"/>
              </a:ext>
            </a:extLst>
          </p:cNvPr>
          <p:cNvSpPr txBox="1">
            <a:spLocks/>
          </p:cNvSpPr>
          <p:nvPr/>
        </p:nvSpPr>
        <p:spPr>
          <a:xfrm>
            <a:off x="5232600" y="2108722"/>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Women have $3M +in liquid assets (</a:t>
            </a:r>
            <a:r>
              <a:rPr lang="en-US" dirty="0">
                <a:hlinkClick r:id="rId3"/>
              </a:rPr>
              <a:t>Link</a:t>
            </a:r>
            <a:r>
              <a:rPr lang="en-US" dirty="0"/>
              <a:t>)</a:t>
            </a:r>
          </a:p>
        </p:txBody>
      </p:sp>
      <p:sp>
        <p:nvSpPr>
          <p:cNvPr id="613" name="Google Shape;1654;p58">
            <a:extLst>
              <a:ext uri="{FF2B5EF4-FFF2-40B4-BE49-F238E27FC236}">
                <a16:creationId xmlns:a16="http://schemas.microsoft.com/office/drawing/2014/main" id="{8BC2134C-1DD6-D7E5-71A5-6112A5AE19EF}"/>
              </a:ext>
            </a:extLst>
          </p:cNvPr>
          <p:cNvSpPr txBox="1">
            <a:spLocks/>
          </p:cNvSpPr>
          <p:nvPr/>
        </p:nvSpPr>
        <p:spPr>
          <a:xfrm>
            <a:off x="5232600" y="3507401"/>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uFill>
                  <a:noFill/>
                </a:uFill>
              </a:rPr>
              <a:t>90%</a:t>
            </a:r>
            <a:endParaRPr lang="en-US" sz="2800" b="1" dirty="0"/>
          </a:p>
        </p:txBody>
      </p:sp>
      <p:sp>
        <p:nvSpPr>
          <p:cNvPr id="614" name="Google Shape;1656;p58">
            <a:extLst>
              <a:ext uri="{FF2B5EF4-FFF2-40B4-BE49-F238E27FC236}">
                <a16:creationId xmlns:a16="http://schemas.microsoft.com/office/drawing/2014/main" id="{E50AD395-34BF-26E8-6339-0EF99ECFFC24}"/>
              </a:ext>
            </a:extLst>
          </p:cNvPr>
          <p:cNvSpPr txBox="1">
            <a:spLocks/>
          </p:cNvSpPr>
          <p:nvPr/>
        </p:nvSpPr>
        <p:spPr>
          <a:xfrm>
            <a:off x="5232600" y="4017726"/>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Of all users hold a college degree (</a:t>
            </a:r>
            <a:r>
              <a:rPr lang="en-US" dirty="0">
                <a:hlinkClick r:id="rId4"/>
              </a:rPr>
              <a:t>Link</a:t>
            </a:r>
            <a:r>
              <a:rPr lang="en-US" dirty="0"/>
              <a:t>)</a:t>
            </a:r>
          </a:p>
        </p:txBody>
      </p:sp>
      <p:sp>
        <p:nvSpPr>
          <p:cNvPr id="615" name="Google Shape;1654;p58">
            <a:extLst>
              <a:ext uri="{FF2B5EF4-FFF2-40B4-BE49-F238E27FC236}">
                <a16:creationId xmlns:a16="http://schemas.microsoft.com/office/drawing/2014/main" id="{5A9B5CA6-75D5-4A30-698D-33BA1E5CB3D6}"/>
              </a:ext>
            </a:extLst>
          </p:cNvPr>
          <p:cNvSpPr txBox="1">
            <a:spLocks/>
          </p:cNvSpPr>
          <p:nvPr/>
        </p:nvSpPr>
        <p:spPr>
          <a:xfrm>
            <a:off x="1473094" y="1594172"/>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uFill>
                  <a:noFill/>
                </a:uFill>
              </a:rPr>
              <a:t>30%</a:t>
            </a:r>
            <a:endParaRPr lang="en-US" sz="2800" b="1" dirty="0"/>
          </a:p>
        </p:txBody>
      </p:sp>
      <p:sp>
        <p:nvSpPr>
          <p:cNvPr id="616" name="Google Shape;1656;p58">
            <a:extLst>
              <a:ext uri="{FF2B5EF4-FFF2-40B4-BE49-F238E27FC236}">
                <a16:creationId xmlns:a16="http://schemas.microsoft.com/office/drawing/2014/main" id="{9F1E8855-9393-10B3-3ED4-7BEF0F90EC8F}"/>
              </a:ext>
            </a:extLst>
          </p:cNvPr>
          <p:cNvSpPr txBox="1">
            <a:spLocks/>
          </p:cNvSpPr>
          <p:nvPr/>
        </p:nvSpPr>
        <p:spPr>
          <a:xfrm>
            <a:off x="1473094" y="2104497"/>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Of US women use LinkedIn (</a:t>
            </a:r>
            <a:r>
              <a:rPr lang="en-US" dirty="0">
                <a:hlinkClick r:id="rId4"/>
              </a:rPr>
              <a:t>Link</a:t>
            </a:r>
            <a:r>
              <a:rPr lang="en-US" dirty="0"/>
              <a:t>)</a:t>
            </a:r>
          </a:p>
        </p:txBody>
      </p:sp>
      <p:sp>
        <p:nvSpPr>
          <p:cNvPr id="617" name="Google Shape;1654;p58">
            <a:extLst>
              <a:ext uri="{FF2B5EF4-FFF2-40B4-BE49-F238E27FC236}">
                <a16:creationId xmlns:a16="http://schemas.microsoft.com/office/drawing/2014/main" id="{0943A516-2D04-2B78-8AF9-EDB65D2BF24C}"/>
              </a:ext>
            </a:extLst>
          </p:cNvPr>
          <p:cNvSpPr txBox="1">
            <a:spLocks/>
          </p:cNvSpPr>
          <p:nvPr/>
        </p:nvSpPr>
        <p:spPr>
          <a:xfrm>
            <a:off x="1473094" y="3515250"/>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uFill>
                  <a:noFill/>
                </a:uFill>
              </a:rPr>
              <a:t>54%</a:t>
            </a:r>
            <a:endParaRPr lang="en-US" sz="2800" b="1" dirty="0"/>
          </a:p>
        </p:txBody>
      </p:sp>
      <p:sp>
        <p:nvSpPr>
          <p:cNvPr id="618" name="Google Shape;1656;p58">
            <a:extLst>
              <a:ext uri="{FF2B5EF4-FFF2-40B4-BE49-F238E27FC236}">
                <a16:creationId xmlns:a16="http://schemas.microsoft.com/office/drawing/2014/main" id="{96459F15-8D84-A333-537D-39912F1E76AF}"/>
              </a:ext>
            </a:extLst>
          </p:cNvPr>
          <p:cNvSpPr txBox="1">
            <a:spLocks/>
          </p:cNvSpPr>
          <p:nvPr/>
        </p:nvSpPr>
        <p:spPr>
          <a:xfrm>
            <a:off x="1473094" y="4025575"/>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Users are female (</a:t>
            </a:r>
            <a:r>
              <a:rPr lang="en-US" dirty="0">
                <a:hlinkClick r:id="rId5"/>
              </a:rPr>
              <a:t>Link</a:t>
            </a:r>
            <a:r>
              <a:rPr lang="en-US" dirty="0"/>
              <a:t>) BUT…</a:t>
            </a:r>
          </a:p>
        </p:txBody>
      </p:sp>
      <p:sp>
        <p:nvSpPr>
          <p:cNvPr id="619" name="Google Shape;1656;p58">
            <a:extLst>
              <a:ext uri="{FF2B5EF4-FFF2-40B4-BE49-F238E27FC236}">
                <a16:creationId xmlns:a16="http://schemas.microsoft.com/office/drawing/2014/main" id="{91B8C80B-C376-F961-D8EC-C67ED104497A}"/>
              </a:ext>
            </a:extLst>
          </p:cNvPr>
          <p:cNvSpPr txBox="1">
            <a:spLocks/>
          </p:cNvSpPr>
          <p:nvPr/>
        </p:nvSpPr>
        <p:spPr>
          <a:xfrm>
            <a:off x="1473094" y="2657432"/>
            <a:ext cx="2812887" cy="631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t>34% </a:t>
            </a:r>
            <a:r>
              <a:rPr lang="en-US" dirty="0"/>
              <a:t>of </a:t>
            </a:r>
            <a:r>
              <a:rPr lang="en-US" b="1" dirty="0"/>
              <a:t>individuals</a:t>
            </a:r>
            <a:r>
              <a:rPr lang="en-US" dirty="0"/>
              <a:t> earn between $70,000 and $99,000 (</a:t>
            </a:r>
            <a:r>
              <a:rPr lang="en-US" dirty="0">
                <a:hlinkClick r:id="rId6"/>
              </a:rPr>
              <a:t>Link</a:t>
            </a:r>
            <a:r>
              <a:rPr lang="en-US" dirty="0"/>
              <a:t>)</a:t>
            </a:r>
          </a:p>
        </p:txBody>
      </p:sp>
      <p:sp>
        <p:nvSpPr>
          <p:cNvPr id="620" name="Google Shape;1656;p58">
            <a:extLst>
              <a:ext uri="{FF2B5EF4-FFF2-40B4-BE49-F238E27FC236}">
                <a16:creationId xmlns:a16="http://schemas.microsoft.com/office/drawing/2014/main" id="{35FF4D89-C9A3-F1A2-5988-285666FF9FF1}"/>
              </a:ext>
            </a:extLst>
          </p:cNvPr>
          <p:cNvSpPr txBox="1">
            <a:spLocks/>
          </p:cNvSpPr>
          <p:nvPr/>
        </p:nvSpPr>
        <p:spPr>
          <a:xfrm>
            <a:off x="5232599" y="2809831"/>
            <a:ext cx="2812887"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t>70%, 37%, 18% </a:t>
            </a:r>
            <a:r>
              <a:rPr lang="en-US" dirty="0"/>
              <a:t>report regular philanthropic giving to various causes (</a:t>
            </a:r>
            <a:r>
              <a:rPr lang="en-US" dirty="0">
                <a:hlinkClick r:id="rId3"/>
              </a:rPr>
              <a:t>Link</a:t>
            </a:r>
            <a:r>
              <a:rPr lang="en-US" dirty="0"/>
              <a:t>)</a:t>
            </a:r>
          </a:p>
        </p:txBody>
      </p:sp>
      <p:sp>
        <p:nvSpPr>
          <p:cNvPr id="621" name="Google Shape;1656;p58">
            <a:extLst>
              <a:ext uri="{FF2B5EF4-FFF2-40B4-BE49-F238E27FC236}">
                <a16:creationId xmlns:a16="http://schemas.microsoft.com/office/drawing/2014/main" id="{3AFD06D6-32EB-0DAE-6CE8-8890AFD8A6D9}"/>
              </a:ext>
            </a:extLst>
          </p:cNvPr>
          <p:cNvSpPr txBox="1">
            <a:spLocks/>
          </p:cNvSpPr>
          <p:nvPr/>
        </p:nvSpPr>
        <p:spPr>
          <a:xfrm>
            <a:off x="1473094" y="4526417"/>
            <a:ext cx="3235263"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Only </a:t>
            </a:r>
            <a:r>
              <a:rPr lang="en-US" b="1" dirty="0"/>
              <a:t>2.6% </a:t>
            </a:r>
            <a:r>
              <a:rPr lang="en-US" dirty="0"/>
              <a:t>of Snapchat users are women over </a:t>
            </a:r>
            <a:r>
              <a:rPr lang="en-US" b="1" dirty="0"/>
              <a:t>50 </a:t>
            </a:r>
            <a:r>
              <a:rPr lang="en-US" dirty="0"/>
              <a:t>(</a:t>
            </a:r>
            <a:r>
              <a:rPr lang="en-US" dirty="0">
                <a:hlinkClick r:id="rId7"/>
              </a:rPr>
              <a:t>Link</a:t>
            </a:r>
            <a:r>
              <a:rPr lang="en-US" dirty="0"/>
              <a:t>)</a:t>
            </a:r>
          </a:p>
        </p:txBody>
      </p:sp>
      <p:sp>
        <p:nvSpPr>
          <p:cNvPr id="622" name="Google Shape;1656;p58">
            <a:extLst>
              <a:ext uri="{FF2B5EF4-FFF2-40B4-BE49-F238E27FC236}">
                <a16:creationId xmlns:a16="http://schemas.microsoft.com/office/drawing/2014/main" id="{6686C251-DB73-E90B-1E47-83F2E2CFDF4D}"/>
              </a:ext>
            </a:extLst>
          </p:cNvPr>
          <p:cNvSpPr txBox="1">
            <a:spLocks/>
          </p:cNvSpPr>
          <p:nvPr/>
        </p:nvSpPr>
        <p:spPr>
          <a:xfrm>
            <a:off x="5232600" y="4558501"/>
            <a:ext cx="26901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t>86% </a:t>
            </a:r>
            <a:r>
              <a:rPr lang="en-US" dirty="0"/>
              <a:t>of U.S. adult users have HHI &lt;$100k</a:t>
            </a:r>
            <a:r>
              <a:rPr lang="en-US" baseline="30000" dirty="0"/>
              <a:t>+ </a:t>
            </a:r>
            <a:r>
              <a:rPr lang="en-US" dirty="0"/>
              <a:t>(</a:t>
            </a:r>
            <a:r>
              <a:rPr lang="en-US" dirty="0">
                <a:hlinkClick r:id="rId4"/>
              </a:rPr>
              <a:t>Link</a:t>
            </a:r>
            <a:r>
              <a:rPr lang="en-US" dirty="0"/>
              <a:t>) </a:t>
            </a:r>
            <a:endParaRPr lang="en-US" baseline="30000" dirty="0"/>
          </a:p>
        </p:txBody>
      </p:sp>
      <p:grpSp>
        <p:nvGrpSpPr>
          <p:cNvPr id="2" name="Google Shape;4495;p102">
            <a:extLst>
              <a:ext uri="{FF2B5EF4-FFF2-40B4-BE49-F238E27FC236}">
                <a16:creationId xmlns:a16="http://schemas.microsoft.com/office/drawing/2014/main" id="{E604C08A-EB51-C7C6-2790-C4EAC79C3CEC}"/>
              </a:ext>
            </a:extLst>
          </p:cNvPr>
          <p:cNvGrpSpPr/>
          <p:nvPr/>
        </p:nvGrpSpPr>
        <p:grpSpPr>
          <a:xfrm rot="350599">
            <a:off x="7626836" y="-239214"/>
            <a:ext cx="936608" cy="2369164"/>
            <a:chOff x="999397" y="987488"/>
            <a:chExt cx="843596" cy="2133889"/>
          </a:xfrm>
        </p:grpSpPr>
        <p:sp>
          <p:nvSpPr>
            <p:cNvPr id="9" name="Google Shape;4571;p102">
              <a:extLst>
                <a:ext uri="{FF2B5EF4-FFF2-40B4-BE49-F238E27FC236}">
                  <a16:creationId xmlns:a16="http://schemas.microsoft.com/office/drawing/2014/main" id="{80A7A2AE-3542-127A-26A3-7B28C1BBEB3F}"/>
                </a:ext>
              </a:extLst>
            </p:cNvPr>
            <p:cNvSpPr/>
            <p:nvPr/>
          </p:nvSpPr>
          <p:spPr>
            <a:xfrm>
              <a:off x="999397" y="987488"/>
              <a:ext cx="74344" cy="150694"/>
            </a:xfrm>
            <a:custGeom>
              <a:avLst/>
              <a:gdLst/>
              <a:ahLst/>
              <a:cxnLst/>
              <a:rect l="l" t="t" r="r" b="b"/>
              <a:pathLst>
                <a:path w="4004" h="8116" extrusionOk="0">
                  <a:moveTo>
                    <a:pt x="1551" y="1"/>
                  </a:moveTo>
                  <a:cubicBezTo>
                    <a:pt x="947" y="1"/>
                    <a:pt x="364" y="293"/>
                    <a:pt x="1" y="777"/>
                  </a:cubicBezTo>
                  <a:lnTo>
                    <a:pt x="301" y="1778"/>
                  </a:lnTo>
                  <a:cubicBezTo>
                    <a:pt x="601" y="1311"/>
                    <a:pt x="1102" y="1044"/>
                    <a:pt x="1635" y="1044"/>
                  </a:cubicBezTo>
                  <a:cubicBezTo>
                    <a:pt x="1674" y="1040"/>
                    <a:pt x="1712" y="1038"/>
                    <a:pt x="1749" y="1038"/>
                  </a:cubicBezTo>
                  <a:cubicBezTo>
                    <a:pt x="2302" y="1038"/>
                    <a:pt x="2767" y="1485"/>
                    <a:pt x="2736" y="2078"/>
                  </a:cubicBezTo>
                  <a:cubicBezTo>
                    <a:pt x="2736" y="3246"/>
                    <a:pt x="1368" y="4013"/>
                    <a:pt x="1368" y="5381"/>
                  </a:cubicBezTo>
                  <a:cubicBezTo>
                    <a:pt x="1368" y="5414"/>
                    <a:pt x="1368" y="5481"/>
                    <a:pt x="1402" y="5948"/>
                  </a:cubicBezTo>
                  <a:lnTo>
                    <a:pt x="2336" y="5948"/>
                  </a:lnTo>
                  <a:lnTo>
                    <a:pt x="2336" y="5814"/>
                  </a:lnTo>
                  <a:cubicBezTo>
                    <a:pt x="2336" y="4247"/>
                    <a:pt x="4004" y="3346"/>
                    <a:pt x="4004" y="2045"/>
                  </a:cubicBezTo>
                  <a:cubicBezTo>
                    <a:pt x="3939" y="886"/>
                    <a:pt x="3005" y="7"/>
                    <a:pt x="1860" y="7"/>
                  </a:cubicBezTo>
                  <a:cubicBezTo>
                    <a:pt x="1819" y="7"/>
                    <a:pt x="1777" y="8"/>
                    <a:pt x="1735" y="10"/>
                  </a:cubicBezTo>
                  <a:cubicBezTo>
                    <a:pt x="1674" y="4"/>
                    <a:pt x="1612" y="1"/>
                    <a:pt x="1551" y="1"/>
                  </a:cubicBezTo>
                  <a:close/>
                  <a:moveTo>
                    <a:pt x="1202" y="6748"/>
                  </a:moveTo>
                  <a:lnTo>
                    <a:pt x="1202" y="8116"/>
                  </a:lnTo>
                  <a:lnTo>
                    <a:pt x="2536" y="8116"/>
                  </a:lnTo>
                  <a:lnTo>
                    <a:pt x="2536" y="674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72;p102">
              <a:extLst>
                <a:ext uri="{FF2B5EF4-FFF2-40B4-BE49-F238E27FC236}">
                  <a16:creationId xmlns:a16="http://schemas.microsoft.com/office/drawing/2014/main" id="{4ACF2D90-732C-0366-8AF0-29D268F39AA6}"/>
                </a:ext>
              </a:extLst>
            </p:cNvPr>
            <p:cNvSpPr/>
            <p:nvPr/>
          </p:nvSpPr>
          <p:spPr>
            <a:xfrm>
              <a:off x="1636726" y="2900256"/>
              <a:ext cx="80527" cy="135654"/>
            </a:xfrm>
            <a:custGeom>
              <a:avLst/>
              <a:gdLst/>
              <a:ahLst/>
              <a:cxnLst/>
              <a:rect l="l" t="t" r="r" b="b"/>
              <a:pathLst>
                <a:path w="4337" h="7306" extrusionOk="0">
                  <a:moveTo>
                    <a:pt x="2802" y="0"/>
                  </a:moveTo>
                  <a:lnTo>
                    <a:pt x="0" y="968"/>
                  </a:lnTo>
                  <a:lnTo>
                    <a:pt x="901" y="4003"/>
                  </a:lnTo>
                  <a:lnTo>
                    <a:pt x="1902" y="7305"/>
                  </a:lnTo>
                  <a:lnTo>
                    <a:pt x="4337" y="6872"/>
                  </a:lnTo>
                  <a:lnTo>
                    <a:pt x="3603" y="3636"/>
                  </a:lnTo>
                  <a:lnTo>
                    <a:pt x="2802" y="0"/>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73;p102">
              <a:extLst>
                <a:ext uri="{FF2B5EF4-FFF2-40B4-BE49-F238E27FC236}">
                  <a16:creationId xmlns:a16="http://schemas.microsoft.com/office/drawing/2014/main" id="{AB295067-3EAE-C9F8-C046-F7CBA429C714}"/>
                </a:ext>
              </a:extLst>
            </p:cNvPr>
            <p:cNvSpPr/>
            <p:nvPr/>
          </p:nvSpPr>
          <p:spPr>
            <a:xfrm>
              <a:off x="1657875" y="3022876"/>
              <a:ext cx="185118" cy="86692"/>
            </a:xfrm>
            <a:custGeom>
              <a:avLst/>
              <a:gdLst/>
              <a:ahLst/>
              <a:cxnLst/>
              <a:rect l="l" t="t" r="r" b="b"/>
              <a:pathLst>
                <a:path w="9970" h="4669" extrusionOk="0">
                  <a:moveTo>
                    <a:pt x="3498" y="1"/>
                  </a:moveTo>
                  <a:cubicBezTo>
                    <a:pt x="3498" y="1"/>
                    <a:pt x="162" y="368"/>
                    <a:pt x="229" y="635"/>
                  </a:cubicBezTo>
                  <a:cubicBezTo>
                    <a:pt x="599" y="3192"/>
                    <a:pt x="1" y="4668"/>
                    <a:pt x="1143" y="4668"/>
                  </a:cubicBezTo>
                  <a:cubicBezTo>
                    <a:pt x="1237" y="4668"/>
                    <a:pt x="1344" y="4658"/>
                    <a:pt x="1463" y="4638"/>
                  </a:cubicBezTo>
                  <a:lnTo>
                    <a:pt x="6867" y="3670"/>
                  </a:lnTo>
                  <a:cubicBezTo>
                    <a:pt x="9069" y="3303"/>
                    <a:pt x="9969" y="1936"/>
                    <a:pt x="7901" y="1802"/>
                  </a:cubicBezTo>
                  <a:cubicBezTo>
                    <a:pt x="5866" y="1702"/>
                    <a:pt x="3498" y="1"/>
                    <a:pt x="3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74;p102">
              <a:extLst>
                <a:ext uri="{FF2B5EF4-FFF2-40B4-BE49-F238E27FC236}">
                  <a16:creationId xmlns:a16="http://schemas.microsoft.com/office/drawing/2014/main" id="{8A4B61B7-D0CB-09B8-0621-19A0660AE034}"/>
                </a:ext>
              </a:extLst>
            </p:cNvPr>
            <p:cNvSpPr/>
            <p:nvPr/>
          </p:nvSpPr>
          <p:spPr>
            <a:xfrm>
              <a:off x="1729619" y="3005924"/>
              <a:ext cx="34703" cy="27666"/>
            </a:xfrm>
            <a:custGeom>
              <a:avLst/>
              <a:gdLst/>
              <a:ahLst/>
              <a:cxnLst/>
              <a:rect l="l" t="t" r="r" b="b"/>
              <a:pathLst>
                <a:path w="1869" h="1490" extrusionOk="0">
                  <a:moveTo>
                    <a:pt x="835" y="147"/>
                  </a:moveTo>
                  <a:lnTo>
                    <a:pt x="968" y="180"/>
                  </a:lnTo>
                  <a:cubicBezTo>
                    <a:pt x="1002" y="180"/>
                    <a:pt x="1102" y="213"/>
                    <a:pt x="1102" y="247"/>
                  </a:cubicBezTo>
                  <a:cubicBezTo>
                    <a:pt x="1102" y="414"/>
                    <a:pt x="701" y="747"/>
                    <a:pt x="234" y="1014"/>
                  </a:cubicBezTo>
                  <a:cubicBezTo>
                    <a:pt x="301" y="714"/>
                    <a:pt x="435" y="414"/>
                    <a:pt x="668" y="213"/>
                  </a:cubicBezTo>
                  <a:cubicBezTo>
                    <a:pt x="701" y="180"/>
                    <a:pt x="768" y="147"/>
                    <a:pt x="835" y="147"/>
                  </a:cubicBezTo>
                  <a:close/>
                  <a:moveTo>
                    <a:pt x="1282" y="927"/>
                  </a:moveTo>
                  <a:cubicBezTo>
                    <a:pt x="1367" y="927"/>
                    <a:pt x="1452" y="933"/>
                    <a:pt x="1535" y="947"/>
                  </a:cubicBezTo>
                  <a:cubicBezTo>
                    <a:pt x="1569" y="947"/>
                    <a:pt x="1602" y="981"/>
                    <a:pt x="1635" y="1014"/>
                  </a:cubicBezTo>
                  <a:cubicBezTo>
                    <a:pt x="1702" y="1147"/>
                    <a:pt x="1635" y="1214"/>
                    <a:pt x="1635" y="1214"/>
                  </a:cubicBezTo>
                  <a:cubicBezTo>
                    <a:pt x="1582" y="1268"/>
                    <a:pt x="1449" y="1289"/>
                    <a:pt x="1276" y="1289"/>
                  </a:cubicBezTo>
                  <a:cubicBezTo>
                    <a:pt x="1016" y="1289"/>
                    <a:pt x="668" y="1241"/>
                    <a:pt x="368" y="1181"/>
                  </a:cubicBezTo>
                  <a:cubicBezTo>
                    <a:pt x="632" y="1022"/>
                    <a:pt x="958" y="927"/>
                    <a:pt x="1282" y="927"/>
                  </a:cubicBezTo>
                  <a:close/>
                  <a:moveTo>
                    <a:pt x="874" y="0"/>
                  </a:moveTo>
                  <a:cubicBezTo>
                    <a:pt x="763" y="0"/>
                    <a:pt x="666" y="31"/>
                    <a:pt x="568" y="80"/>
                  </a:cubicBezTo>
                  <a:cubicBezTo>
                    <a:pt x="168" y="347"/>
                    <a:pt x="1" y="1147"/>
                    <a:pt x="1" y="1181"/>
                  </a:cubicBezTo>
                  <a:cubicBezTo>
                    <a:pt x="1" y="1214"/>
                    <a:pt x="1" y="1214"/>
                    <a:pt x="1" y="1214"/>
                  </a:cubicBezTo>
                  <a:lnTo>
                    <a:pt x="1" y="1248"/>
                  </a:lnTo>
                  <a:lnTo>
                    <a:pt x="34" y="1281"/>
                  </a:lnTo>
                  <a:lnTo>
                    <a:pt x="68" y="1281"/>
                  </a:lnTo>
                  <a:cubicBezTo>
                    <a:pt x="468" y="1381"/>
                    <a:pt x="835" y="1448"/>
                    <a:pt x="1268" y="1481"/>
                  </a:cubicBezTo>
                  <a:cubicBezTo>
                    <a:pt x="1297" y="1487"/>
                    <a:pt x="1327" y="1490"/>
                    <a:pt x="1357" y="1490"/>
                  </a:cubicBezTo>
                  <a:cubicBezTo>
                    <a:pt x="1503" y="1490"/>
                    <a:pt x="1664" y="1425"/>
                    <a:pt x="1802" y="1314"/>
                  </a:cubicBezTo>
                  <a:cubicBezTo>
                    <a:pt x="1869" y="1214"/>
                    <a:pt x="1869" y="1081"/>
                    <a:pt x="1802" y="981"/>
                  </a:cubicBezTo>
                  <a:cubicBezTo>
                    <a:pt x="1769" y="881"/>
                    <a:pt x="1669" y="814"/>
                    <a:pt x="1569" y="781"/>
                  </a:cubicBezTo>
                  <a:cubicBezTo>
                    <a:pt x="1479" y="755"/>
                    <a:pt x="1385" y="744"/>
                    <a:pt x="1290" y="744"/>
                  </a:cubicBezTo>
                  <a:cubicBezTo>
                    <a:pt x="1136" y="744"/>
                    <a:pt x="979" y="773"/>
                    <a:pt x="835" y="814"/>
                  </a:cubicBezTo>
                  <a:cubicBezTo>
                    <a:pt x="1068" y="647"/>
                    <a:pt x="1268" y="380"/>
                    <a:pt x="1235" y="247"/>
                  </a:cubicBezTo>
                  <a:cubicBezTo>
                    <a:pt x="1235" y="147"/>
                    <a:pt x="1135" y="47"/>
                    <a:pt x="1002" y="13"/>
                  </a:cubicBezTo>
                  <a:cubicBezTo>
                    <a:pt x="957" y="4"/>
                    <a:pt x="915"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75;p102">
              <a:extLst>
                <a:ext uri="{FF2B5EF4-FFF2-40B4-BE49-F238E27FC236}">
                  <a16:creationId xmlns:a16="http://schemas.microsoft.com/office/drawing/2014/main" id="{917E9D94-D295-6D7F-6E29-528F59FACAB5}"/>
                </a:ext>
              </a:extLst>
            </p:cNvPr>
            <p:cNvSpPr/>
            <p:nvPr/>
          </p:nvSpPr>
          <p:spPr>
            <a:xfrm>
              <a:off x="1636726" y="2900869"/>
              <a:ext cx="66899" cy="74957"/>
            </a:xfrm>
            <a:custGeom>
              <a:avLst/>
              <a:gdLst/>
              <a:ahLst/>
              <a:cxnLst/>
              <a:rect l="l" t="t" r="r" b="b"/>
              <a:pathLst>
                <a:path w="3603" h="4037" extrusionOk="0">
                  <a:moveTo>
                    <a:pt x="2802" y="1"/>
                  </a:moveTo>
                  <a:lnTo>
                    <a:pt x="0" y="968"/>
                  </a:lnTo>
                  <a:lnTo>
                    <a:pt x="934" y="4037"/>
                  </a:lnTo>
                  <a:lnTo>
                    <a:pt x="3603" y="3703"/>
                  </a:lnTo>
                  <a:lnTo>
                    <a:pt x="28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76;p102">
              <a:extLst>
                <a:ext uri="{FF2B5EF4-FFF2-40B4-BE49-F238E27FC236}">
                  <a16:creationId xmlns:a16="http://schemas.microsoft.com/office/drawing/2014/main" id="{1413E7B6-20D7-682E-ABF7-2EB73883D106}"/>
                </a:ext>
              </a:extLst>
            </p:cNvPr>
            <p:cNvSpPr/>
            <p:nvPr/>
          </p:nvSpPr>
          <p:spPr>
            <a:xfrm>
              <a:off x="1356766" y="2916354"/>
              <a:ext cx="60103" cy="130697"/>
            </a:xfrm>
            <a:custGeom>
              <a:avLst/>
              <a:gdLst/>
              <a:ahLst/>
              <a:cxnLst/>
              <a:rect l="l" t="t" r="r" b="b"/>
              <a:pathLst>
                <a:path w="3237" h="7039" extrusionOk="0">
                  <a:moveTo>
                    <a:pt x="2936" y="1"/>
                  </a:moveTo>
                  <a:lnTo>
                    <a:pt x="1" y="501"/>
                  </a:lnTo>
                  <a:lnTo>
                    <a:pt x="401" y="3636"/>
                  </a:lnTo>
                  <a:lnTo>
                    <a:pt x="801" y="7039"/>
                  </a:lnTo>
                  <a:lnTo>
                    <a:pt x="3237" y="7039"/>
                  </a:lnTo>
                  <a:lnTo>
                    <a:pt x="3103" y="3737"/>
                  </a:lnTo>
                  <a:lnTo>
                    <a:pt x="2936"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77;p102">
              <a:extLst>
                <a:ext uri="{FF2B5EF4-FFF2-40B4-BE49-F238E27FC236}">
                  <a16:creationId xmlns:a16="http://schemas.microsoft.com/office/drawing/2014/main" id="{6D04B609-C653-E1D1-73D0-4A03CDC8CE7E}"/>
                </a:ext>
              </a:extLst>
            </p:cNvPr>
            <p:cNvSpPr/>
            <p:nvPr/>
          </p:nvSpPr>
          <p:spPr>
            <a:xfrm>
              <a:off x="1341912" y="3041982"/>
              <a:ext cx="193251" cy="79395"/>
            </a:xfrm>
            <a:custGeom>
              <a:avLst/>
              <a:gdLst/>
              <a:ahLst/>
              <a:cxnLst/>
              <a:rect l="l" t="t" r="r" b="b"/>
              <a:pathLst>
                <a:path w="10408" h="4276" extrusionOk="0">
                  <a:moveTo>
                    <a:pt x="2242" y="1"/>
                  </a:moveTo>
                  <a:cubicBezTo>
                    <a:pt x="1601" y="1"/>
                    <a:pt x="1068" y="33"/>
                    <a:pt x="1068" y="139"/>
                  </a:cubicBezTo>
                  <a:cubicBezTo>
                    <a:pt x="1001" y="2942"/>
                    <a:pt x="0" y="4276"/>
                    <a:pt x="1568" y="4276"/>
                  </a:cubicBezTo>
                  <a:lnTo>
                    <a:pt x="7072" y="4276"/>
                  </a:lnTo>
                  <a:cubicBezTo>
                    <a:pt x="9307" y="4276"/>
                    <a:pt x="10408" y="3075"/>
                    <a:pt x="8440" y="2608"/>
                  </a:cubicBezTo>
                  <a:cubicBezTo>
                    <a:pt x="6438" y="2141"/>
                    <a:pt x="4403" y="73"/>
                    <a:pt x="4403" y="73"/>
                  </a:cubicBezTo>
                  <a:cubicBezTo>
                    <a:pt x="4403" y="73"/>
                    <a:pt x="3203" y="1"/>
                    <a:pt x="2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578;p102">
              <a:extLst>
                <a:ext uri="{FF2B5EF4-FFF2-40B4-BE49-F238E27FC236}">
                  <a16:creationId xmlns:a16="http://schemas.microsoft.com/office/drawing/2014/main" id="{F360B87F-42E1-1087-9394-85E6C334D305}"/>
                </a:ext>
              </a:extLst>
            </p:cNvPr>
            <p:cNvSpPr/>
            <p:nvPr/>
          </p:nvSpPr>
          <p:spPr>
            <a:xfrm>
              <a:off x="1429866" y="3030006"/>
              <a:ext cx="34071" cy="29058"/>
            </a:xfrm>
            <a:custGeom>
              <a:avLst/>
              <a:gdLst/>
              <a:ahLst/>
              <a:cxnLst/>
              <a:rect l="l" t="t" r="r" b="b"/>
              <a:pathLst>
                <a:path w="1835" h="1565" extrusionOk="0">
                  <a:moveTo>
                    <a:pt x="934" y="184"/>
                  </a:moveTo>
                  <a:cubicBezTo>
                    <a:pt x="967" y="184"/>
                    <a:pt x="1034" y="184"/>
                    <a:pt x="1101" y="217"/>
                  </a:cubicBezTo>
                  <a:cubicBezTo>
                    <a:pt x="1134" y="217"/>
                    <a:pt x="1201" y="284"/>
                    <a:pt x="1201" y="317"/>
                  </a:cubicBezTo>
                  <a:cubicBezTo>
                    <a:pt x="1201" y="484"/>
                    <a:pt x="734" y="718"/>
                    <a:pt x="234" y="918"/>
                  </a:cubicBezTo>
                  <a:cubicBezTo>
                    <a:pt x="334" y="618"/>
                    <a:pt x="534" y="384"/>
                    <a:pt x="801" y="184"/>
                  </a:cubicBezTo>
                  <a:close/>
                  <a:moveTo>
                    <a:pt x="1015" y="991"/>
                  </a:moveTo>
                  <a:cubicBezTo>
                    <a:pt x="1182" y="991"/>
                    <a:pt x="1347" y="1009"/>
                    <a:pt x="1501" y="1051"/>
                  </a:cubicBezTo>
                  <a:cubicBezTo>
                    <a:pt x="1568" y="1085"/>
                    <a:pt x="1601" y="1118"/>
                    <a:pt x="1601" y="1185"/>
                  </a:cubicBezTo>
                  <a:cubicBezTo>
                    <a:pt x="1635" y="1318"/>
                    <a:pt x="1601" y="1352"/>
                    <a:pt x="1601" y="1352"/>
                  </a:cubicBezTo>
                  <a:cubicBezTo>
                    <a:pt x="1564" y="1382"/>
                    <a:pt x="1504" y="1395"/>
                    <a:pt x="1428" y="1395"/>
                  </a:cubicBezTo>
                  <a:cubicBezTo>
                    <a:pt x="1169" y="1395"/>
                    <a:pt x="721" y="1240"/>
                    <a:pt x="334" y="1085"/>
                  </a:cubicBezTo>
                  <a:cubicBezTo>
                    <a:pt x="547" y="1027"/>
                    <a:pt x="783" y="991"/>
                    <a:pt x="1015" y="991"/>
                  </a:cubicBezTo>
                  <a:close/>
                  <a:moveTo>
                    <a:pt x="955" y="1"/>
                  </a:moveTo>
                  <a:cubicBezTo>
                    <a:pt x="884" y="1"/>
                    <a:pt x="817" y="17"/>
                    <a:pt x="767" y="51"/>
                  </a:cubicBezTo>
                  <a:cubicBezTo>
                    <a:pt x="300" y="251"/>
                    <a:pt x="0" y="1018"/>
                    <a:pt x="0" y="1051"/>
                  </a:cubicBezTo>
                  <a:cubicBezTo>
                    <a:pt x="0" y="1085"/>
                    <a:pt x="0" y="1085"/>
                    <a:pt x="0" y="1118"/>
                  </a:cubicBezTo>
                  <a:cubicBezTo>
                    <a:pt x="0" y="1118"/>
                    <a:pt x="33" y="1151"/>
                    <a:pt x="33" y="1151"/>
                  </a:cubicBezTo>
                  <a:cubicBezTo>
                    <a:pt x="467" y="1352"/>
                    <a:pt x="934" y="1518"/>
                    <a:pt x="1434" y="1552"/>
                  </a:cubicBezTo>
                  <a:cubicBezTo>
                    <a:pt x="1461" y="1561"/>
                    <a:pt x="1488" y="1565"/>
                    <a:pt x="1514" y="1565"/>
                  </a:cubicBezTo>
                  <a:cubicBezTo>
                    <a:pt x="1586" y="1565"/>
                    <a:pt x="1652" y="1534"/>
                    <a:pt x="1701" y="1485"/>
                  </a:cubicBezTo>
                  <a:cubicBezTo>
                    <a:pt x="1801" y="1418"/>
                    <a:pt x="1835" y="1252"/>
                    <a:pt x="1801" y="1151"/>
                  </a:cubicBezTo>
                  <a:cubicBezTo>
                    <a:pt x="1768" y="1051"/>
                    <a:pt x="1701" y="951"/>
                    <a:pt x="1601" y="918"/>
                  </a:cubicBezTo>
                  <a:cubicBezTo>
                    <a:pt x="1450" y="853"/>
                    <a:pt x="1300" y="817"/>
                    <a:pt x="1140" y="817"/>
                  </a:cubicBezTo>
                  <a:cubicBezTo>
                    <a:pt x="1052" y="817"/>
                    <a:pt x="962" y="828"/>
                    <a:pt x="867" y="851"/>
                  </a:cubicBezTo>
                  <a:cubicBezTo>
                    <a:pt x="1134" y="684"/>
                    <a:pt x="1401" y="518"/>
                    <a:pt x="1401" y="351"/>
                  </a:cubicBezTo>
                  <a:cubicBezTo>
                    <a:pt x="1401" y="217"/>
                    <a:pt x="1334" y="151"/>
                    <a:pt x="1168" y="51"/>
                  </a:cubicBezTo>
                  <a:cubicBezTo>
                    <a:pt x="1101" y="17"/>
                    <a:pt x="1026" y="1"/>
                    <a:pt x="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579;p102">
              <a:extLst>
                <a:ext uri="{FF2B5EF4-FFF2-40B4-BE49-F238E27FC236}">
                  <a16:creationId xmlns:a16="http://schemas.microsoft.com/office/drawing/2014/main" id="{4710218B-48E9-F1B6-64D8-3D22B7024761}"/>
                </a:ext>
              </a:extLst>
            </p:cNvPr>
            <p:cNvSpPr/>
            <p:nvPr/>
          </p:nvSpPr>
          <p:spPr>
            <a:xfrm>
              <a:off x="1356766" y="2916967"/>
              <a:ext cx="57634" cy="70018"/>
            </a:xfrm>
            <a:custGeom>
              <a:avLst/>
              <a:gdLst/>
              <a:ahLst/>
              <a:cxnLst/>
              <a:rect l="l" t="t" r="r" b="b"/>
              <a:pathLst>
                <a:path w="3104" h="3771" extrusionOk="0">
                  <a:moveTo>
                    <a:pt x="2936" y="1"/>
                  </a:moveTo>
                  <a:lnTo>
                    <a:pt x="1" y="501"/>
                  </a:lnTo>
                  <a:lnTo>
                    <a:pt x="401" y="3670"/>
                  </a:lnTo>
                  <a:lnTo>
                    <a:pt x="3103" y="3770"/>
                  </a:lnTo>
                  <a:lnTo>
                    <a:pt x="29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580;p102">
              <a:extLst>
                <a:ext uri="{FF2B5EF4-FFF2-40B4-BE49-F238E27FC236}">
                  <a16:creationId xmlns:a16="http://schemas.microsoft.com/office/drawing/2014/main" id="{D8AEC083-CFC7-148D-D6E7-29E5C9FA166F}"/>
                </a:ext>
              </a:extLst>
            </p:cNvPr>
            <p:cNvSpPr/>
            <p:nvPr/>
          </p:nvSpPr>
          <p:spPr>
            <a:xfrm>
              <a:off x="1167247" y="1846717"/>
              <a:ext cx="540723" cy="1106196"/>
            </a:xfrm>
            <a:custGeom>
              <a:avLst/>
              <a:gdLst/>
              <a:ahLst/>
              <a:cxnLst/>
              <a:rect l="l" t="t" r="r" b="b"/>
              <a:pathLst>
                <a:path w="29122" h="59577" extrusionOk="0">
                  <a:moveTo>
                    <a:pt x="18714" y="1"/>
                  </a:moveTo>
                  <a:lnTo>
                    <a:pt x="6972" y="2002"/>
                  </a:lnTo>
                  <a:cubicBezTo>
                    <a:pt x="6972" y="2002"/>
                    <a:pt x="1" y="12710"/>
                    <a:pt x="9841" y="59577"/>
                  </a:cubicBezTo>
                  <a:lnTo>
                    <a:pt x="13877" y="59577"/>
                  </a:lnTo>
                  <a:lnTo>
                    <a:pt x="13877" y="34859"/>
                  </a:lnTo>
                  <a:lnTo>
                    <a:pt x="13677" y="23951"/>
                  </a:lnTo>
                  <a:lnTo>
                    <a:pt x="13677" y="23951"/>
                  </a:lnTo>
                  <a:cubicBezTo>
                    <a:pt x="14344" y="26920"/>
                    <a:pt x="15178" y="30222"/>
                    <a:pt x="16279" y="33958"/>
                  </a:cubicBezTo>
                  <a:cubicBezTo>
                    <a:pt x="18280" y="40897"/>
                    <a:pt x="21149" y="49236"/>
                    <a:pt x="25152" y="59243"/>
                  </a:cubicBezTo>
                  <a:lnTo>
                    <a:pt x="29121" y="58576"/>
                  </a:lnTo>
                  <a:lnTo>
                    <a:pt x="24818" y="34192"/>
                  </a:lnTo>
                  <a:lnTo>
                    <a:pt x="20248" y="10475"/>
                  </a:lnTo>
                  <a:lnTo>
                    <a:pt x="19715" y="6572"/>
                  </a:lnTo>
                  <a:cubicBezTo>
                    <a:pt x="19515" y="4370"/>
                    <a:pt x="19181" y="2169"/>
                    <a:pt x="1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581;p102">
              <a:extLst>
                <a:ext uri="{FF2B5EF4-FFF2-40B4-BE49-F238E27FC236}">
                  <a16:creationId xmlns:a16="http://schemas.microsoft.com/office/drawing/2014/main" id="{2E105D25-1182-65A6-2B69-40A45F1CA72C}"/>
                </a:ext>
              </a:extLst>
            </p:cNvPr>
            <p:cNvSpPr/>
            <p:nvPr/>
          </p:nvSpPr>
          <p:spPr>
            <a:xfrm>
              <a:off x="1622485" y="2907070"/>
              <a:ext cx="91668" cy="63185"/>
            </a:xfrm>
            <a:custGeom>
              <a:avLst/>
              <a:gdLst/>
              <a:ahLst/>
              <a:cxnLst/>
              <a:rect l="l" t="t" r="r" b="b"/>
              <a:pathLst>
                <a:path w="4937" h="3403" extrusionOk="0">
                  <a:moveTo>
                    <a:pt x="4937" y="0"/>
                  </a:moveTo>
                  <a:lnTo>
                    <a:pt x="0" y="1635"/>
                  </a:lnTo>
                  <a:lnTo>
                    <a:pt x="801" y="3403"/>
                  </a:lnTo>
                  <a:lnTo>
                    <a:pt x="4870" y="2102"/>
                  </a:lnTo>
                  <a:lnTo>
                    <a:pt x="4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582;p102">
              <a:extLst>
                <a:ext uri="{FF2B5EF4-FFF2-40B4-BE49-F238E27FC236}">
                  <a16:creationId xmlns:a16="http://schemas.microsoft.com/office/drawing/2014/main" id="{AA66986D-70A5-7D08-AFE0-6C64B9FBA36E}"/>
                </a:ext>
              </a:extLst>
            </p:cNvPr>
            <p:cNvSpPr/>
            <p:nvPr/>
          </p:nvSpPr>
          <p:spPr>
            <a:xfrm>
              <a:off x="1340055" y="2928126"/>
              <a:ext cx="95400" cy="48331"/>
            </a:xfrm>
            <a:custGeom>
              <a:avLst/>
              <a:gdLst/>
              <a:ahLst/>
              <a:cxnLst/>
              <a:rect l="l" t="t" r="r" b="b"/>
              <a:pathLst>
                <a:path w="5138" h="2603" extrusionOk="0">
                  <a:moveTo>
                    <a:pt x="5137" y="0"/>
                  </a:moveTo>
                  <a:lnTo>
                    <a:pt x="0" y="734"/>
                  </a:lnTo>
                  <a:lnTo>
                    <a:pt x="467" y="2602"/>
                  </a:lnTo>
                  <a:lnTo>
                    <a:pt x="4704" y="2035"/>
                  </a:lnTo>
                  <a:lnTo>
                    <a:pt x="5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583;p102">
              <a:extLst>
                <a:ext uri="{FF2B5EF4-FFF2-40B4-BE49-F238E27FC236}">
                  <a16:creationId xmlns:a16="http://schemas.microsoft.com/office/drawing/2014/main" id="{17B0274D-0A39-D4B4-92D6-7BB25C5DE0EA}"/>
                </a:ext>
              </a:extLst>
            </p:cNvPr>
            <p:cNvSpPr/>
            <p:nvPr/>
          </p:nvSpPr>
          <p:spPr>
            <a:xfrm>
              <a:off x="1296700" y="1828131"/>
              <a:ext cx="222364" cy="55777"/>
            </a:xfrm>
            <a:custGeom>
              <a:avLst/>
              <a:gdLst/>
              <a:ahLst/>
              <a:cxnLst/>
              <a:rect l="l" t="t" r="r" b="b"/>
              <a:pathLst>
                <a:path w="11976" h="3004" extrusionOk="0">
                  <a:moveTo>
                    <a:pt x="11975" y="1"/>
                  </a:moveTo>
                  <a:lnTo>
                    <a:pt x="0" y="1235"/>
                  </a:lnTo>
                  <a:lnTo>
                    <a:pt x="0" y="3003"/>
                  </a:lnTo>
                  <a:lnTo>
                    <a:pt x="11975" y="2069"/>
                  </a:lnTo>
                  <a:lnTo>
                    <a:pt x="119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584;p102">
              <a:extLst>
                <a:ext uri="{FF2B5EF4-FFF2-40B4-BE49-F238E27FC236}">
                  <a16:creationId xmlns:a16="http://schemas.microsoft.com/office/drawing/2014/main" id="{7468C224-1FAC-32C5-E34E-F5CB43C6FE61}"/>
                </a:ext>
              </a:extLst>
            </p:cNvPr>
            <p:cNvSpPr/>
            <p:nvPr/>
          </p:nvSpPr>
          <p:spPr>
            <a:xfrm>
              <a:off x="1419319" y="1836190"/>
              <a:ext cx="51432" cy="40904"/>
            </a:xfrm>
            <a:custGeom>
              <a:avLst/>
              <a:gdLst/>
              <a:ahLst/>
              <a:cxnLst/>
              <a:rect l="l" t="t" r="r" b="b"/>
              <a:pathLst>
                <a:path w="2770" h="2203" extrusionOk="0">
                  <a:moveTo>
                    <a:pt x="2603" y="1"/>
                  </a:moveTo>
                  <a:lnTo>
                    <a:pt x="1" y="234"/>
                  </a:lnTo>
                  <a:lnTo>
                    <a:pt x="168" y="2202"/>
                  </a:lnTo>
                  <a:lnTo>
                    <a:pt x="2770" y="1969"/>
                  </a:lnTo>
                  <a:lnTo>
                    <a:pt x="26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585;p102">
              <a:extLst>
                <a:ext uri="{FF2B5EF4-FFF2-40B4-BE49-F238E27FC236}">
                  <a16:creationId xmlns:a16="http://schemas.microsoft.com/office/drawing/2014/main" id="{421E6C4F-0DAB-57E2-11CE-911592ED33F0}"/>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86;p102">
              <a:extLst>
                <a:ext uri="{FF2B5EF4-FFF2-40B4-BE49-F238E27FC236}">
                  <a16:creationId xmlns:a16="http://schemas.microsoft.com/office/drawing/2014/main" id="{849E9865-8EB4-0239-4F89-0EE115ACCCC8}"/>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87;p102">
              <a:extLst>
                <a:ext uri="{FF2B5EF4-FFF2-40B4-BE49-F238E27FC236}">
                  <a16:creationId xmlns:a16="http://schemas.microsoft.com/office/drawing/2014/main" id="{6F3BB443-9611-B20B-5EB9-28DA322F3227}"/>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88;p102">
              <a:extLst>
                <a:ext uri="{FF2B5EF4-FFF2-40B4-BE49-F238E27FC236}">
                  <a16:creationId xmlns:a16="http://schemas.microsoft.com/office/drawing/2014/main" id="{BC08AB0C-DAF8-D3DA-3E7E-1756CFFBA071}"/>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89;p102">
              <a:extLst>
                <a:ext uri="{FF2B5EF4-FFF2-40B4-BE49-F238E27FC236}">
                  <a16:creationId xmlns:a16="http://schemas.microsoft.com/office/drawing/2014/main" id="{DF1BAA03-A3BC-04E6-4A99-998DD2C4F472}"/>
                </a:ext>
              </a:extLst>
            </p:cNvPr>
            <p:cNvSpPr/>
            <p:nvPr/>
          </p:nvSpPr>
          <p:spPr>
            <a:xfrm>
              <a:off x="1224231" y="1307517"/>
              <a:ext cx="246521" cy="350202"/>
            </a:xfrm>
            <a:custGeom>
              <a:avLst/>
              <a:gdLst/>
              <a:ahLst/>
              <a:cxnLst/>
              <a:rect l="l" t="t" r="r" b="b"/>
              <a:pathLst>
                <a:path w="13277" h="18861" extrusionOk="0">
                  <a:moveTo>
                    <a:pt x="10260" y="0"/>
                  </a:moveTo>
                  <a:cubicBezTo>
                    <a:pt x="7338" y="0"/>
                    <a:pt x="834" y="4623"/>
                    <a:pt x="834" y="4623"/>
                  </a:cubicBezTo>
                  <a:cubicBezTo>
                    <a:pt x="1168" y="6925"/>
                    <a:pt x="2102" y="9460"/>
                    <a:pt x="1068" y="11728"/>
                  </a:cubicBezTo>
                  <a:cubicBezTo>
                    <a:pt x="0" y="13963"/>
                    <a:pt x="101" y="18500"/>
                    <a:pt x="5037" y="18833"/>
                  </a:cubicBezTo>
                  <a:cubicBezTo>
                    <a:pt x="5312" y="18852"/>
                    <a:pt x="5581" y="18861"/>
                    <a:pt x="5844" y="18861"/>
                  </a:cubicBezTo>
                  <a:cubicBezTo>
                    <a:pt x="10296" y="18861"/>
                    <a:pt x="12952" y="16259"/>
                    <a:pt x="13110" y="13329"/>
                  </a:cubicBezTo>
                  <a:cubicBezTo>
                    <a:pt x="13277" y="10227"/>
                    <a:pt x="11776" y="9493"/>
                    <a:pt x="11942" y="7559"/>
                  </a:cubicBezTo>
                  <a:cubicBezTo>
                    <a:pt x="12109" y="5657"/>
                    <a:pt x="12643" y="3622"/>
                    <a:pt x="11542" y="720"/>
                  </a:cubicBezTo>
                  <a:cubicBezTo>
                    <a:pt x="11343" y="210"/>
                    <a:pt x="10883" y="0"/>
                    <a:pt x="10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90;p102">
              <a:extLst>
                <a:ext uri="{FF2B5EF4-FFF2-40B4-BE49-F238E27FC236}">
                  <a16:creationId xmlns:a16="http://schemas.microsoft.com/office/drawing/2014/main" id="{9D6F9CC4-A829-7484-2160-1D8FD357BE38}"/>
                </a:ext>
              </a:extLst>
            </p:cNvPr>
            <p:cNvSpPr/>
            <p:nvPr/>
          </p:nvSpPr>
          <p:spPr>
            <a:xfrm>
              <a:off x="1233942" y="1251685"/>
              <a:ext cx="241155" cy="224388"/>
            </a:xfrm>
            <a:custGeom>
              <a:avLst/>
              <a:gdLst/>
              <a:ahLst/>
              <a:cxnLst/>
              <a:rect l="l" t="t" r="r" b="b"/>
              <a:pathLst>
                <a:path w="12988" h="12085" extrusionOk="0">
                  <a:moveTo>
                    <a:pt x="5431" y="1"/>
                  </a:moveTo>
                  <a:cubicBezTo>
                    <a:pt x="2803" y="1"/>
                    <a:pt x="2146" y="2060"/>
                    <a:pt x="2146" y="2060"/>
                  </a:cubicBezTo>
                  <a:cubicBezTo>
                    <a:pt x="2146" y="2060"/>
                    <a:pt x="2126" y="2057"/>
                    <a:pt x="2090" y="2057"/>
                  </a:cubicBezTo>
                  <a:cubicBezTo>
                    <a:pt x="1781" y="2057"/>
                    <a:pt x="290" y="2244"/>
                    <a:pt x="111" y="5829"/>
                  </a:cubicBezTo>
                  <a:cubicBezTo>
                    <a:pt x="0" y="8437"/>
                    <a:pt x="1413" y="12085"/>
                    <a:pt x="5022" y="12085"/>
                  </a:cubicBezTo>
                  <a:cubicBezTo>
                    <a:pt x="5751" y="12085"/>
                    <a:pt x="6569" y="11936"/>
                    <a:pt x="7483" y="11600"/>
                  </a:cubicBezTo>
                  <a:cubicBezTo>
                    <a:pt x="12987" y="9532"/>
                    <a:pt x="12387" y="1959"/>
                    <a:pt x="7617" y="392"/>
                  </a:cubicBezTo>
                  <a:cubicBezTo>
                    <a:pt x="6769" y="113"/>
                    <a:pt x="6046" y="1"/>
                    <a:pt x="5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91;p102">
              <a:extLst>
                <a:ext uri="{FF2B5EF4-FFF2-40B4-BE49-F238E27FC236}">
                  <a16:creationId xmlns:a16="http://schemas.microsoft.com/office/drawing/2014/main" id="{61E61C0C-64C5-E2AD-BBEE-D087BCE6755C}"/>
                </a:ext>
              </a:extLst>
            </p:cNvPr>
            <p:cNvSpPr/>
            <p:nvPr/>
          </p:nvSpPr>
          <p:spPr>
            <a:xfrm>
              <a:off x="1222374" y="1528990"/>
              <a:ext cx="304748" cy="323947"/>
            </a:xfrm>
            <a:custGeom>
              <a:avLst/>
              <a:gdLst/>
              <a:ahLst/>
              <a:cxnLst/>
              <a:rect l="l" t="t" r="r" b="b"/>
              <a:pathLst>
                <a:path w="16413" h="17447" extrusionOk="0">
                  <a:moveTo>
                    <a:pt x="9807" y="0"/>
                  </a:moveTo>
                  <a:cubicBezTo>
                    <a:pt x="9107" y="34"/>
                    <a:pt x="8406" y="67"/>
                    <a:pt x="7739" y="134"/>
                  </a:cubicBezTo>
                  <a:lnTo>
                    <a:pt x="7706" y="134"/>
                  </a:lnTo>
                  <a:lnTo>
                    <a:pt x="6772" y="267"/>
                  </a:lnTo>
                  <a:cubicBezTo>
                    <a:pt x="6472" y="301"/>
                    <a:pt x="6171" y="334"/>
                    <a:pt x="5838" y="367"/>
                  </a:cubicBezTo>
                  <a:lnTo>
                    <a:pt x="4937" y="534"/>
                  </a:lnTo>
                  <a:lnTo>
                    <a:pt x="4770" y="567"/>
                  </a:lnTo>
                  <a:lnTo>
                    <a:pt x="4037" y="701"/>
                  </a:lnTo>
                  <a:lnTo>
                    <a:pt x="3970" y="701"/>
                  </a:lnTo>
                  <a:lnTo>
                    <a:pt x="3603" y="768"/>
                  </a:lnTo>
                  <a:cubicBezTo>
                    <a:pt x="3369" y="801"/>
                    <a:pt x="3136" y="868"/>
                    <a:pt x="2902" y="901"/>
                  </a:cubicBezTo>
                  <a:lnTo>
                    <a:pt x="2836" y="901"/>
                  </a:lnTo>
                  <a:lnTo>
                    <a:pt x="2002" y="1101"/>
                  </a:lnTo>
                  <a:lnTo>
                    <a:pt x="1902" y="1135"/>
                  </a:lnTo>
                  <a:cubicBezTo>
                    <a:pt x="1602" y="1201"/>
                    <a:pt x="1268" y="1301"/>
                    <a:pt x="968" y="1368"/>
                  </a:cubicBezTo>
                  <a:cubicBezTo>
                    <a:pt x="367" y="1568"/>
                    <a:pt x="0" y="2235"/>
                    <a:pt x="201" y="2836"/>
                  </a:cubicBezTo>
                  <a:cubicBezTo>
                    <a:pt x="334" y="3203"/>
                    <a:pt x="467" y="3570"/>
                    <a:pt x="567" y="3937"/>
                  </a:cubicBezTo>
                  <a:cubicBezTo>
                    <a:pt x="901" y="4837"/>
                    <a:pt x="1168" y="5671"/>
                    <a:pt x="1401" y="6472"/>
                  </a:cubicBezTo>
                  <a:cubicBezTo>
                    <a:pt x="1868" y="7939"/>
                    <a:pt x="2235" y="9207"/>
                    <a:pt x="2502" y="10374"/>
                  </a:cubicBezTo>
                  <a:cubicBezTo>
                    <a:pt x="3403" y="13877"/>
                    <a:pt x="3970" y="17446"/>
                    <a:pt x="3970" y="17446"/>
                  </a:cubicBezTo>
                  <a:lnTo>
                    <a:pt x="15945" y="16112"/>
                  </a:lnTo>
                  <a:cubicBezTo>
                    <a:pt x="16412" y="7706"/>
                    <a:pt x="15978" y="5071"/>
                    <a:pt x="15712" y="2802"/>
                  </a:cubicBezTo>
                  <a:cubicBezTo>
                    <a:pt x="15545" y="801"/>
                    <a:pt x="15245" y="367"/>
                    <a:pt x="15145" y="267"/>
                  </a:cubicBezTo>
                  <a:lnTo>
                    <a:pt x="15111" y="234"/>
                  </a:lnTo>
                  <a:lnTo>
                    <a:pt x="14344" y="167"/>
                  </a:lnTo>
                  <a:cubicBezTo>
                    <a:pt x="14010" y="134"/>
                    <a:pt x="13610" y="100"/>
                    <a:pt x="13176" y="100"/>
                  </a:cubicBezTo>
                  <a:lnTo>
                    <a:pt x="12476" y="67"/>
                  </a:lnTo>
                  <a:lnTo>
                    <a:pt x="12443" y="67"/>
                  </a:lnTo>
                  <a:cubicBezTo>
                    <a:pt x="11709" y="0"/>
                    <a:pt x="10908" y="0"/>
                    <a:pt x="10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92;p102">
              <a:extLst>
                <a:ext uri="{FF2B5EF4-FFF2-40B4-BE49-F238E27FC236}">
                  <a16:creationId xmlns:a16="http://schemas.microsoft.com/office/drawing/2014/main" id="{019B0F90-4F37-821C-8DEA-68348359ECF6}"/>
                </a:ext>
              </a:extLst>
            </p:cNvPr>
            <p:cNvSpPr/>
            <p:nvPr/>
          </p:nvSpPr>
          <p:spPr>
            <a:xfrm>
              <a:off x="1317142" y="1462092"/>
              <a:ext cx="92912" cy="113373"/>
            </a:xfrm>
            <a:custGeom>
              <a:avLst/>
              <a:gdLst/>
              <a:ahLst/>
              <a:cxnLst/>
              <a:rect l="l" t="t" r="r" b="b"/>
              <a:pathLst>
                <a:path w="5004" h="6106" extrusionOk="0">
                  <a:moveTo>
                    <a:pt x="300" y="1"/>
                  </a:moveTo>
                  <a:lnTo>
                    <a:pt x="300" y="1"/>
                  </a:lnTo>
                  <a:cubicBezTo>
                    <a:pt x="300" y="1"/>
                    <a:pt x="1768" y="2903"/>
                    <a:pt x="0" y="4571"/>
                  </a:cubicBezTo>
                  <a:cubicBezTo>
                    <a:pt x="0" y="4571"/>
                    <a:pt x="834" y="5738"/>
                    <a:pt x="3636" y="6105"/>
                  </a:cubicBezTo>
                  <a:cubicBezTo>
                    <a:pt x="3636" y="6105"/>
                    <a:pt x="5004" y="5205"/>
                    <a:pt x="4403" y="4104"/>
                  </a:cubicBezTo>
                  <a:cubicBezTo>
                    <a:pt x="4403" y="4104"/>
                    <a:pt x="3469" y="4070"/>
                    <a:pt x="3503" y="2036"/>
                  </a:cubicBezTo>
                  <a:cubicBezTo>
                    <a:pt x="3536" y="1569"/>
                    <a:pt x="3569" y="1102"/>
                    <a:pt x="3636" y="635"/>
                  </a:cubicBezTo>
                  <a:lnTo>
                    <a:pt x="300"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93;p102">
              <a:extLst>
                <a:ext uri="{FF2B5EF4-FFF2-40B4-BE49-F238E27FC236}">
                  <a16:creationId xmlns:a16="http://schemas.microsoft.com/office/drawing/2014/main" id="{7DE9BF52-58BE-D7D9-D738-009EBB1A64BD}"/>
                </a:ext>
              </a:extLst>
            </p:cNvPr>
            <p:cNvSpPr/>
            <p:nvPr/>
          </p:nvSpPr>
          <p:spPr>
            <a:xfrm>
              <a:off x="1322713" y="1462092"/>
              <a:ext cx="62572" cy="37803"/>
            </a:xfrm>
            <a:custGeom>
              <a:avLst/>
              <a:gdLst/>
              <a:ahLst/>
              <a:cxnLst/>
              <a:rect l="l" t="t" r="r" b="b"/>
              <a:pathLst>
                <a:path w="3370" h="2036" extrusionOk="0">
                  <a:moveTo>
                    <a:pt x="0" y="1"/>
                  </a:moveTo>
                  <a:cubicBezTo>
                    <a:pt x="0" y="1"/>
                    <a:pt x="968" y="2036"/>
                    <a:pt x="3236" y="2036"/>
                  </a:cubicBezTo>
                  <a:cubicBezTo>
                    <a:pt x="3236" y="1569"/>
                    <a:pt x="3269" y="1102"/>
                    <a:pt x="3369" y="635"/>
                  </a:cubicBez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94;p102">
              <a:extLst>
                <a:ext uri="{FF2B5EF4-FFF2-40B4-BE49-F238E27FC236}">
                  <a16:creationId xmlns:a16="http://schemas.microsoft.com/office/drawing/2014/main" id="{4D87E381-6CE7-9FBE-BA5D-A75A3DBFD4D6}"/>
                </a:ext>
              </a:extLst>
            </p:cNvPr>
            <p:cNvSpPr/>
            <p:nvPr/>
          </p:nvSpPr>
          <p:spPr>
            <a:xfrm>
              <a:off x="1306596" y="1511036"/>
              <a:ext cx="126370" cy="77556"/>
            </a:xfrm>
            <a:custGeom>
              <a:avLst/>
              <a:gdLst/>
              <a:ahLst/>
              <a:cxnLst/>
              <a:rect l="l" t="t" r="r" b="b"/>
              <a:pathLst>
                <a:path w="6806" h="4177" extrusionOk="0">
                  <a:moveTo>
                    <a:pt x="768" y="0"/>
                  </a:moveTo>
                  <a:cubicBezTo>
                    <a:pt x="668" y="834"/>
                    <a:pt x="401" y="1635"/>
                    <a:pt x="1" y="2368"/>
                  </a:cubicBezTo>
                  <a:cubicBezTo>
                    <a:pt x="1" y="2368"/>
                    <a:pt x="2370" y="4176"/>
                    <a:pt x="3823" y="4176"/>
                  </a:cubicBezTo>
                  <a:cubicBezTo>
                    <a:pt x="3874" y="4176"/>
                    <a:pt x="3923" y="4174"/>
                    <a:pt x="3970" y="4170"/>
                  </a:cubicBezTo>
                  <a:cubicBezTo>
                    <a:pt x="5438" y="4003"/>
                    <a:pt x="6806" y="2402"/>
                    <a:pt x="6806" y="2402"/>
                  </a:cubicBezTo>
                  <a:cubicBezTo>
                    <a:pt x="6105" y="1901"/>
                    <a:pt x="5838" y="0"/>
                    <a:pt x="5838" y="0"/>
                  </a:cubicBezTo>
                  <a:cubicBezTo>
                    <a:pt x="5194" y="278"/>
                    <a:pt x="4415" y="371"/>
                    <a:pt x="3664" y="371"/>
                  </a:cubicBezTo>
                  <a:cubicBezTo>
                    <a:pt x="2162" y="37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95;p102">
              <a:extLst>
                <a:ext uri="{FF2B5EF4-FFF2-40B4-BE49-F238E27FC236}">
                  <a16:creationId xmlns:a16="http://schemas.microsoft.com/office/drawing/2014/main" id="{B1D985CD-3305-823C-9357-F8B11FB79EA3}"/>
                </a:ext>
              </a:extLst>
            </p:cNvPr>
            <p:cNvSpPr/>
            <p:nvPr/>
          </p:nvSpPr>
          <p:spPr>
            <a:xfrm>
              <a:off x="1293952" y="1526502"/>
              <a:ext cx="146460" cy="150527"/>
            </a:xfrm>
            <a:custGeom>
              <a:avLst/>
              <a:gdLst/>
              <a:ahLst/>
              <a:cxnLst/>
              <a:rect l="l" t="t" r="r" b="b"/>
              <a:pathLst>
                <a:path w="7888" h="8107" extrusionOk="0">
                  <a:moveTo>
                    <a:pt x="7053" y="1"/>
                  </a:moveTo>
                  <a:cubicBezTo>
                    <a:pt x="6986" y="1"/>
                    <a:pt x="6953" y="68"/>
                    <a:pt x="6986" y="134"/>
                  </a:cubicBezTo>
                  <a:cubicBezTo>
                    <a:pt x="7687" y="2670"/>
                    <a:pt x="7654" y="5338"/>
                    <a:pt x="6953" y="7873"/>
                  </a:cubicBezTo>
                  <a:cubicBezTo>
                    <a:pt x="4118" y="6172"/>
                    <a:pt x="1783" y="3704"/>
                    <a:pt x="248" y="768"/>
                  </a:cubicBezTo>
                  <a:cubicBezTo>
                    <a:pt x="239" y="739"/>
                    <a:pt x="212" y="727"/>
                    <a:pt x="180" y="727"/>
                  </a:cubicBezTo>
                  <a:cubicBezTo>
                    <a:pt x="104" y="727"/>
                    <a:pt x="1" y="797"/>
                    <a:pt x="48" y="868"/>
                  </a:cubicBezTo>
                  <a:cubicBezTo>
                    <a:pt x="1616" y="3870"/>
                    <a:pt x="4018" y="6372"/>
                    <a:pt x="6953" y="8107"/>
                  </a:cubicBezTo>
                  <a:lnTo>
                    <a:pt x="7053" y="8107"/>
                  </a:lnTo>
                  <a:cubicBezTo>
                    <a:pt x="7053" y="8107"/>
                    <a:pt x="7087" y="8073"/>
                    <a:pt x="7120" y="8040"/>
                  </a:cubicBezTo>
                  <a:cubicBezTo>
                    <a:pt x="7887" y="5438"/>
                    <a:pt x="7887" y="2703"/>
                    <a:pt x="7187" y="68"/>
                  </a:cubicBezTo>
                  <a:cubicBezTo>
                    <a:pt x="7187" y="34"/>
                    <a:pt x="7120" y="1"/>
                    <a:pt x="7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96;p102">
              <a:extLst>
                <a:ext uri="{FF2B5EF4-FFF2-40B4-BE49-F238E27FC236}">
                  <a16:creationId xmlns:a16="http://schemas.microsoft.com/office/drawing/2014/main" id="{62AB8F2A-60F4-94E0-88B8-37D801B3DD34}"/>
                </a:ext>
              </a:extLst>
            </p:cNvPr>
            <p:cNvSpPr/>
            <p:nvPr/>
          </p:nvSpPr>
          <p:spPr>
            <a:xfrm>
              <a:off x="1410686" y="1675154"/>
              <a:ext cx="41480" cy="31193"/>
            </a:xfrm>
            <a:custGeom>
              <a:avLst/>
              <a:gdLst/>
              <a:ahLst/>
              <a:cxnLst/>
              <a:rect l="l" t="t" r="r" b="b"/>
              <a:pathLst>
                <a:path w="2234" h="1680" extrusionOk="0">
                  <a:moveTo>
                    <a:pt x="733" y="1"/>
                  </a:moveTo>
                  <a:cubicBezTo>
                    <a:pt x="733" y="1"/>
                    <a:pt x="0" y="1679"/>
                    <a:pt x="929" y="1679"/>
                  </a:cubicBezTo>
                  <a:cubicBezTo>
                    <a:pt x="971" y="1679"/>
                    <a:pt x="1017" y="1676"/>
                    <a:pt x="1066" y="1669"/>
                  </a:cubicBezTo>
                  <a:cubicBezTo>
                    <a:pt x="2234" y="1535"/>
                    <a:pt x="733"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97;p102">
              <a:extLst>
                <a:ext uri="{FF2B5EF4-FFF2-40B4-BE49-F238E27FC236}">
                  <a16:creationId xmlns:a16="http://schemas.microsoft.com/office/drawing/2014/main" id="{FAA196D5-A8D6-63AE-FB80-9236B6D3604B}"/>
                </a:ext>
              </a:extLst>
            </p:cNvPr>
            <p:cNvSpPr/>
            <p:nvPr/>
          </p:nvSpPr>
          <p:spPr>
            <a:xfrm>
              <a:off x="1412524" y="1673297"/>
              <a:ext cx="30971" cy="34833"/>
            </a:xfrm>
            <a:custGeom>
              <a:avLst/>
              <a:gdLst/>
              <a:ahLst/>
              <a:cxnLst/>
              <a:rect l="l" t="t" r="r" b="b"/>
              <a:pathLst>
                <a:path w="1668" h="1876" extrusionOk="0">
                  <a:moveTo>
                    <a:pt x="634" y="301"/>
                  </a:moveTo>
                  <a:cubicBezTo>
                    <a:pt x="967" y="668"/>
                    <a:pt x="1368" y="1201"/>
                    <a:pt x="1268" y="1502"/>
                  </a:cubicBezTo>
                  <a:cubicBezTo>
                    <a:pt x="1234" y="1602"/>
                    <a:pt x="1134" y="1668"/>
                    <a:pt x="967" y="1668"/>
                  </a:cubicBezTo>
                  <a:cubicBezTo>
                    <a:pt x="928" y="1676"/>
                    <a:pt x="889" y="1681"/>
                    <a:pt x="850" y="1681"/>
                  </a:cubicBezTo>
                  <a:cubicBezTo>
                    <a:pt x="724" y="1681"/>
                    <a:pt x="602" y="1637"/>
                    <a:pt x="500" y="1535"/>
                  </a:cubicBezTo>
                  <a:cubicBezTo>
                    <a:pt x="334" y="1268"/>
                    <a:pt x="500" y="634"/>
                    <a:pt x="634" y="301"/>
                  </a:cubicBezTo>
                  <a:close/>
                  <a:moveTo>
                    <a:pt x="600" y="1"/>
                  </a:moveTo>
                  <a:cubicBezTo>
                    <a:pt x="567" y="1"/>
                    <a:pt x="534" y="34"/>
                    <a:pt x="534" y="67"/>
                  </a:cubicBezTo>
                  <a:cubicBezTo>
                    <a:pt x="467" y="167"/>
                    <a:pt x="0" y="1201"/>
                    <a:pt x="334" y="1668"/>
                  </a:cubicBezTo>
                  <a:cubicBezTo>
                    <a:pt x="449" y="1784"/>
                    <a:pt x="591" y="1875"/>
                    <a:pt x="757" y="1875"/>
                  </a:cubicBezTo>
                  <a:cubicBezTo>
                    <a:pt x="782" y="1875"/>
                    <a:pt x="808" y="1873"/>
                    <a:pt x="834" y="1869"/>
                  </a:cubicBezTo>
                  <a:lnTo>
                    <a:pt x="967" y="1869"/>
                  </a:lnTo>
                  <a:cubicBezTo>
                    <a:pt x="1234" y="1835"/>
                    <a:pt x="1434" y="1735"/>
                    <a:pt x="1468" y="1535"/>
                  </a:cubicBezTo>
                  <a:cubicBezTo>
                    <a:pt x="1668" y="1035"/>
                    <a:pt x="801" y="134"/>
                    <a:pt x="701" y="34"/>
                  </a:cubicBezTo>
                  <a:cubicBezTo>
                    <a:pt x="667" y="1"/>
                    <a:pt x="634" y="1"/>
                    <a:pt x="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98;p102">
              <a:extLst>
                <a:ext uri="{FF2B5EF4-FFF2-40B4-BE49-F238E27FC236}">
                  <a16:creationId xmlns:a16="http://schemas.microsoft.com/office/drawing/2014/main" id="{1B3C2AB8-0026-6AFB-A6B7-8E00E43A1CED}"/>
                </a:ext>
              </a:extLst>
            </p:cNvPr>
            <p:cNvSpPr/>
            <p:nvPr/>
          </p:nvSpPr>
          <p:spPr>
            <a:xfrm>
              <a:off x="1427990" y="1556247"/>
              <a:ext cx="4976" cy="6833"/>
            </a:xfrm>
            <a:custGeom>
              <a:avLst/>
              <a:gdLst/>
              <a:ahLst/>
              <a:cxnLst/>
              <a:rect l="l" t="t" r="r" b="b"/>
              <a:pathLst>
                <a:path w="268" h="368" extrusionOk="0">
                  <a:moveTo>
                    <a:pt x="268" y="0"/>
                  </a:moveTo>
                  <a:lnTo>
                    <a:pt x="268" y="0"/>
                  </a:lnTo>
                  <a:cubicBezTo>
                    <a:pt x="268" y="0"/>
                    <a:pt x="168" y="134"/>
                    <a:pt x="1" y="367"/>
                  </a:cubicBezTo>
                  <a:cubicBezTo>
                    <a:pt x="101" y="234"/>
                    <a:pt x="201" y="134"/>
                    <a:pt x="2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9;p102">
              <a:extLst>
                <a:ext uri="{FF2B5EF4-FFF2-40B4-BE49-F238E27FC236}">
                  <a16:creationId xmlns:a16="http://schemas.microsoft.com/office/drawing/2014/main" id="{1A341F18-8066-5966-8585-1E7D8950F7EF}"/>
                </a:ext>
              </a:extLst>
            </p:cNvPr>
            <p:cNvSpPr/>
            <p:nvPr/>
          </p:nvSpPr>
          <p:spPr>
            <a:xfrm>
              <a:off x="1260772" y="1300220"/>
              <a:ext cx="173439" cy="190465"/>
            </a:xfrm>
            <a:custGeom>
              <a:avLst/>
              <a:gdLst/>
              <a:ahLst/>
              <a:cxnLst/>
              <a:rect l="l" t="t" r="r" b="b"/>
              <a:pathLst>
                <a:path w="9341" h="10258" extrusionOk="0">
                  <a:moveTo>
                    <a:pt x="5264" y="0"/>
                  </a:moveTo>
                  <a:cubicBezTo>
                    <a:pt x="5127" y="0"/>
                    <a:pt x="4984" y="4"/>
                    <a:pt x="4837" y="13"/>
                  </a:cubicBezTo>
                  <a:cubicBezTo>
                    <a:pt x="1" y="279"/>
                    <a:pt x="267" y="9353"/>
                    <a:pt x="5271" y="10187"/>
                  </a:cubicBezTo>
                  <a:cubicBezTo>
                    <a:pt x="5404" y="10220"/>
                    <a:pt x="5538" y="10253"/>
                    <a:pt x="5671" y="10253"/>
                  </a:cubicBezTo>
                  <a:lnTo>
                    <a:pt x="6305" y="10253"/>
                  </a:lnTo>
                  <a:cubicBezTo>
                    <a:pt x="6353" y="10256"/>
                    <a:pt x="6401" y="10257"/>
                    <a:pt x="6448" y="10257"/>
                  </a:cubicBezTo>
                  <a:cubicBezTo>
                    <a:pt x="7626" y="10257"/>
                    <a:pt x="8686" y="9473"/>
                    <a:pt x="9007" y="8319"/>
                  </a:cubicBezTo>
                  <a:cubicBezTo>
                    <a:pt x="9040" y="8218"/>
                    <a:pt x="9074" y="8118"/>
                    <a:pt x="9074" y="8018"/>
                  </a:cubicBezTo>
                  <a:cubicBezTo>
                    <a:pt x="9341" y="6817"/>
                    <a:pt x="9341" y="5550"/>
                    <a:pt x="9140" y="4349"/>
                  </a:cubicBezTo>
                  <a:cubicBezTo>
                    <a:pt x="8792" y="1497"/>
                    <a:pt x="7871" y="0"/>
                    <a:pt x="5264"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600;p102">
              <a:extLst>
                <a:ext uri="{FF2B5EF4-FFF2-40B4-BE49-F238E27FC236}">
                  <a16:creationId xmlns:a16="http://schemas.microsoft.com/office/drawing/2014/main" id="{D237A22B-F61C-8050-CB29-EF650EC4D6D7}"/>
                </a:ext>
              </a:extLst>
            </p:cNvPr>
            <p:cNvSpPr/>
            <p:nvPr/>
          </p:nvSpPr>
          <p:spPr>
            <a:xfrm>
              <a:off x="1395794" y="1379726"/>
              <a:ext cx="16748" cy="27981"/>
            </a:xfrm>
            <a:custGeom>
              <a:avLst/>
              <a:gdLst/>
              <a:ahLst/>
              <a:cxnLst/>
              <a:rect l="l" t="t" r="r" b="b"/>
              <a:pathLst>
                <a:path w="902" h="1507" extrusionOk="0">
                  <a:moveTo>
                    <a:pt x="0" y="0"/>
                  </a:moveTo>
                  <a:lnTo>
                    <a:pt x="134" y="1501"/>
                  </a:lnTo>
                  <a:cubicBezTo>
                    <a:pt x="164" y="1505"/>
                    <a:pt x="194" y="1506"/>
                    <a:pt x="225" y="1506"/>
                  </a:cubicBezTo>
                  <a:cubicBezTo>
                    <a:pt x="493" y="1506"/>
                    <a:pt x="751" y="1374"/>
                    <a:pt x="901" y="1134"/>
                  </a:cubicBezTo>
                  <a:cubicBezTo>
                    <a:pt x="534" y="801"/>
                    <a:pt x="234" y="401"/>
                    <a:pt x="0" y="0"/>
                  </a:cubicBezTo>
                  <a:close/>
                </a:path>
              </a:pathLst>
            </a:custGeom>
            <a:solidFill>
              <a:srgbClr val="D4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01;p102">
              <a:extLst>
                <a:ext uri="{FF2B5EF4-FFF2-40B4-BE49-F238E27FC236}">
                  <a16:creationId xmlns:a16="http://schemas.microsoft.com/office/drawing/2014/main" id="{2159E974-94AA-15F1-5F03-FEAFC1BED931}"/>
                </a:ext>
              </a:extLst>
            </p:cNvPr>
            <p:cNvSpPr/>
            <p:nvPr/>
          </p:nvSpPr>
          <p:spPr>
            <a:xfrm>
              <a:off x="1351195" y="1369124"/>
              <a:ext cx="11178" cy="16191"/>
            </a:xfrm>
            <a:custGeom>
              <a:avLst/>
              <a:gdLst/>
              <a:ahLst/>
              <a:cxnLst/>
              <a:rect l="l" t="t" r="r" b="b"/>
              <a:pathLst>
                <a:path w="602" h="872" extrusionOk="0">
                  <a:moveTo>
                    <a:pt x="304" y="1"/>
                  </a:moveTo>
                  <a:cubicBezTo>
                    <a:pt x="292" y="1"/>
                    <a:pt x="280" y="2"/>
                    <a:pt x="268" y="4"/>
                  </a:cubicBezTo>
                  <a:cubicBezTo>
                    <a:pt x="101" y="4"/>
                    <a:pt x="1" y="204"/>
                    <a:pt x="1" y="438"/>
                  </a:cubicBezTo>
                  <a:cubicBezTo>
                    <a:pt x="34" y="705"/>
                    <a:pt x="167" y="872"/>
                    <a:pt x="334" y="872"/>
                  </a:cubicBezTo>
                  <a:cubicBezTo>
                    <a:pt x="501" y="872"/>
                    <a:pt x="601" y="638"/>
                    <a:pt x="601" y="405"/>
                  </a:cubicBezTo>
                  <a:cubicBezTo>
                    <a:pt x="570" y="188"/>
                    <a:pt x="453" y="1"/>
                    <a:pt x="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602;p102">
              <a:extLst>
                <a:ext uri="{FF2B5EF4-FFF2-40B4-BE49-F238E27FC236}">
                  <a16:creationId xmlns:a16="http://schemas.microsoft.com/office/drawing/2014/main" id="{744DF041-8D21-A47A-D629-A3521D35B48E}"/>
                </a:ext>
              </a:extLst>
            </p:cNvPr>
            <p:cNvSpPr/>
            <p:nvPr/>
          </p:nvSpPr>
          <p:spPr>
            <a:xfrm>
              <a:off x="1354909" y="1364854"/>
              <a:ext cx="9321" cy="5904"/>
            </a:xfrm>
            <a:custGeom>
              <a:avLst/>
              <a:gdLst/>
              <a:ahLst/>
              <a:cxnLst/>
              <a:rect l="l" t="t" r="r" b="b"/>
              <a:pathLst>
                <a:path w="502" h="318" extrusionOk="0">
                  <a:moveTo>
                    <a:pt x="501" y="1"/>
                  </a:moveTo>
                  <a:lnTo>
                    <a:pt x="1" y="268"/>
                  </a:lnTo>
                  <a:cubicBezTo>
                    <a:pt x="54" y="303"/>
                    <a:pt x="104" y="317"/>
                    <a:pt x="150" y="317"/>
                  </a:cubicBezTo>
                  <a:cubicBezTo>
                    <a:pt x="365" y="31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603;p102">
              <a:extLst>
                <a:ext uri="{FF2B5EF4-FFF2-40B4-BE49-F238E27FC236}">
                  <a16:creationId xmlns:a16="http://schemas.microsoft.com/office/drawing/2014/main" id="{2515319E-010A-AA1C-C800-89A9C2A36FB4}"/>
                </a:ext>
              </a:extLst>
            </p:cNvPr>
            <p:cNvSpPr/>
            <p:nvPr/>
          </p:nvSpPr>
          <p:spPr>
            <a:xfrm>
              <a:off x="1406322" y="1363628"/>
              <a:ext cx="11790" cy="16172"/>
            </a:xfrm>
            <a:custGeom>
              <a:avLst/>
              <a:gdLst/>
              <a:ahLst/>
              <a:cxnLst/>
              <a:rect l="l" t="t" r="r" b="b"/>
              <a:pathLst>
                <a:path w="635" h="871" extrusionOk="0">
                  <a:moveTo>
                    <a:pt x="267" y="0"/>
                  </a:moveTo>
                  <a:cubicBezTo>
                    <a:pt x="134" y="33"/>
                    <a:pt x="0" y="234"/>
                    <a:pt x="34" y="467"/>
                  </a:cubicBezTo>
                  <a:cubicBezTo>
                    <a:pt x="34" y="683"/>
                    <a:pt x="177" y="871"/>
                    <a:pt x="304" y="871"/>
                  </a:cubicBezTo>
                  <a:cubicBezTo>
                    <a:pt x="314" y="871"/>
                    <a:pt x="324" y="870"/>
                    <a:pt x="334" y="867"/>
                  </a:cubicBezTo>
                  <a:cubicBezTo>
                    <a:pt x="501" y="867"/>
                    <a:pt x="634" y="667"/>
                    <a:pt x="601" y="434"/>
                  </a:cubicBezTo>
                  <a:cubicBezTo>
                    <a:pt x="568" y="200"/>
                    <a:pt x="434" y="0"/>
                    <a:pt x="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04;p102">
              <a:extLst>
                <a:ext uri="{FF2B5EF4-FFF2-40B4-BE49-F238E27FC236}">
                  <a16:creationId xmlns:a16="http://schemas.microsoft.com/office/drawing/2014/main" id="{DE381F1E-9554-258B-6824-AB64DAFD240E}"/>
                </a:ext>
              </a:extLst>
            </p:cNvPr>
            <p:cNvSpPr/>
            <p:nvPr/>
          </p:nvSpPr>
          <p:spPr>
            <a:xfrm>
              <a:off x="1410036" y="1359896"/>
              <a:ext cx="9302" cy="5347"/>
            </a:xfrm>
            <a:custGeom>
              <a:avLst/>
              <a:gdLst/>
              <a:ahLst/>
              <a:cxnLst/>
              <a:rect l="l" t="t" r="r" b="b"/>
              <a:pathLst>
                <a:path w="501" h="288" extrusionOk="0">
                  <a:moveTo>
                    <a:pt x="501" y="1"/>
                  </a:moveTo>
                  <a:lnTo>
                    <a:pt x="1" y="234"/>
                  </a:lnTo>
                  <a:cubicBezTo>
                    <a:pt x="51" y="272"/>
                    <a:pt x="99" y="287"/>
                    <a:pt x="146" y="287"/>
                  </a:cubicBezTo>
                  <a:cubicBezTo>
                    <a:pt x="347" y="28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05;p102">
              <a:extLst>
                <a:ext uri="{FF2B5EF4-FFF2-40B4-BE49-F238E27FC236}">
                  <a16:creationId xmlns:a16="http://schemas.microsoft.com/office/drawing/2014/main" id="{99C80B41-941F-293D-10F7-534B1CB099ED}"/>
                </a:ext>
              </a:extLst>
            </p:cNvPr>
            <p:cNvSpPr/>
            <p:nvPr/>
          </p:nvSpPr>
          <p:spPr>
            <a:xfrm>
              <a:off x="1333241" y="1336780"/>
              <a:ext cx="29132" cy="15095"/>
            </a:xfrm>
            <a:custGeom>
              <a:avLst/>
              <a:gdLst/>
              <a:ahLst/>
              <a:cxnLst/>
              <a:rect l="l" t="t" r="r" b="b"/>
              <a:pathLst>
                <a:path w="1569" h="813" extrusionOk="0">
                  <a:moveTo>
                    <a:pt x="1254" y="0"/>
                  </a:moveTo>
                  <a:cubicBezTo>
                    <a:pt x="789" y="0"/>
                    <a:pt x="363" y="224"/>
                    <a:pt x="67" y="579"/>
                  </a:cubicBezTo>
                  <a:cubicBezTo>
                    <a:pt x="0" y="645"/>
                    <a:pt x="34" y="712"/>
                    <a:pt x="100" y="779"/>
                  </a:cubicBezTo>
                  <a:cubicBezTo>
                    <a:pt x="134" y="812"/>
                    <a:pt x="134" y="812"/>
                    <a:pt x="167" y="812"/>
                  </a:cubicBezTo>
                  <a:cubicBezTo>
                    <a:pt x="234" y="812"/>
                    <a:pt x="267" y="779"/>
                    <a:pt x="301" y="746"/>
                  </a:cubicBezTo>
                  <a:cubicBezTo>
                    <a:pt x="575" y="471"/>
                    <a:pt x="934" y="308"/>
                    <a:pt x="1300" y="308"/>
                  </a:cubicBezTo>
                  <a:cubicBezTo>
                    <a:pt x="1334" y="308"/>
                    <a:pt x="1367" y="309"/>
                    <a:pt x="1401" y="312"/>
                  </a:cubicBezTo>
                  <a:cubicBezTo>
                    <a:pt x="1501" y="312"/>
                    <a:pt x="1568" y="245"/>
                    <a:pt x="1568" y="145"/>
                  </a:cubicBezTo>
                  <a:cubicBezTo>
                    <a:pt x="1568" y="78"/>
                    <a:pt x="1501" y="12"/>
                    <a:pt x="1435" y="12"/>
                  </a:cubicBezTo>
                  <a:cubicBezTo>
                    <a:pt x="1374" y="4"/>
                    <a:pt x="1313" y="0"/>
                    <a:pt x="1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606;p102">
              <a:extLst>
                <a:ext uri="{FF2B5EF4-FFF2-40B4-BE49-F238E27FC236}">
                  <a16:creationId xmlns:a16="http://schemas.microsoft.com/office/drawing/2014/main" id="{AE33A131-FF0B-4A41-37BC-06AB72D65D66}"/>
                </a:ext>
              </a:extLst>
            </p:cNvPr>
            <p:cNvSpPr/>
            <p:nvPr/>
          </p:nvSpPr>
          <p:spPr>
            <a:xfrm>
              <a:off x="1394885" y="1330968"/>
              <a:ext cx="28798" cy="10379"/>
            </a:xfrm>
            <a:custGeom>
              <a:avLst/>
              <a:gdLst/>
              <a:ahLst/>
              <a:cxnLst/>
              <a:rect l="l" t="t" r="r" b="b"/>
              <a:pathLst>
                <a:path w="1551" h="559" extrusionOk="0">
                  <a:moveTo>
                    <a:pt x="644" y="0"/>
                  </a:moveTo>
                  <a:cubicBezTo>
                    <a:pt x="477" y="0"/>
                    <a:pt x="308" y="30"/>
                    <a:pt x="149" y="91"/>
                  </a:cubicBezTo>
                  <a:cubicBezTo>
                    <a:pt x="1" y="151"/>
                    <a:pt x="64" y="369"/>
                    <a:pt x="221" y="369"/>
                  </a:cubicBezTo>
                  <a:cubicBezTo>
                    <a:pt x="240" y="369"/>
                    <a:pt x="261" y="365"/>
                    <a:pt x="283" y="358"/>
                  </a:cubicBezTo>
                  <a:cubicBezTo>
                    <a:pt x="386" y="327"/>
                    <a:pt x="496" y="312"/>
                    <a:pt x="607" y="312"/>
                  </a:cubicBezTo>
                  <a:cubicBezTo>
                    <a:pt x="855" y="312"/>
                    <a:pt x="1110" y="387"/>
                    <a:pt x="1317" y="525"/>
                  </a:cubicBezTo>
                  <a:cubicBezTo>
                    <a:pt x="1317" y="525"/>
                    <a:pt x="1350" y="558"/>
                    <a:pt x="1384" y="558"/>
                  </a:cubicBezTo>
                  <a:cubicBezTo>
                    <a:pt x="1450" y="558"/>
                    <a:pt x="1484" y="525"/>
                    <a:pt x="1517" y="458"/>
                  </a:cubicBezTo>
                  <a:cubicBezTo>
                    <a:pt x="1550" y="391"/>
                    <a:pt x="1517" y="291"/>
                    <a:pt x="1450" y="258"/>
                  </a:cubicBezTo>
                  <a:cubicBezTo>
                    <a:pt x="1218" y="89"/>
                    <a:pt x="932"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607;p102">
              <a:extLst>
                <a:ext uri="{FF2B5EF4-FFF2-40B4-BE49-F238E27FC236}">
                  <a16:creationId xmlns:a16="http://schemas.microsoft.com/office/drawing/2014/main" id="{0A77CD0B-78DD-1FE1-624F-DB199E3A2AF7}"/>
                </a:ext>
              </a:extLst>
            </p:cNvPr>
            <p:cNvSpPr/>
            <p:nvPr/>
          </p:nvSpPr>
          <p:spPr>
            <a:xfrm>
              <a:off x="1249074" y="1279313"/>
              <a:ext cx="185601" cy="176614"/>
            </a:xfrm>
            <a:custGeom>
              <a:avLst/>
              <a:gdLst/>
              <a:ahLst/>
              <a:cxnLst/>
              <a:rect l="l" t="t" r="r" b="b"/>
              <a:pathLst>
                <a:path w="9996" h="9512" extrusionOk="0">
                  <a:moveTo>
                    <a:pt x="5232" y="1"/>
                  </a:moveTo>
                  <a:cubicBezTo>
                    <a:pt x="5156" y="1"/>
                    <a:pt x="5079" y="2"/>
                    <a:pt x="5000" y="4"/>
                  </a:cubicBezTo>
                  <a:cubicBezTo>
                    <a:pt x="1" y="138"/>
                    <a:pt x="430" y="7464"/>
                    <a:pt x="3126" y="9506"/>
                  </a:cubicBezTo>
                  <a:lnTo>
                    <a:pt x="3126" y="9506"/>
                  </a:lnTo>
                  <a:cubicBezTo>
                    <a:pt x="3021" y="9402"/>
                    <a:pt x="1822" y="7696"/>
                    <a:pt x="2565" y="6209"/>
                  </a:cubicBezTo>
                  <a:cubicBezTo>
                    <a:pt x="2565" y="6209"/>
                    <a:pt x="3799" y="3740"/>
                    <a:pt x="3466" y="1906"/>
                  </a:cubicBezTo>
                  <a:cubicBezTo>
                    <a:pt x="3466" y="1906"/>
                    <a:pt x="4759" y="1297"/>
                    <a:pt x="6176" y="1297"/>
                  </a:cubicBezTo>
                  <a:cubicBezTo>
                    <a:pt x="7726" y="1297"/>
                    <a:pt x="9423" y="2025"/>
                    <a:pt x="9737" y="5075"/>
                  </a:cubicBezTo>
                  <a:cubicBezTo>
                    <a:pt x="9737" y="5075"/>
                    <a:pt x="9996" y="1"/>
                    <a:pt x="5232" y="1"/>
                  </a:cubicBezTo>
                  <a:close/>
                  <a:moveTo>
                    <a:pt x="3126" y="9506"/>
                  </a:moveTo>
                  <a:cubicBezTo>
                    <a:pt x="3129" y="9510"/>
                    <a:pt x="3131" y="9511"/>
                    <a:pt x="3132" y="9511"/>
                  </a:cubicBezTo>
                  <a:cubicBezTo>
                    <a:pt x="3130" y="9510"/>
                    <a:pt x="3128" y="9508"/>
                    <a:pt x="3126" y="95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608;p102">
              <a:extLst>
                <a:ext uri="{FF2B5EF4-FFF2-40B4-BE49-F238E27FC236}">
                  <a16:creationId xmlns:a16="http://schemas.microsoft.com/office/drawing/2014/main" id="{46683B47-481F-05A9-FD6F-7D7FCECC3F49}"/>
                </a:ext>
              </a:extLst>
            </p:cNvPr>
            <p:cNvSpPr/>
            <p:nvPr/>
          </p:nvSpPr>
          <p:spPr>
            <a:xfrm>
              <a:off x="1256445" y="1385055"/>
              <a:ext cx="51321" cy="43652"/>
            </a:xfrm>
            <a:custGeom>
              <a:avLst/>
              <a:gdLst/>
              <a:ahLst/>
              <a:cxnLst/>
              <a:rect l="l" t="t" r="r" b="b"/>
              <a:pathLst>
                <a:path w="2764" h="2351" extrusionOk="0">
                  <a:moveTo>
                    <a:pt x="1423" y="0"/>
                  </a:moveTo>
                  <a:cubicBezTo>
                    <a:pt x="1361" y="0"/>
                    <a:pt x="1298" y="4"/>
                    <a:pt x="1234" y="14"/>
                  </a:cubicBezTo>
                  <a:cubicBezTo>
                    <a:pt x="334" y="147"/>
                    <a:pt x="0" y="2015"/>
                    <a:pt x="2268" y="2349"/>
                  </a:cubicBezTo>
                  <a:cubicBezTo>
                    <a:pt x="2285" y="2350"/>
                    <a:pt x="2300" y="2351"/>
                    <a:pt x="2316" y="2351"/>
                  </a:cubicBezTo>
                  <a:cubicBezTo>
                    <a:pt x="2617" y="2351"/>
                    <a:pt x="2764" y="2033"/>
                    <a:pt x="2669" y="1081"/>
                  </a:cubicBezTo>
                  <a:cubicBezTo>
                    <a:pt x="2578" y="444"/>
                    <a:pt x="2045" y="0"/>
                    <a:pt x="1423"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609;p102">
              <a:extLst>
                <a:ext uri="{FF2B5EF4-FFF2-40B4-BE49-F238E27FC236}">
                  <a16:creationId xmlns:a16="http://schemas.microsoft.com/office/drawing/2014/main" id="{3DC2446B-741F-1687-089E-8612A2D39EE1}"/>
                </a:ext>
              </a:extLst>
            </p:cNvPr>
            <p:cNvSpPr/>
            <p:nvPr/>
          </p:nvSpPr>
          <p:spPr>
            <a:xfrm>
              <a:off x="1367925" y="1415654"/>
              <a:ext cx="29745" cy="22931"/>
            </a:xfrm>
            <a:custGeom>
              <a:avLst/>
              <a:gdLst/>
              <a:ahLst/>
              <a:cxnLst/>
              <a:rect l="l" t="t" r="r" b="b"/>
              <a:pathLst>
                <a:path w="1602" h="1235" extrusionOk="0">
                  <a:moveTo>
                    <a:pt x="100" y="0"/>
                  </a:moveTo>
                  <a:cubicBezTo>
                    <a:pt x="34" y="33"/>
                    <a:pt x="0" y="67"/>
                    <a:pt x="0" y="133"/>
                  </a:cubicBezTo>
                  <a:cubicBezTo>
                    <a:pt x="234" y="767"/>
                    <a:pt x="801" y="1201"/>
                    <a:pt x="1501" y="1234"/>
                  </a:cubicBezTo>
                  <a:cubicBezTo>
                    <a:pt x="1535" y="1234"/>
                    <a:pt x="1601" y="1168"/>
                    <a:pt x="1601" y="1134"/>
                  </a:cubicBezTo>
                  <a:cubicBezTo>
                    <a:pt x="1601" y="1067"/>
                    <a:pt x="1568" y="1034"/>
                    <a:pt x="1501" y="1001"/>
                  </a:cubicBezTo>
                  <a:cubicBezTo>
                    <a:pt x="934" y="1001"/>
                    <a:pt x="401" y="634"/>
                    <a:pt x="200" y="100"/>
                  </a:cubicBezTo>
                  <a:cubicBezTo>
                    <a:pt x="200" y="33"/>
                    <a:pt x="134"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10;p102">
              <a:extLst>
                <a:ext uri="{FF2B5EF4-FFF2-40B4-BE49-F238E27FC236}">
                  <a16:creationId xmlns:a16="http://schemas.microsoft.com/office/drawing/2014/main" id="{226B7F04-596E-BD76-FE21-8B1F35F6AF94}"/>
                </a:ext>
              </a:extLst>
            </p:cNvPr>
            <p:cNvSpPr/>
            <p:nvPr/>
          </p:nvSpPr>
          <p:spPr>
            <a:xfrm>
              <a:off x="1377840" y="1454665"/>
              <a:ext cx="50169" cy="36021"/>
            </a:xfrm>
            <a:custGeom>
              <a:avLst/>
              <a:gdLst/>
              <a:ahLst/>
              <a:cxnLst/>
              <a:rect l="l" t="t" r="r" b="b"/>
              <a:pathLst>
                <a:path w="2702" h="1940" extrusionOk="0">
                  <a:moveTo>
                    <a:pt x="2702" y="1"/>
                  </a:moveTo>
                  <a:lnTo>
                    <a:pt x="2702" y="1"/>
                  </a:lnTo>
                  <a:cubicBezTo>
                    <a:pt x="1968" y="234"/>
                    <a:pt x="634" y="901"/>
                    <a:pt x="0" y="1935"/>
                  </a:cubicBezTo>
                  <a:cubicBezTo>
                    <a:pt x="48" y="1938"/>
                    <a:pt x="96" y="1939"/>
                    <a:pt x="143" y="1939"/>
                  </a:cubicBezTo>
                  <a:cubicBezTo>
                    <a:pt x="1321" y="1939"/>
                    <a:pt x="2381" y="1155"/>
                    <a:pt x="27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11;p102">
              <a:extLst>
                <a:ext uri="{FF2B5EF4-FFF2-40B4-BE49-F238E27FC236}">
                  <a16:creationId xmlns:a16="http://schemas.microsoft.com/office/drawing/2014/main" id="{5803B799-FEE0-56E6-782C-63CED8F41BD3}"/>
                </a:ext>
              </a:extLst>
            </p:cNvPr>
            <p:cNvSpPr/>
            <p:nvPr/>
          </p:nvSpPr>
          <p:spPr>
            <a:xfrm>
              <a:off x="1333240" y="1357649"/>
              <a:ext cx="57002" cy="48108"/>
            </a:xfrm>
            <a:custGeom>
              <a:avLst/>
              <a:gdLst/>
              <a:ahLst/>
              <a:cxnLst/>
              <a:rect l="l" t="t" r="r" b="b"/>
              <a:pathLst>
                <a:path w="3070" h="2591" extrusionOk="0">
                  <a:moveTo>
                    <a:pt x="1768" y="222"/>
                  </a:moveTo>
                  <a:cubicBezTo>
                    <a:pt x="2369" y="222"/>
                    <a:pt x="2836" y="689"/>
                    <a:pt x="2836" y="1323"/>
                  </a:cubicBezTo>
                  <a:cubicBezTo>
                    <a:pt x="2836" y="1977"/>
                    <a:pt x="2301" y="2403"/>
                    <a:pt x="1738" y="2403"/>
                  </a:cubicBezTo>
                  <a:cubicBezTo>
                    <a:pt x="1469" y="2403"/>
                    <a:pt x="1194" y="2306"/>
                    <a:pt x="968" y="2090"/>
                  </a:cubicBezTo>
                  <a:cubicBezTo>
                    <a:pt x="301" y="1389"/>
                    <a:pt x="768" y="222"/>
                    <a:pt x="1768" y="222"/>
                  </a:cubicBezTo>
                  <a:close/>
                  <a:moveTo>
                    <a:pt x="1751" y="0"/>
                  </a:moveTo>
                  <a:cubicBezTo>
                    <a:pt x="1430" y="0"/>
                    <a:pt x="1103" y="120"/>
                    <a:pt x="834" y="389"/>
                  </a:cubicBezTo>
                  <a:cubicBezTo>
                    <a:pt x="0" y="1189"/>
                    <a:pt x="601" y="2590"/>
                    <a:pt x="1768" y="2590"/>
                  </a:cubicBezTo>
                  <a:cubicBezTo>
                    <a:pt x="2469" y="2590"/>
                    <a:pt x="3069" y="2023"/>
                    <a:pt x="3069" y="1323"/>
                  </a:cubicBezTo>
                  <a:cubicBezTo>
                    <a:pt x="3069" y="531"/>
                    <a:pt x="2425" y="0"/>
                    <a:pt x="1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12;p102">
              <a:extLst>
                <a:ext uri="{FF2B5EF4-FFF2-40B4-BE49-F238E27FC236}">
                  <a16:creationId xmlns:a16="http://schemas.microsoft.com/office/drawing/2014/main" id="{2FB21165-CDA1-6F5A-E767-CEB99B3380A8}"/>
                </a:ext>
              </a:extLst>
            </p:cNvPr>
            <p:cNvSpPr/>
            <p:nvPr/>
          </p:nvSpPr>
          <p:spPr>
            <a:xfrm>
              <a:off x="1392081" y="1348960"/>
              <a:ext cx="56371" cy="48127"/>
            </a:xfrm>
            <a:custGeom>
              <a:avLst/>
              <a:gdLst/>
              <a:ahLst/>
              <a:cxnLst/>
              <a:rect l="l" t="t" r="r" b="b"/>
              <a:pathLst>
                <a:path w="3036" h="2592" extrusionOk="0">
                  <a:moveTo>
                    <a:pt x="1791" y="221"/>
                  </a:moveTo>
                  <a:cubicBezTo>
                    <a:pt x="2364" y="221"/>
                    <a:pt x="2802" y="709"/>
                    <a:pt x="2802" y="1290"/>
                  </a:cubicBezTo>
                  <a:cubicBezTo>
                    <a:pt x="2802" y="1945"/>
                    <a:pt x="2268" y="2385"/>
                    <a:pt x="1716" y="2385"/>
                  </a:cubicBezTo>
                  <a:cubicBezTo>
                    <a:pt x="1452" y="2385"/>
                    <a:pt x="1184" y="2284"/>
                    <a:pt x="968" y="2058"/>
                  </a:cubicBezTo>
                  <a:cubicBezTo>
                    <a:pt x="267" y="1390"/>
                    <a:pt x="734" y="223"/>
                    <a:pt x="1735" y="223"/>
                  </a:cubicBezTo>
                  <a:cubicBezTo>
                    <a:pt x="1754" y="222"/>
                    <a:pt x="1773" y="221"/>
                    <a:pt x="1791" y="221"/>
                  </a:cubicBezTo>
                  <a:close/>
                  <a:moveTo>
                    <a:pt x="1715" y="0"/>
                  </a:moveTo>
                  <a:cubicBezTo>
                    <a:pt x="1396" y="0"/>
                    <a:pt x="1071" y="120"/>
                    <a:pt x="801" y="390"/>
                  </a:cubicBezTo>
                  <a:cubicBezTo>
                    <a:pt x="0" y="1190"/>
                    <a:pt x="567" y="2591"/>
                    <a:pt x="1735" y="2591"/>
                  </a:cubicBezTo>
                  <a:cubicBezTo>
                    <a:pt x="2435" y="2591"/>
                    <a:pt x="3036" y="2024"/>
                    <a:pt x="3036" y="1290"/>
                  </a:cubicBezTo>
                  <a:cubicBezTo>
                    <a:pt x="3013" y="523"/>
                    <a:pt x="238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613;p102">
              <a:extLst>
                <a:ext uri="{FF2B5EF4-FFF2-40B4-BE49-F238E27FC236}">
                  <a16:creationId xmlns:a16="http://schemas.microsoft.com/office/drawing/2014/main" id="{25AF0238-DE02-D5F8-1B94-C0629DD4A5AC}"/>
                </a:ext>
              </a:extLst>
            </p:cNvPr>
            <p:cNvSpPr/>
            <p:nvPr/>
          </p:nvSpPr>
          <p:spPr>
            <a:xfrm>
              <a:off x="1385267" y="1370424"/>
              <a:ext cx="19533" cy="8690"/>
            </a:xfrm>
            <a:custGeom>
              <a:avLst/>
              <a:gdLst/>
              <a:ahLst/>
              <a:cxnLst/>
              <a:rect l="l" t="t" r="r" b="b"/>
              <a:pathLst>
                <a:path w="1052" h="468" extrusionOk="0">
                  <a:moveTo>
                    <a:pt x="634" y="1"/>
                  </a:moveTo>
                  <a:cubicBezTo>
                    <a:pt x="401" y="34"/>
                    <a:pt x="200" y="134"/>
                    <a:pt x="67" y="301"/>
                  </a:cubicBezTo>
                  <a:cubicBezTo>
                    <a:pt x="0" y="335"/>
                    <a:pt x="0" y="401"/>
                    <a:pt x="67" y="435"/>
                  </a:cubicBezTo>
                  <a:cubicBezTo>
                    <a:pt x="67" y="468"/>
                    <a:pt x="100" y="468"/>
                    <a:pt x="134" y="468"/>
                  </a:cubicBezTo>
                  <a:cubicBezTo>
                    <a:pt x="167" y="468"/>
                    <a:pt x="200" y="468"/>
                    <a:pt x="200" y="435"/>
                  </a:cubicBezTo>
                  <a:cubicBezTo>
                    <a:pt x="334" y="301"/>
                    <a:pt x="467" y="234"/>
                    <a:pt x="634" y="201"/>
                  </a:cubicBezTo>
                  <a:cubicBezTo>
                    <a:pt x="701" y="201"/>
                    <a:pt x="768" y="268"/>
                    <a:pt x="834" y="335"/>
                  </a:cubicBezTo>
                  <a:cubicBezTo>
                    <a:pt x="851" y="360"/>
                    <a:pt x="874" y="370"/>
                    <a:pt x="898" y="370"/>
                  </a:cubicBezTo>
                  <a:cubicBezTo>
                    <a:pt x="970" y="370"/>
                    <a:pt x="1051" y="276"/>
                    <a:pt x="1001" y="201"/>
                  </a:cubicBezTo>
                  <a:cubicBezTo>
                    <a:pt x="901" y="68"/>
                    <a:pt x="768" y="1"/>
                    <a:pt x="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614;p102">
              <a:extLst>
                <a:ext uri="{FF2B5EF4-FFF2-40B4-BE49-F238E27FC236}">
                  <a16:creationId xmlns:a16="http://schemas.microsoft.com/office/drawing/2014/main" id="{3CF57247-F8DC-87DB-900F-DF22A53831C7}"/>
                </a:ext>
              </a:extLst>
            </p:cNvPr>
            <p:cNvSpPr/>
            <p:nvPr/>
          </p:nvSpPr>
          <p:spPr>
            <a:xfrm>
              <a:off x="1292986" y="1379726"/>
              <a:ext cx="52657" cy="7446"/>
            </a:xfrm>
            <a:custGeom>
              <a:avLst/>
              <a:gdLst/>
              <a:ahLst/>
              <a:cxnLst/>
              <a:rect l="l" t="t" r="r" b="b"/>
              <a:pathLst>
                <a:path w="2836" h="401" extrusionOk="0">
                  <a:moveTo>
                    <a:pt x="2735" y="0"/>
                  </a:moveTo>
                  <a:lnTo>
                    <a:pt x="100" y="200"/>
                  </a:lnTo>
                  <a:cubicBezTo>
                    <a:pt x="33" y="200"/>
                    <a:pt x="0" y="234"/>
                    <a:pt x="0" y="301"/>
                  </a:cubicBezTo>
                  <a:cubicBezTo>
                    <a:pt x="0" y="367"/>
                    <a:pt x="67" y="401"/>
                    <a:pt x="100" y="401"/>
                  </a:cubicBezTo>
                  <a:lnTo>
                    <a:pt x="2735" y="234"/>
                  </a:lnTo>
                  <a:cubicBezTo>
                    <a:pt x="2802" y="200"/>
                    <a:pt x="2835" y="167"/>
                    <a:pt x="2835" y="100"/>
                  </a:cubicBezTo>
                  <a:cubicBezTo>
                    <a:pt x="2835" y="34"/>
                    <a:pt x="2769" y="0"/>
                    <a:pt x="2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615;p102">
              <a:extLst>
                <a:ext uri="{FF2B5EF4-FFF2-40B4-BE49-F238E27FC236}">
                  <a16:creationId xmlns:a16="http://schemas.microsoft.com/office/drawing/2014/main" id="{AEDCB2D0-5953-10B7-15B7-888884FFA935}"/>
                </a:ext>
              </a:extLst>
            </p:cNvPr>
            <p:cNvSpPr/>
            <p:nvPr/>
          </p:nvSpPr>
          <p:spPr>
            <a:xfrm>
              <a:off x="1380309" y="1455686"/>
              <a:ext cx="69350" cy="104906"/>
            </a:xfrm>
            <a:custGeom>
              <a:avLst/>
              <a:gdLst/>
              <a:ahLst/>
              <a:cxnLst/>
              <a:rect l="l" t="t" r="r" b="b"/>
              <a:pathLst>
                <a:path w="3735" h="5650" extrusionOk="0">
                  <a:moveTo>
                    <a:pt x="2514" y="1"/>
                  </a:moveTo>
                  <a:cubicBezTo>
                    <a:pt x="2488" y="1"/>
                    <a:pt x="2462" y="4"/>
                    <a:pt x="2436" y="12"/>
                  </a:cubicBezTo>
                  <a:cubicBezTo>
                    <a:pt x="1802" y="212"/>
                    <a:pt x="267" y="1780"/>
                    <a:pt x="201" y="2381"/>
                  </a:cubicBezTo>
                  <a:cubicBezTo>
                    <a:pt x="134" y="3014"/>
                    <a:pt x="434" y="3014"/>
                    <a:pt x="434" y="3014"/>
                  </a:cubicBezTo>
                  <a:lnTo>
                    <a:pt x="0" y="5249"/>
                  </a:lnTo>
                  <a:lnTo>
                    <a:pt x="1468" y="5650"/>
                  </a:lnTo>
                  <a:lnTo>
                    <a:pt x="1835" y="3682"/>
                  </a:lnTo>
                  <a:cubicBezTo>
                    <a:pt x="1861" y="3691"/>
                    <a:pt x="1890" y="3696"/>
                    <a:pt x="1922" y="3696"/>
                  </a:cubicBezTo>
                  <a:cubicBezTo>
                    <a:pt x="2436" y="3696"/>
                    <a:pt x="3734" y="2506"/>
                    <a:pt x="3703" y="2381"/>
                  </a:cubicBezTo>
                  <a:cubicBezTo>
                    <a:pt x="3639" y="2252"/>
                    <a:pt x="3144" y="1"/>
                    <a:pt x="2514"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4616;p102">
              <a:extLst>
                <a:ext uri="{FF2B5EF4-FFF2-40B4-BE49-F238E27FC236}">
                  <a16:creationId xmlns:a16="http://schemas.microsoft.com/office/drawing/2014/main" id="{89CF7F2F-C7F7-84BC-D3DE-4B813B9CE0BC}"/>
                </a:ext>
              </a:extLst>
            </p:cNvPr>
            <p:cNvSpPr/>
            <p:nvPr/>
          </p:nvSpPr>
          <p:spPr>
            <a:xfrm>
              <a:off x="1200687" y="1528378"/>
              <a:ext cx="218651" cy="177784"/>
            </a:xfrm>
            <a:custGeom>
              <a:avLst/>
              <a:gdLst/>
              <a:ahLst/>
              <a:cxnLst/>
              <a:rect l="l" t="t" r="r" b="b"/>
              <a:pathLst>
                <a:path w="11776" h="9575" extrusionOk="0">
                  <a:moveTo>
                    <a:pt x="9775" y="0"/>
                  </a:moveTo>
                  <a:cubicBezTo>
                    <a:pt x="9775" y="0"/>
                    <a:pt x="9082" y="6422"/>
                    <a:pt x="8370" y="6422"/>
                  </a:cubicBezTo>
                  <a:cubicBezTo>
                    <a:pt x="8349" y="6422"/>
                    <a:pt x="8328" y="6416"/>
                    <a:pt x="8307" y="6405"/>
                  </a:cubicBezTo>
                  <a:cubicBezTo>
                    <a:pt x="7658" y="6066"/>
                    <a:pt x="3793" y="1486"/>
                    <a:pt x="2028" y="1486"/>
                  </a:cubicBezTo>
                  <a:cubicBezTo>
                    <a:pt x="1704" y="1486"/>
                    <a:pt x="1452" y="1640"/>
                    <a:pt x="1302" y="2001"/>
                  </a:cubicBezTo>
                  <a:cubicBezTo>
                    <a:pt x="1" y="5204"/>
                    <a:pt x="7506" y="9407"/>
                    <a:pt x="9274" y="9574"/>
                  </a:cubicBezTo>
                  <a:cubicBezTo>
                    <a:pt x="9287" y="9575"/>
                    <a:pt x="9299" y="9575"/>
                    <a:pt x="9311" y="9575"/>
                  </a:cubicBezTo>
                  <a:cubicBezTo>
                    <a:pt x="11052" y="9575"/>
                    <a:pt x="11776" y="334"/>
                    <a:pt x="11776" y="334"/>
                  </a:cubicBezTo>
                  <a:lnTo>
                    <a:pt x="9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4617;p102">
              <a:extLst>
                <a:ext uri="{FF2B5EF4-FFF2-40B4-BE49-F238E27FC236}">
                  <a16:creationId xmlns:a16="http://schemas.microsoft.com/office/drawing/2014/main" id="{D013EEF2-327B-4C2C-FAC6-7B387FEC9FF4}"/>
                </a:ext>
              </a:extLst>
            </p:cNvPr>
            <p:cNvSpPr/>
            <p:nvPr/>
          </p:nvSpPr>
          <p:spPr>
            <a:xfrm>
              <a:off x="1317755" y="1691252"/>
              <a:ext cx="120800" cy="46344"/>
            </a:xfrm>
            <a:custGeom>
              <a:avLst/>
              <a:gdLst/>
              <a:ahLst/>
              <a:cxnLst/>
              <a:rect l="l" t="t" r="r" b="b"/>
              <a:pathLst>
                <a:path w="6506" h="2496" extrusionOk="0">
                  <a:moveTo>
                    <a:pt x="787" y="1"/>
                  </a:moveTo>
                  <a:cubicBezTo>
                    <a:pt x="404" y="1"/>
                    <a:pt x="123" y="34"/>
                    <a:pt x="100" y="134"/>
                  </a:cubicBezTo>
                  <a:cubicBezTo>
                    <a:pt x="0" y="435"/>
                    <a:pt x="567" y="1969"/>
                    <a:pt x="768" y="2303"/>
                  </a:cubicBezTo>
                  <a:cubicBezTo>
                    <a:pt x="843" y="2454"/>
                    <a:pt x="1546" y="2496"/>
                    <a:pt x="2291" y="2496"/>
                  </a:cubicBezTo>
                  <a:cubicBezTo>
                    <a:pt x="3184" y="2496"/>
                    <a:pt x="4137" y="2436"/>
                    <a:pt x="4137" y="2436"/>
                  </a:cubicBezTo>
                  <a:cubicBezTo>
                    <a:pt x="4137" y="2438"/>
                    <a:pt x="4137" y="2438"/>
                    <a:pt x="4139" y="2438"/>
                  </a:cubicBezTo>
                  <a:cubicBezTo>
                    <a:pt x="4171" y="2438"/>
                    <a:pt x="4537" y="2102"/>
                    <a:pt x="4537" y="2102"/>
                  </a:cubicBezTo>
                  <a:lnTo>
                    <a:pt x="6505" y="2269"/>
                  </a:lnTo>
                  <a:lnTo>
                    <a:pt x="6505" y="802"/>
                  </a:lnTo>
                  <a:lnTo>
                    <a:pt x="4137" y="802"/>
                  </a:lnTo>
                  <a:cubicBezTo>
                    <a:pt x="4137" y="802"/>
                    <a:pt x="3503" y="134"/>
                    <a:pt x="3036" y="134"/>
                  </a:cubicBezTo>
                  <a:cubicBezTo>
                    <a:pt x="2725" y="134"/>
                    <a:pt x="1553" y="1"/>
                    <a:pt x="787"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4618;p102">
              <a:extLst>
                <a:ext uri="{FF2B5EF4-FFF2-40B4-BE49-F238E27FC236}">
                  <a16:creationId xmlns:a16="http://schemas.microsoft.com/office/drawing/2014/main" id="{969D392A-DE8A-D1DB-7CB3-E1F1D9ED7ABA}"/>
                </a:ext>
              </a:extLst>
            </p:cNvPr>
            <p:cNvSpPr/>
            <p:nvPr/>
          </p:nvSpPr>
          <p:spPr>
            <a:xfrm>
              <a:off x="1411892" y="1532704"/>
              <a:ext cx="178397" cy="208829"/>
            </a:xfrm>
            <a:custGeom>
              <a:avLst/>
              <a:gdLst/>
              <a:ahLst/>
              <a:cxnLst/>
              <a:rect l="l" t="t" r="r" b="b"/>
              <a:pathLst>
                <a:path w="9608" h="11247" extrusionOk="0">
                  <a:moveTo>
                    <a:pt x="4938" y="1"/>
                  </a:moveTo>
                  <a:cubicBezTo>
                    <a:pt x="4671" y="968"/>
                    <a:pt x="4671" y="2002"/>
                    <a:pt x="4904" y="3003"/>
                  </a:cubicBezTo>
                  <a:cubicBezTo>
                    <a:pt x="5138" y="4003"/>
                    <a:pt x="5438" y="4971"/>
                    <a:pt x="5872" y="5905"/>
                  </a:cubicBezTo>
                  <a:cubicBezTo>
                    <a:pt x="5872" y="5905"/>
                    <a:pt x="6839" y="8040"/>
                    <a:pt x="6272" y="8507"/>
                  </a:cubicBezTo>
                  <a:cubicBezTo>
                    <a:pt x="5705" y="8940"/>
                    <a:pt x="1" y="9074"/>
                    <a:pt x="1" y="9074"/>
                  </a:cubicBezTo>
                  <a:lnTo>
                    <a:pt x="1" y="10975"/>
                  </a:lnTo>
                  <a:cubicBezTo>
                    <a:pt x="1" y="10975"/>
                    <a:pt x="2068" y="11246"/>
                    <a:pt x="4195" y="11246"/>
                  </a:cubicBezTo>
                  <a:cubicBezTo>
                    <a:pt x="6289" y="11246"/>
                    <a:pt x="8442" y="10983"/>
                    <a:pt x="8740" y="9941"/>
                  </a:cubicBezTo>
                  <a:cubicBezTo>
                    <a:pt x="9608" y="6939"/>
                    <a:pt x="6472" y="134"/>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TextBox 584">
            <a:extLst>
              <a:ext uri="{FF2B5EF4-FFF2-40B4-BE49-F238E27FC236}">
                <a16:creationId xmlns:a16="http://schemas.microsoft.com/office/drawing/2014/main" id="{1DF7F8FA-CB1E-948F-2503-11BB16FD740A}"/>
              </a:ext>
            </a:extLst>
          </p:cNvPr>
          <p:cNvSpPr txBox="1"/>
          <p:nvPr/>
        </p:nvSpPr>
        <p:spPr>
          <a:xfrm>
            <a:off x="724884" y="3117975"/>
            <a:ext cx="554722" cy="1323439"/>
          </a:xfrm>
          <a:prstGeom prst="rect">
            <a:avLst/>
          </a:prstGeom>
          <a:noFill/>
        </p:spPr>
        <p:txBody>
          <a:bodyPr wrap="square" rtlCol="0">
            <a:spAutoFit/>
          </a:bodyPr>
          <a:lstStyle/>
          <a:p>
            <a:r>
              <a:rPr lang="en-US" sz="8000" dirty="0">
                <a:solidFill>
                  <a:srgbClr val="FF0000"/>
                </a:solidFill>
              </a:rPr>
              <a:t>?</a:t>
            </a:r>
          </a:p>
        </p:txBody>
      </p:sp>
    </p:spTree>
    <p:extLst>
      <p:ext uri="{BB962C8B-B14F-4D97-AF65-F5344CB8AC3E}">
        <p14:creationId xmlns:p14="http://schemas.microsoft.com/office/powerpoint/2010/main" val="1229335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5">
          <a:extLst>
            <a:ext uri="{FF2B5EF4-FFF2-40B4-BE49-F238E27FC236}">
              <a16:creationId xmlns:a16="http://schemas.microsoft.com/office/drawing/2014/main" id="{46278537-3F00-5DD7-9BFF-109431677523}"/>
            </a:ext>
          </a:extLst>
        </p:cNvPr>
        <p:cNvGrpSpPr/>
        <p:nvPr/>
      </p:nvGrpSpPr>
      <p:grpSpPr>
        <a:xfrm>
          <a:off x="0" y="0"/>
          <a:ext cx="0" cy="0"/>
          <a:chOff x="0" y="0"/>
          <a:chExt cx="0" cy="0"/>
        </a:xfrm>
      </p:grpSpPr>
      <p:sp>
        <p:nvSpPr>
          <p:cNvPr id="596" name="Google Shape;596;p53">
            <a:extLst>
              <a:ext uri="{FF2B5EF4-FFF2-40B4-BE49-F238E27FC236}">
                <a16:creationId xmlns:a16="http://schemas.microsoft.com/office/drawing/2014/main" id="{3FFF4CB1-7CCC-8A9A-31DD-411A6A33EC37}"/>
              </a:ext>
            </a:extLst>
          </p:cNvPr>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Topics. </a:t>
            </a:r>
            <a:endParaRPr dirty="0"/>
          </a:p>
        </p:txBody>
      </p:sp>
      <p:sp>
        <p:nvSpPr>
          <p:cNvPr id="591" name="Google Shape;1524;p53">
            <a:extLst>
              <a:ext uri="{FF2B5EF4-FFF2-40B4-BE49-F238E27FC236}">
                <a16:creationId xmlns:a16="http://schemas.microsoft.com/office/drawing/2014/main" id="{D0C80A9B-0355-71C8-8157-A514189DED15}"/>
              </a:ext>
            </a:extLst>
          </p:cNvPr>
          <p:cNvSpPr/>
          <p:nvPr/>
        </p:nvSpPr>
        <p:spPr>
          <a:xfrm>
            <a:off x="4239462" y="1594172"/>
            <a:ext cx="315658" cy="45462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 name="Google Shape;1525;p53">
            <a:extLst>
              <a:ext uri="{FF2B5EF4-FFF2-40B4-BE49-F238E27FC236}">
                <a16:creationId xmlns:a16="http://schemas.microsoft.com/office/drawing/2014/main" id="{FAFF0857-F120-583D-9080-1E8A43067200}"/>
              </a:ext>
            </a:extLst>
          </p:cNvPr>
          <p:cNvGrpSpPr/>
          <p:nvPr/>
        </p:nvGrpSpPr>
        <p:grpSpPr>
          <a:xfrm>
            <a:off x="1585915" y="1529054"/>
            <a:ext cx="585465" cy="584863"/>
            <a:chOff x="3763184" y="3817357"/>
            <a:chExt cx="356865" cy="356498"/>
          </a:xfrm>
        </p:grpSpPr>
        <p:sp>
          <p:nvSpPr>
            <p:cNvPr id="4" name="Google Shape;1526;p53">
              <a:extLst>
                <a:ext uri="{FF2B5EF4-FFF2-40B4-BE49-F238E27FC236}">
                  <a16:creationId xmlns:a16="http://schemas.microsoft.com/office/drawing/2014/main" id="{D2956D20-1E96-7DC7-6867-391C8E392E4D}"/>
                </a:ext>
              </a:extLst>
            </p:cNvPr>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8;p53">
              <a:extLst>
                <a:ext uri="{FF2B5EF4-FFF2-40B4-BE49-F238E27FC236}">
                  <a16:creationId xmlns:a16="http://schemas.microsoft.com/office/drawing/2014/main" id="{1340F2AF-0314-8753-5E91-45F58AF87EE8}"/>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29;p53">
              <a:extLst>
                <a:ext uri="{FF2B5EF4-FFF2-40B4-BE49-F238E27FC236}">
                  <a16:creationId xmlns:a16="http://schemas.microsoft.com/office/drawing/2014/main" id="{F8E6D2CE-05C6-7C07-980F-8ACBA12B44A3}"/>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30;p53">
              <a:extLst>
                <a:ext uri="{FF2B5EF4-FFF2-40B4-BE49-F238E27FC236}">
                  <a16:creationId xmlns:a16="http://schemas.microsoft.com/office/drawing/2014/main" id="{77F99D4E-632C-AED0-07DD-BD881D68C07F}"/>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1524;p53">
            <a:extLst>
              <a:ext uri="{FF2B5EF4-FFF2-40B4-BE49-F238E27FC236}">
                <a16:creationId xmlns:a16="http://schemas.microsoft.com/office/drawing/2014/main" id="{6F6B7E60-7E66-2728-B06A-A73ECE9D09C2}"/>
              </a:ext>
            </a:extLst>
          </p:cNvPr>
          <p:cNvSpPr/>
          <p:nvPr/>
        </p:nvSpPr>
        <p:spPr>
          <a:xfrm>
            <a:off x="4602041" y="1823197"/>
            <a:ext cx="315658" cy="45462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1656;p58">
            <a:extLst>
              <a:ext uri="{FF2B5EF4-FFF2-40B4-BE49-F238E27FC236}">
                <a16:creationId xmlns:a16="http://schemas.microsoft.com/office/drawing/2014/main" id="{3FCB8835-EEC1-805D-8303-E9D6B357F30A}"/>
              </a:ext>
            </a:extLst>
          </p:cNvPr>
          <p:cNvSpPr txBox="1">
            <a:spLocks/>
          </p:cNvSpPr>
          <p:nvPr/>
        </p:nvSpPr>
        <p:spPr>
          <a:xfrm>
            <a:off x="536713" y="2368923"/>
            <a:ext cx="3269334"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What Financial Empowerment Looks Like for Women in Leadership</a:t>
            </a:r>
          </a:p>
        </p:txBody>
      </p:sp>
      <p:sp>
        <p:nvSpPr>
          <p:cNvPr id="619" name="Google Shape;1656;p58">
            <a:extLst>
              <a:ext uri="{FF2B5EF4-FFF2-40B4-BE49-F238E27FC236}">
                <a16:creationId xmlns:a16="http://schemas.microsoft.com/office/drawing/2014/main" id="{66FCA89F-73DB-4680-1293-0F54DFDD8D08}"/>
              </a:ext>
            </a:extLst>
          </p:cNvPr>
          <p:cNvSpPr txBox="1">
            <a:spLocks/>
          </p:cNvSpPr>
          <p:nvPr/>
        </p:nvSpPr>
        <p:spPr>
          <a:xfrm>
            <a:off x="536713" y="3058958"/>
            <a:ext cx="3578087"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From Paycheck to Portfolio: Investment Strategies for High-Earning Women</a:t>
            </a:r>
          </a:p>
        </p:txBody>
      </p:sp>
      <p:sp>
        <p:nvSpPr>
          <p:cNvPr id="38" name="Google Shape;1656;p58">
            <a:extLst>
              <a:ext uri="{FF2B5EF4-FFF2-40B4-BE49-F238E27FC236}">
                <a16:creationId xmlns:a16="http://schemas.microsoft.com/office/drawing/2014/main" id="{475CCA88-439C-40D4-ACDE-55D9FB85F23E}"/>
              </a:ext>
            </a:extLst>
          </p:cNvPr>
          <p:cNvSpPr txBox="1">
            <a:spLocks/>
          </p:cNvSpPr>
          <p:nvPr/>
        </p:nvSpPr>
        <p:spPr>
          <a:xfrm>
            <a:off x="536712" y="3757822"/>
            <a:ext cx="344173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What Happens to Your Wealth If You Outlive Your Spouse?</a:t>
            </a:r>
          </a:p>
        </p:txBody>
      </p:sp>
      <p:sp>
        <p:nvSpPr>
          <p:cNvPr id="39" name="Google Shape;1656;p58">
            <a:extLst>
              <a:ext uri="{FF2B5EF4-FFF2-40B4-BE49-F238E27FC236}">
                <a16:creationId xmlns:a16="http://schemas.microsoft.com/office/drawing/2014/main" id="{830333C6-746A-8C63-D959-4C305AAD0496}"/>
              </a:ext>
            </a:extLst>
          </p:cNvPr>
          <p:cNvSpPr txBox="1">
            <a:spLocks/>
          </p:cNvSpPr>
          <p:nvPr/>
        </p:nvSpPr>
        <p:spPr>
          <a:xfrm>
            <a:off x="4627309" y="2329350"/>
            <a:ext cx="3269334"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5 Questions Every Woman Should Ask Her Financial Advisor</a:t>
            </a:r>
          </a:p>
        </p:txBody>
      </p:sp>
      <p:sp>
        <p:nvSpPr>
          <p:cNvPr id="40" name="Google Shape;1656;p58">
            <a:extLst>
              <a:ext uri="{FF2B5EF4-FFF2-40B4-BE49-F238E27FC236}">
                <a16:creationId xmlns:a16="http://schemas.microsoft.com/office/drawing/2014/main" id="{69F6D8C3-AE43-9B8C-C2B8-29B9B50ABFEA}"/>
              </a:ext>
            </a:extLst>
          </p:cNvPr>
          <p:cNvSpPr txBox="1">
            <a:spLocks/>
          </p:cNvSpPr>
          <p:nvPr/>
        </p:nvSpPr>
        <p:spPr>
          <a:xfrm>
            <a:off x="4627309" y="2978052"/>
            <a:ext cx="3386927"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Retirement Planning for Women Who Don’t Want to Slow Down</a:t>
            </a:r>
          </a:p>
        </p:txBody>
      </p:sp>
      <p:sp>
        <p:nvSpPr>
          <p:cNvPr id="41" name="Google Shape;1656;p58">
            <a:extLst>
              <a:ext uri="{FF2B5EF4-FFF2-40B4-BE49-F238E27FC236}">
                <a16:creationId xmlns:a16="http://schemas.microsoft.com/office/drawing/2014/main" id="{B0A70B36-0DC3-E109-635E-EB84CC52A165}"/>
              </a:ext>
            </a:extLst>
          </p:cNvPr>
          <p:cNvSpPr txBox="1">
            <a:spLocks/>
          </p:cNvSpPr>
          <p:nvPr/>
        </p:nvSpPr>
        <p:spPr>
          <a:xfrm>
            <a:off x="4627309" y="3743402"/>
            <a:ext cx="3252454"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The Most Overlooked Financial Risk for Women</a:t>
            </a:r>
          </a:p>
        </p:txBody>
      </p:sp>
      <p:grpSp>
        <p:nvGrpSpPr>
          <p:cNvPr id="2" name="Google Shape;1521;p53">
            <a:extLst>
              <a:ext uri="{FF2B5EF4-FFF2-40B4-BE49-F238E27FC236}">
                <a16:creationId xmlns:a16="http://schemas.microsoft.com/office/drawing/2014/main" id="{6195DDD2-FD91-26E6-289D-69C6ADE1043F}"/>
              </a:ext>
            </a:extLst>
          </p:cNvPr>
          <p:cNvGrpSpPr/>
          <p:nvPr/>
        </p:nvGrpSpPr>
        <p:grpSpPr>
          <a:xfrm>
            <a:off x="5716072" y="1531718"/>
            <a:ext cx="580133" cy="579535"/>
            <a:chOff x="2866317" y="3817357"/>
            <a:chExt cx="356865" cy="356498"/>
          </a:xfrm>
        </p:grpSpPr>
        <p:sp>
          <p:nvSpPr>
            <p:cNvPr id="9" name="Google Shape;1522;p53">
              <a:extLst>
                <a:ext uri="{FF2B5EF4-FFF2-40B4-BE49-F238E27FC236}">
                  <a16:creationId xmlns:a16="http://schemas.microsoft.com/office/drawing/2014/main" id="{5EB3CEBE-081A-0132-8033-0B2516621976}"/>
                </a:ext>
              </a:extLst>
            </p:cNvPr>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524;p53">
              <a:extLst>
                <a:ext uri="{FF2B5EF4-FFF2-40B4-BE49-F238E27FC236}">
                  <a16:creationId xmlns:a16="http://schemas.microsoft.com/office/drawing/2014/main" id="{3A2DBCEE-F8F2-A144-BC43-306DFF54D3C1}"/>
                </a:ext>
              </a:extLst>
            </p:cNvPr>
            <p:cNvSpPr/>
            <p:nvPr/>
          </p:nvSpPr>
          <p:spPr>
            <a:xfrm>
              <a:off x="2936226" y="3882773"/>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4495;p102">
            <a:extLst>
              <a:ext uri="{FF2B5EF4-FFF2-40B4-BE49-F238E27FC236}">
                <a16:creationId xmlns:a16="http://schemas.microsoft.com/office/drawing/2014/main" id="{3C193565-827A-5735-EC00-9F2655E070F7}"/>
              </a:ext>
            </a:extLst>
          </p:cNvPr>
          <p:cNvGrpSpPr/>
          <p:nvPr/>
        </p:nvGrpSpPr>
        <p:grpSpPr>
          <a:xfrm rot="350599">
            <a:off x="7626836" y="-239214"/>
            <a:ext cx="936608" cy="2369164"/>
            <a:chOff x="999397" y="987488"/>
            <a:chExt cx="843596" cy="2133889"/>
          </a:xfrm>
        </p:grpSpPr>
        <p:sp>
          <p:nvSpPr>
            <p:cNvPr id="11" name="Google Shape;4571;p102">
              <a:extLst>
                <a:ext uri="{FF2B5EF4-FFF2-40B4-BE49-F238E27FC236}">
                  <a16:creationId xmlns:a16="http://schemas.microsoft.com/office/drawing/2014/main" id="{758F3BA0-3D5E-FF48-CBA4-653D2E1948DE}"/>
                </a:ext>
              </a:extLst>
            </p:cNvPr>
            <p:cNvSpPr/>
            <p:nvPr/>
          </p:nvSpPr>
          <p:spPr>
            <a:xfrm>
              <a:off x="999397" y="987488"/>
              <a:ext cx="74344" cy="150694"/>
            </a:xfrm>
            <a:custGeom>
              <a:avLst/>
              <a:gdLst/>
              <a:ahLst/>
              <a:cxnLst/>
              <a:rect l="l" t="t" r="r" b="b"/>
              <a:pathLst>
                <a:path w="4004" h="8116" extrusionOk="0">
                  <a:moveTo>
                    <a:pt x="1551" y="1"/>
                  </a:moveTo>
                  <a:cubicBezTo>
                    <a:pt x="947" y="1"/>
                    <a:pt x="364" y="293"/>
                    <a:pt x="1" y="777"/>
                  </a:cubicBezTo>
                  <a:lnTo>
                    <a:pt x="301" y="1778"/>
                  </a:lnTo>
                  <a:cubicBezTo>
                    <a:pt x="601" y="1311"/>
                    <a:pt x="1102" y="1044"/>
                    <a:pt x="1635" y="1044"/>
                  </a:cubicBezTo>
                  <a:cubicBezTo>
                    <a:pt x="1674" y="1040"/>
                    <a:pt x="1712" y="1038"/>
                    <a:pt x="1749" y="1038"/>
                  </a:cubicBezTo>
                  <a:cubicBezTo>
                    <a:pt x="2302" y="1038"/>
                    <a:pt x="2767" y="1485"/>
                    <a:pt x="2736" y="2078"/>
                  </a:cubicBezTo>
                  <a:cubicBezTo>
                    <a:pt x="2736" y="3246"/>
                    <a:pt x="1368" y="4013"/>
                    <a:pt x="1368" y="5381"/>
                  </a:cubicBezTo>
                  <a:cubicBezTo>
                    <a:pt x="1368" y="5414"/>
                    <a:pt x="1368" y="5481"/>
                    <a:pt x="1402" y="5948"/>
                  </a:cubicBezTo>
                  <a:lnTo>
                    <a:pt x="2336" y="5948"/>
                  </a:lnTo>
                  <a:lnTo>
                    <a:pt x="2336" y="5814"/>
                  </a:lnTo>
                  <a:cubicBezTo>
                    <a:pt x="2336" y="4247"/>
                    <a:pt x="4004" y="3346"/>
                    <a:pt x="4004" y="2045"/>
                  </a:cubicBezTo>
                  <a:cubicBezTo>
                    <a:pt x="3939" y="886"/>
                    <a:pt x="3005" y="7"/>
                    <a:pt x="1860" y="7"/>
                  </a:cubicBezTo>
                  <a:cubicBezTo>
                    <a:pt x="1819" y="7"/>
                    <a:pt x="1777" y="8"/>
                    <a:pt x="1735" y="10"/>
                  </a:cubicBezTo>
                  <a:cubicBezTo>
                    <a:pt x="1674" y="4"/>
                    <a:pt x="1612" y="1"/>
                    <a:pt x="1551" y="1"/>
                  </a:cubicBezTo>
                  <a:close/>
                  <a:moveTo>
                    <a:pt x="1202" y="6748"/>
                  </a:moveTo>
                  <a:lnTo>
                    <a:pt x="1202" y="8116"/>
                  </a:lnTo>
                  <a:lnTo>
                    <a:pt x="2536" y="8116"/>
                  </a:lnTo>
                  <a:lnTo>
                    <a:pt x="2536" y="674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72;p102">
              <a:extLst>
                <a:ext uri="{FF2B5EF4-FFF2-40B4-BE49-F238E27FC236}">
                  <a16:creationId xmlns:a16="http://schemas.microsoft.com/office/drawing/2014/main" id="{706A3C53-E7F4-F535-5DAE-DC7C3F09C701}"/>
                </a:ext>
              </a:extLst>
            </p:cNvPr>
            <p:cNvSpPr/>
            <p:nvPr/>
          </p:nvSpPr>
          <p:spPr>
            <a:xfrm>
              <a:off x="1636726" y="2900256"/>
              <a:ext cx="80527" cy="135654"/>
            </a:xfrm>
            <a:custGeom>
              <a:avLst/>
              <a:gdLst/>
              <a:ahLst/>
              <a:cxnLst/>
              <a:rect l="l" t="t" r="r" b="b"/>
              <a:pathLst>
                <a:path w="4337" h="7306" extrusionOk="0">
                  <a:moveTo>
                    <a:pt x="2802" y="0"/>
                  </a:moveTo>
                  <a:lnTo>
                    <a:pt x="0" y="968"/>
                  </a:lnTo>
                  <a:lnTo>
                    <a:pt x="901" y="4003"/>
                  </a:lnTo>
                  <a:lnTo>
                    <a:pt x="1902" y="7305"/>
                  </a:lnTo>
                  <a:lnTo>
                    <a:pt x="4337" y="6872"/>
                  </a:lnTo>
                  <a:lnTo>
                    <a:pt x="3603" y="3636"/>
                  </a:lnTo>
                  <a:lnTo>
                    <a:pt x="2802" y="0"/>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73;p102">
              <a:extLst>
                <a:ext uri="{FF2B5EF4-FFF2-40B4-BE49-F238E27FC236}">
                  <a16:creationId xmlns:a16="http://schemas.microsoft.com/office/drawing/2014/main" id="{520675FC-1CD6-BC30-C028-949B6C5F51FC}"/>
                </a:ext>
              </a:extLst>
            </p:cNvPr>
            <p:cNvSpPr/>
            <p:nvPr/>
          </p:nvSpPr>
          <p:spPr>
            <a:xfrm>
              <a:off x="1657875" y="3022876"/>
              <a:ext cx="185118" cy="86692"/>
            </a:xfrm>
            <a:custGeom>
              <a:avLst/>
              <a:gdLst/>
              <a:ahLst/>
              <a:cxnLst/>
              <a:rect l="l" t="t" r="r" b="b"/>
              <a:pathLst>
                <a:path w="9970" h="4669" extrusionOk="0">
                  <a:moveTo>
                    <a:pt x="3498" y="1"/>
                  </a:moveTo>
                  <a:cubicBezTo>
                    <a:pt x="3498" y="1"/>
                    <a:pt x="162" y="368"/>
                    <a:pt x="229" y="635"/>
                  </a:cubicBezTo>
                  <a:cubicBezTo>
                    <a:pt x="599" y="3192"/>
                    <a:pt x="1" y="4668"/>
                    <a:pt x="1143" y="4668"/>
                  </a:cubicBezTo>
                  <a:cubicBezTo>
                    <a:pt x="1237" y="4668"/>
                    <a:pt x="1344" y="4658"/>
                    <a:pt x="1463" y="4638"/>
                  </a:cubicBezTo>
                  <a:lnTo>
                    <a:pt x="6867" y="3670"/>
                  </a:lnTo>
                  <a:cubicBezTo>
                    <a:pt x="9069" y="3303"/>
                    <a:pt x="9969" y="1936"/>
                    <a:pt x="7901" y="1802"/>
                  </a:cubicBezTo>
                  <a:cubicBezTo>
                    <a:pt x="5866" y="1702"/>
                    <a:pt x="3498" y="1"/>
                    <a:pt x="3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74;p102">
              <a:extLst>
                <a:ext uri="{FF2B5EF4-FFF2-40B4-BE49-F238E27FC236}">
                  <a16:creationId xmlns:a16="http://schemas.microsoft.com/office/drawing/2014/main" id="{D2B8183C-A7C5-05D6-F169-15CC0DD05139}"/>
                </a:ext>
              </a:extLst>
            </p:cNvPr>
            <p:cNvSpPr/>
            <p:nvPr/>
          </p:nvSpPr>
          <p:spPr>
            <a:xfrm>
              <a:off x="1729619" y="3005924"/>
              <a:ext cx="34703" cy="27666"/>
            </a:xfrm>
            <a:custGeom>
              <a:avLst/>
              <a:gdLst/>
              <a:ahLst/>
              <a:cxnLst/>
              <a:rect l="l" t="t" r="r" b="b"/>
              <a:pathLst>
                <a:path w="1869" h="1490" extrusionOk="0">
                  <a:moveTo>
                    <a:pt x="835" y="147"/>
                  </a:moveTo>
                  <a:lnTo>
                    <a:pt x="968" y="180"/>
                  </a:lnTo>
                  <a:cubicBezTo>
                    <a:pt x="1002" y="180"/>
                    <a:pt x="1102" y="213"/>
                    <a:pt x="1102" y="247"/>
                  </a:cubicBezTo>
                  <a:cubicBezTo>
                    <a:pt x="1102" y="414"/>
                    <a:pt x="701" y="747"/>
                    <a:pt x="234" y="1014"/>
                  </a:cubicBezTo>
                  <a:cubicBezTo>
                    <a:pt x="301" y="714"/>
                    <a:pt x="435" y="414"/>
                    <a:pt x="668" y="213"/>
                  </a:cubicBezTo>
                  <a:cubicBezTo>
                    <a:pt x="701" y="180"/>
                    <a:pt x="768" y="147"/>
                    <a:pt x="835" y="147"/>
                  </a:cubicBezTo>
                  <a:close/>
                  <a:moveTo>
                    <a:pt x="1282" y="927"/>
                  </a:moveTo>
                  <a:cubicBezTo>
                    <a:pt x="1367" y="927"/>
                    <a:pt x="1452" y="933"/>
                    <a:pt x="1535" y="947"/>
                  </a:cubicBezTo>
                  <a:cubicBezTo>
                    <a:pt x="1569" y="947"/>
                    <a:pt x="1602" y="981"/>
                    <a:pt x="1635" y="1014"/>
                  </a:cubicBezTo>
                  <a:cubicBezTo>
                    <a:pt x="1702" y="1147"/>
                    <a:pt x="1635" y="1214"/>
                    <a:pt x="1635" y="1214"/>
                  </a:cubicBezTo>
                  <a:cubicBezTo>
                    <a:pt x="1582" y="1268"/>
                    <a:pt x="1449" y="1289"/>
                    <a:pt x="1276" y="1289"/>
                  </a:cubicBezTo>
                  <a:cubicBezTo>
                    <a:pt x="1016" y="1289"/>
                    <a:pt x="668" y="1241"/>
                    <a:pt x="368" y="1181"/>
                  </a:cubicBezTo>
                  <a:cubicBezTo>
                    <a:pt x="632" y="1022"/>
                    <a:pt x="958" y="927"/>
                    <a:pt x="1282" y="927"/>
                  </a:cubicBezTo>
                  <a:close/>
                  <a:moveTo>
                    <a:pt x="874" y="0"/>
                  </a:moveTo>
                  <a:cubicBezTo>
                    <a:pt x="763" y="0"/>
                    <a:pt x="666" y="31"/>
                    <a:pt x="568" y="80"/>
                  </a:cubicBezTo>
                  <a:cubicBezTo>
                    <a:pt x="168" y="347"/>
                    <a:pt x="1" y="1147"/>
                    <a:pt x="1" y="1181"/>
                  </a:cubicBezTo>
                  <a:cubicBezTo>
                    <a:pt x="1" y="1214"/>
                    <a:pt x="1" y="1214"/>
                    <a:pt x="1" y="1214"/>
                  </a:cubicBezTo>
                  <a:lnTo>
                    <a:pt x="1" y="1248"/>
                  </a:lnTo>
                  <a:lnTo>
                    <a:pt x="34" y="1281"/>
                  </a:lnTo>
                  <a:lnTo>
                    <a:pt x="68" y="1281"/>
                  </a:lnTo>
                  <a:cubicBezTo>
                    <a:pt x="468" y="1381"/>
                    <a:pt x="835" y="1448"/>
                    <a:pt x="1268" y="1481"/>
                  </a:cubicBezTo>
                  <a:cubicBezTo>
                    <a:pt x="1297" y="1487"/>
                    <a:pt x="1327" y="1490"/>
                    <a:pt x="1357" y="1490"/>
                  </a:cubicBezTo>
                  <a:cubicBezTo>
                    <a:pt x="1503" y="1490"/>
                    <a:pt x="1664" y="1425"/>
                    <a:pt x="1802" y="1314"/>
                  </a:cubicBezTo>
                  <a:cubicBezTo>
                    <a:pt x="1869" y="1214"/>
                    <a:pt x="1869" y="1081"/>
                    <a:pt x="1802" y="981"/>
                  </a:cubicBezTo>
                  <a:cubicBezTo>
                    <a:pt x="1769" y="881"/>
                    <a:pt x="1669" y="814"/>
                    <a:pt x="1569" y="781"/>
                  </a:cubicBezTo>
                  <a:cubicBezTo>
                    <a:pt x="1479" y="755"/>
                    <a:pt x="1385" y="744"/>
                    <a:pt x="1290" y="744"/>
                  </a:cubicBezTo>
                  <a:cubicBezTo>
                    <a:pt x="1136" y="744"/>
                    <a:pt x="979" y="773"/>
                    <a:pt x="835" y="814"/>
                  </a:cubicBezTo>
                  <a:cubicBezTo>
                    <a:pt x="1068" y="647"/>
                    <a:pt x="1268" y="380"/>
                    <a:pt x="1235" y="247"/>
                  </a:cubicBezTo>
                  <a:cubicBezTo>
                    <a:pt x="1235" y="147"/>
                    <a:pt x="1135" y="47"/>
                    <a:pt x="1002" y="13"/>
                  </a:cubicBezTo>
                  <a:cubicBezTo>
                    <a:pt x="957" y="4"/>
                    <a:pt x="915"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75;p102">
              <a:extLst>
                <a:ext uri="{FF2B5EF4-FFF2-40B4-BE49-F238E27FC236}">
                  <a16:creationId xmlns:a16="http://schemas.microsoft.com/office/drawing/2014/main" id="{7C0E6E5C-28CC-179C-17BC-4B0D5420D634}"/>
                </a:ext>
              </a:extLst>
            </p:cNvPr>
            <p:cNvSpPr/>
            <p:nvPr/>
          </p:nvSpPr>
          <p:spPr>
            <a:xfrm>
              <a:off x="1636726" y="2900869"/>
              <a:ext cx="66899" cy="74957"/>
            </a:xfrm>
            <a:custGeom>
              <a:avLst/>
              <a:gdLst/>
              <a:ahLst/>
              <a:cxnLst/>
              <a:rect l="l" t="t" r="r" b="b"/>
              <a:pathLst>
                <a:path w="3603" h="4037" extrusionOk="0">
                  <a:moveTo>
                    <a:pt x="2802" y="1"/>
                  </a:moveTo>
                  <a:lnTo>
                    <a:pt x="0" y="968"/>
                  </a:lnTo>
                  <a:lnTo>
                    <a:pt x="934" y="4037"/>
                  </a:lnTo>
                  <a:lnTo>
                    <a:pt x="3603" y="3703"/>
                  </a:lnTo>
                  <a:lnTo>
                    <a:pt x="28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76;p102">
              <a:extLst>
                <a:ext uri="{FF2B5EF4-FFF2-40B4-BE49-F238E27FC236}">
                  <a16:creationId xmlns:a16="http://schemas.microsoft.com/office/drawing/2014/main" id="{A482C71A-6D92-97D5-EBAE-4B2163D22EB8}"/>
                </a:ext>
              </a:extLst>
            </p:cNvPr>
            <p:cNvSpPr/>
            <p:nvPr/>
          </p:nvSpPr>
          <p:spPr>
            <a:xfrm>
              <a:off x="1356766" y="2916354"/>
              <a:ext cx="60103" cy="130697"/>
            </a:xfrm>
            <a:custGeom>
              <a:avLst/>
              <a:gdLst/>
              <a:ahLst/>
              <a:cxnLst/>
              <a:rect l="l" t="t" r="r" b="b"/>
              <a:pathLst>
                <a:path w="3237" h="7039" extrusionOk="0">
                  <a:moveTo>
                    <a:pt x="2936" y="1"/>
                  </a:moveTo>
                  <a:lnTo>
                    <a:pt x="1" y="501"/>
                  </a:lnTo>
                  <a:lnTo>
                    <a:pt x="401" y="3636"/>
                  </a:lnTo>
                  <a:lnTo>
                    <a:pt x="801" y="7039"/>
                  </a:lnTo>
                  <a:lnTo>
                    <a:pt x="3237" y="7039"/>
                  </a:lnTo>
                  <a:lnTo>
                    <a:pt x="3103" y="3737"/>
                  </a:lnTo>
                  <a:lnTo>
                    <a:pt x="2936"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77;p102">
              <a:extLst>
                <a:ext uri="{FF2B5EF4-FFF2-40B4-BE49-F238E27FC236}">
                  <a16:creationId xmlns:a16="http://schemas.microsoft.com/office/drawing/2014/main" id="{0143EF0D-6A14-99AF-A550-8A01C40534C3}"/>
                </a:ext>
              </a:extLst>
            </p:cNvPr>
            <p:cNvSpPr/>
            <p:nvPr/>
          </p:nvSpPr>
          <p:spPr>
            <a:xfrm>
              <a:off x="1341912" y="3041982"/>
              <a:ext cx="193251" cy="79395"/>
            </a:xfrm>
            <a:custGeom>
              <a:avLst/>
              <a:gdLst/>
              <a:ahLst/>
              <a:cxnLst/>
              <a:rect l="l" t="t" r="r" b="b"/>
              <a:pathLst>
                <a:path w="10408" h="4276" extrusionOk="0">
                  <a:moveTo>
                    <a:pt x="2242" y="1"/>
                  </a:moveTo>
                  <a:cubicBezTo>
                    <a:pt x="1601" y="1"/>
                    <a:pt x="1068" y="33"/>
                    <a:pt x="1068" y="139"/>
                  </a:cubicBezTo>
                  <a:cubicBezTo>
                    <a:pt x="1001" y="2942"/>
                    <a:pt x="0" y="4276"/>
                    <a:pt x="1568" y="4276"/>
                  </a:cubicBezTo>
                  <a:lnTo>
                    <a:pt x="7072" y="4276"/>
                  </a:lnTo>
                  <a:cubicBezTo>
                    <a:pt x="9307" y="4276"/>
                    <a:pt x="10408" y="3075"/>
                    <a:pt x="8440" y="2608"/>
                  </a:cubicBezTo>
                  <a:cubicBezTo>
                    <a:pt x="6438" y="2141"/>
                    <a:pt x="4403" y="73"/>
                    <a:pt x="4403" y="73"/>
                  </a:cubicBezTo>
                  <a:cubicBezTo>
                    <a:pt x="4403" y="73"/>
                    <a:pt x="3203" y="1"/>
                    <a:pt x="2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78;p102">
              <a:extLst>
                <a:ext uri="{FF2B5EF4-FFF2-40B4-BE49-F238E27FC236}">
                  <a16:creationId xmlns:a16="http://schemas.microsoft.com/office/drawing/2014/main" id="{F84C8FC1-DE02-66C2-5B16-CE31D264CC41}"/>
                </a:ext>
              </a:extLst>
            </p:cNvPr>
            <p:cNvSpPr/>
            <p:nvPr/>
          </p:nvSpPr>
          <p:spPr>
            <a:xfrm>
              <a:off x="1429866" y="3030006"/>
              <a:ext cx="34071" cy="29058"/>
            </a:xfrm>
            <a:custGeom>
              <a:avLst/>
              <a:gdLst/>
              <a:ahLst/>
              <a:cxnLst/>
              <a:rect l="l" t="t" r="r" b="b"/>
              <a:pathLst>
                <a:path w="1835" h="1565" extrusionOk="0">
                  <a:moveTo>
                    <a:pt x="934" y="184"/>
                  </a:moveTo>
                  <a:cubicBezTo>
                    <a:pt x="967" y="184"/>
                    <a:pt x="1034" y="184"/>
                    <a:pt x="1101" y="217"/>
                  </a:cubicBezTo>
                  <a:cubicBezTo>
                    <a:pt x="1134" y="217"/>
                    <a:pt x="1201" y="284"/>
                    <a:pt x="1201" y="317"/>
                  </a:cubicBezTo>
                  <a:cubicBezTo>
                    <a:pt x="1201" y="484"/>
                    <a:pt x="734" y="718"/>
                    <a:pt x="234" y="918"/>
                  </a:cubicBezTo>
                  <a:cubicBezTo>
                    <a:pt x="334" y="618"/>
                    <a:pt x="534" y="384"/>
                    <a:pt x="801" y="184"/>
                  </a:cubicBezTo>
                  <a:close/>
                  <a:moveTo>
                    <a:pt x="1015" y="991"/>
                  </a:moveTo>
                  <a:cubicBezTo>
                    <a:pt x="1182" y="991"/>
                    <a:pt x="1347" y="1009"/>
                    <a:pt x="1501" y="1051"/>
                  </a:cubicBezTo>
                  <a:cubicBezTo>
                    <a:pt x="1568" y="1085"/>
                    <a:pt x="1601" y="1118"/>
                    <a:pt x="1601" y="1185"/>
                  </a:cubicBezTo>
                  <a:cubicBezTo>
                    <a:pt x="1635" y="1318"/>
                    <a:pt x="1601" y="1352"/>
                    <a:pt x="1601" y="1352"/>
                  </a:cubicBezTo>
                  <a:cubicBezTo>
                    <a:pt x="1564" y="1382"/>
                    <a:pt x="1504" y="1395"/>
                    <a:pt x="1428" y="1395"/>
                  </a:cubicBezTo>
                  <a:cubicBezTo>
                    <a:pt x="1169" y="1395"/>
                    <a:pt x="721" y="1240"/>
                    <a:pt x="334" y="1085"/>
                  </a:cubicBezTo>
                  <a:cubicBezTo>
                    <a:pt x="547" y="1027"/>
                    <a:pt x="783" y="991"/>
                    <a:pt x="1015" y="991"/>
                  </a:cubicBezTo>
                  <a:close/>
                  <a:moveTo>
                    <a:pt x="955" y="1"/>
                  </a:moveTo>
                  <a:cubicBezTo>
                    <a:pt x="884" y="1"/>
                    <a:pt x="817" y="17"/>
                    <a:pt x="767" y="51"/>
                  </a:cubicBezTo>
                  <a:cubicBezTo>
                    <a:pt x="300" y="251"/>
                    <a:pt x="0" y="1018"/>
                    <a:pt x="0" y="1051"/>
                  </a:cubicBezTo>
                  <a:cubicBezTo>
                    <a:pt x="0" y="1085"/>
                    <a:pt x="0" y="1085"/>
                    <a:pt x="0" y="1118"/>
                  </a:cubicBezTo>
                  <a:cubicBezTo>
                    <a:pt x="0" y="1118"/>
                    <a:pt x="33" y="1151"/>
                    <a:pt x="33" y="1151"/>
                  </a:cubicBezTo>
                  <a:cubicBezTo>
                    <a:pt x="467" y="1352"/>
                    <a:pt x="934" y="1518"/>
                    <a:pt x="1434" y="1552"/>
                  </a:cubicBezTo>
                  <a:cubicBezTo>
                    <a:pt x="1461" y="1561"/>
                    <a:pt x="1488" y="1565"/>
                    <a:pt x="1514" y="1565"/>
                  </a:cubicBezTo>
                  <a:cubicBezTo>
                    <a:pt x="1586" y="1565"/>
                    <a:pt x="1652" y="1534"/>
                    <a:pt x="1701" y="1485"/>
                  </a:cubicBezTo>
                  <a:cubicBezTo>
                    <a:pt x="1801" y="1418"/>
                    <a:pt x="1835" y="1252"/>
                    <a:pt x="1801" y="1151"/>
                  </a:cubicBezTo>
                  <a:cubicBezTo>
                    <a:pt x="1768" y="1051"/>
                    <a:pt x="1701" y="951"/>
                    <a:pt x="1601" y="918"/>
                  </a:cubicBezTo>
                  <a:cubicBezTo>
                    <a:pt x="1450" y="853"/>
                    <a:pt x="1300" y="817"/>
                    <a:pt x="1140" y="817"/>
                  </a:cubicBezTo>
                  <a:cubicBezTo>
                    <a:pt x="1052" y="817"/>
                    <a:pt x="962" y="828"/>
                    <a:pt x="867" y="851"/>
                  </a:cubicBezTo>
                  <a:cubicBezTo>
                    <a:pt x="1134" y="684"/>
                    <a:pt x="1401" y="518"/>
                    <a:pt x="1401" y="351"/>
                  </a:cubicBezTo>
                  <a:cubicBezTo>
                    <a:pt x="1401" y="217"/>
                    <a:pt x="1334" y="151"/>
                    <a:pt x="1168" y="51"/>
                  </a:cubicBezTo>
                  <a:cubicBezTo>
                    <a:pt x="1101" y="17"/>
                    <a:pt x="1026" y="1"/>
                    <a:pt x="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79;p102">
              <a:extLst>
                <a:ext uri="{FF2B5EF4-FFF2-40B4-BE49-F238E27FC236}">
                  <a16:creationId xmlns:a16="http://schemas.microsoft.com/office/drawing/2014/main" id="{C5857431-3A06-A631-592F-27BDC5E14C92}"/>
                </a:ext>
              </a:extLst>
            </p:cNvPr>
            <p:cNvSpPr/>
            <p:nvPr/>
          </p:nvSpPr>
          <p:spPr>
            <a:xfrm>
              <a:off x="1356766" y="2916967"/>
              <a:ext cx="57634" cy="70018"/>
            </a:xfrm>
            <a:custGeom>
              <a:avLst/>
              <a:gdLst/>
              <a:ahLst/>
              <a:cxnLst/>
              <a:rect l="l" t="t" r="r" b="b"/>
              <a:pathLst>
                <a:path w="3104" h="3771" extrusionOk="0">
                  <a:moveTo>
                    <a:pt x="2936" y="1"/>
                  </a:moveTo>
                  <a:lnTo>
                    <a:pt x="1" y="501"/>
                  </a:lnTo>
                  <a:lnTo>
                    <a:pt x="401" y="3670"/>
                  </a:lnTo>
                  <a:lnTo>
                    <a:pt x="3103" y="3770"/>
                  </a:lnTo>
                  <a:lnTo>
                    <a:pt x="29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80;p102">
              <a:extLst>
                <a:ext uri="{FF2B5EF4-FFF2-40B4-BE49-F238E27FC236}">
                  <a16:creationId xmlns:a16="http://schemas.microsoft.com/office/drawing/2014/main" id="{510B9CC8-FE97-EC19-E260-7D92240EF7AA}"/>
                </a:ext>
              </a:extLst>
            </p:cNvPr>
            <p:cNvSpPr/>
            <p:nvPr/>
          </p:nvSpPr>
          <p:spPr>
            <a:xfrm>
              <a:off x="1167247" y="1846717"/>
              <a:ext cx="540723" cy="1106196"/>
            </a:xfrm>
            <a:custGeom>
              <a:avLst/>
              <a:gdLst/>
              <a:ahLst/>
              <a:cxnLst/>
              <a:rect l="l" t="t" r="r" b="b"/>
              <a:pathLst>
                <a:path w="29122" h="59577" extrusionOk="0">
                  <a:moveTo>
                    <a:pt x="18714" y="1"/>
                  </a:moveTo>
                  <a:lnTo>
                    <a:pt x="6972" y="2002"/>
                  </a:lnTo>
                  <a:cubicBezTo>
                    <a:pt x="6972" y="2002"/>
                    <a:pt x="1" y="12710"/>
                    <a:pt x="9841" y="59577"/>
                  </a:cubicBezTo>
                  <a:lnTo>
                    <a:pt x="13877" y="59577"/>
                  </a:lnTo>
                  <a:lnTo>
                    <a:pt x="13877" y="34859"/>
                  </a:lnTo>
                  <a:lnTo>
                    <a:pt x="13677" y="23951"/>
                  </a:lnTo>
                  <a:lnTo>
                    <a:pt x="13677" y="23951"/>
                  </a:lnTo>
                  <a:cubicBezTo>
                    <a:pt x="14344" y="26920"/>
                    <a:pt x="15178" y="30222"/>
                    <a:pt x="16279" y="33958"/>
                  </a:cubicBezTo>
                  <a:cubicBezTo>
                    <a:pt x="18280" y="40897"/>
                    <a:pt x="21149" y="49236"/>
                    <a:pt x="25152" y="59243"/>
                  </a:cubicBezTo>
                  <a:lnTo>
                    <a:pt x="29121" y="58576"/>
                  </a:lnTo>
                  <a:lnTo>
                    <a:pt x="24818" y="34192"/>
                  </a:lnTo>
                  <a:lnTo>
                    <a:pt x="20248" y="10475"/>
                  </a:lnTo>
                  <a:lnTo>
                    <a:pt x="19715" y="6572"/>
                  </a:lnTo>
                  <a:cubicBezTo>
                    <a:pt x="19515" y="4370"/>
                    <a:pt x="19181" y="2169"/>
                    <a:pt x="1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81;p102">
              <a:extLst>
                <a:ext uri="{FF2B5EF4-FFF2-40B4-BE49-F238E27FC236}">
                  <a16:creationId xmlns:a16="http://schemas.microsoft.com/office/drawing/2014/main" id="{1B3329FA-4E73-9E20-71DD-352F57FF1383}"/>
                </a:ext>
              </a:extLst>
            </p:cNvPr>
            <p:cNvSpPr/>
            <p:nvPr/>
          </p:nvSpPr>
          <p:spPr>
            <a:xfrm>
              <a:off x="1622485" y="2907070"/>
              <a:ext cx="91668" cy="63185"/>
            </a:xfrm>
            <a:custGeom>
              <a:avLst/>
              <a:gdLst/>
              <a:ahLst/>
              <a:cxnLst/>
              <a:rect l="l" t="t" r="r" b="b"/>
              <a:pathLst>
                <a:path w="4937" h="3403" extrusionOk="0">
                  <a:moveTo>
                    <a:pt x="4937" y="0"/>
                  </a:moveTo>
                  <a:lnTo>
                    <a:pt x="0" y="1635"/>
                  </a:lnTo>
                  <a:lnTo>
                    <a:pt x="801" y="3403"/>
                  </a:lnTo>
                  <a:lnTo>
                    <a:pt x="4870" y="2102"/>
                  </a:lnTo>
                  <a:lnTo>
                    <a:pt x="4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82;p102">
              <a:extLst>
                <a:ext uri="{FF2B5EF4-FFF2-40B4-BE49-F238E27FC236}">
                  <a16:creationId xmlns:a16="http://schemas.microsoft.com/office/drawing/2014/main" id="{7C27B084-AE84-79EC-CE39-011C7BD75AC9}"/>
                </a:ext>
              </a:extLst>
            </p:cNvPr>
            <p:cNvSpPr/>
            <p:nvPr/>
          </p:nvSpPr>
          <p:spPr>
            <a:xfrm>
              <a:off x="1340055" y="2928126"/>
              <a:ext cx="95400" cy="48331"/>
            </a:xfrm>
            <a:custGeom>
              <a:avLst/>
              <a:gdLst/>
              <a:ahLst/>
              <a:cxnLst/>
              <a:rect l="l" t="t" r="r" b="b"/>
              <a:pathLst>
                <a:path w="5138" h="2603" extrusionOk="0">
                  <a:moveTo>
                    <a:pt x="5137" y="0"/>
                  </a:moveTo>
                  <a:lnTo>
                    <a:pt x="0" y="734"/>
                  </a:lnTo>
                  <a:lnTo>
                    <a:pt x="467" y="2602"/>
                  </a:lnTo>
                  <a:lnTo>
                    <a:pt x="4704" y="2035"/>
                  </a:lnTo>
                  <a:lnTo>
                    <a:pt x="5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3;p102">
              <a:extLst>
                <a:ext uri="{FF2B5EF4-FFF2-40B4-BE49-F238E27FC236}">
                  <a16:creationId xmlns:a16="http://schemas.microsoft.com/office/drawing/2014/main" id="{BAAAD241-3688-E71E-EB4C-B6EA412BE4C6}"/>
                </a:ext>
              </a:extLst>
            </p:cNvPr>
            <p:cNvSpPr/>
            <p:nvPr/>
          </p:nvSpPr>
          <p:spPr>
            <a:xfrm>
              <a:off x="1296700" y="1828131"/>
              <a:ext cx="222364" cy="55777"/>
            </a:xfrm>
            <a:custGeom>
              <a:avLst/>
              <a:gdLst/>
              <a:ahLst/>
              <a:cxnLst/>
              <a:rect l="l" t="t" r="r" b="b"/>
              <a:pathLst>
                <a:path w="11976" h="3004" extrusionOk="0">
                  <a:moveTo>
                    <a:pt x="11975" y="1"/>
                  </a:moveTo>
                  <a:lnTo>
                    <a:pt x="0" y="1235"/>
                  </a:lnTo>
                  <a:lnTo>
                    <a:pt x="0" y="3003"/>
                  </a:lnTo>
                  <a:lnTo>
                    <a:pt x="11975" y="2069"/>
                  </a:lnTo>
                  <a:lnTo>
                    <a:pt x="119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84;p102">
              <a:extLst>
                <a:ext uri="{FF2B5EF4-FFF2-40B4-BE49-F238E27FC236}">
                  <a16:creationId xmlns:a16="http://schemas.microsoft.com/office/drawing/2014/main" id="{48AA58EC-1B62-6BA0-BE91-75C221926692}"/>
                </a:ext>
              </a:extLst>
            </p:cNvPr>
            <p:cNvSpPr/>
            <p:nvPr/>
          </p:nvSpPr>
          <p:spPr>
            <a:xfrm>
              <a:off x="1419319" y="1836190"/>
              <a:ext cx="51432" cy="40904"/>
            </a:xfrm>
            <a:custGeom>
              <a:avLst/>
              <a:gdLst/>
              <a:ahLst/>
              <a:cxnLst/>
              <a:rect l="l" t="t" r="r" b="b"/>
              <a:pathLst>
                <a:path w="2770" h="2203" extrusionOk="0">
                  <a:moveTo>
                    <a:pt x="2603" y="1"/>
                  </a:moveTo>
                  <a:lnTo>
                    <a:pt x="1" y="234"/>
                  </a:lnTo>
                  <a:lnTo>
                    <a:pt x="168" y="2202"/>
                  </a:lnTo>
                  <a:lnTo>
                    <a:pt x="2770" y="1969"/>
                  </a:lnTo>
                  <a:lnTo>
                    <a:pt x="26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585;p102">
              <a:extLst>
                <a:ext uri="{FF2B5EF4-FFF2-40B4-BE49-F238E27FC236}">
                  <a16:creationId xmlns:a16="http://schemas.microsoft.com/office/drawing/2014/main" id="{72EB47A1-BC43-E7A9-EB08-0867565BB9F6}"/>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86;p102">
              <a:extLst>
                <a:ext uri="{FF2B5EF4-FFF2-40B4-BE49-F238E27FC236}">
                  <a16:creationId xmlns:a16="http://schemas.microsoft.com/office/drawing/2014/main" id="{E0A40A0F-630E-B5B9-8CB6-D1CA8EA05EE4}"/>
                </a:ext>
              </a:extLst>
            </p:cNvPr>
            <p:cNvSpPr/>
            <p:nvPr/>
          </p:nvSpPr>
          <p:spPr>
            <a:xfrm>
              <a:off x="1359866" y="1837434"/>
              <a:ext cx="14260" cy="57002"/>
            </a:xfrm>
            <a:custGeom>
              <a:avLst/>
              <a:gdLst/>
              <a:ahLst/>
              <a:cxnLst/>
              <a:rect l="l" t="t" r="r" b="b"/>
              <a:pathLst>
                <a:path w="768" h="3070" extrusionOk="0">
                  <a:moveTo>
                    <a:pt x="601" y="0"/>
                  </a:moveTo>
                  <a:lnTo>
                    <a:pt x="1" y="34"/>
                  </a:lnTo>
                  <a:lnTo>
                    <a:pt x="167" y="3069"/>
                  </a:lnTo>
                  <a:lnTo>
                    <a:pt x="768" y="3036"/>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87;p102">
              <a:extLst>
                <a:ext uri="{FF2B5EF4-FFF2-40B4-BE49-F238E27FC236}">
                  <a16:creationId xmlns:a16="http://schemas.microsoft.com/office/drawing/2014/main" id="{E8991455-B220-A54A-E635-E3FC9A0882FA}"/>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88;p102">
              <a:extLst>
                <a:ext uri="{FF2B5EF4-FFF2-40B4-BE49-F238E27FC236}">
                  <a16:creationId xmlns:a16="http://schemas.microsoft.com/office/drawing/2014/main" id="{86C91102-F064-F3CD-E2D6-C39FAC63C548}"/>
                </a:ext>
              </a:extLst>
            </p:cNvPr>
            <p:cNvSpPr/>
            <p:nvPr/>
          </p:nvSpPr>
          <p:spPr>
            <a:xfrm>
              <a:off x="1496133" y="1822561"/>
              <a:ext cx="13647" cy="57002"/>
            </a:xfrm>
            <a:custGeom>
              <a:avLst/>
              <a:gdLst/>
              <a:ahLst/>
              <a:cxnLst/>
              <a:rect l="l" t="t" r="r" b="b"/>
              <a:pathLst>
                <a:path w="735" h="3070" extrusionOk="0">
                  <a:moveTo>
                    <a:pt x="601" y="1"/>
                  </a:moveTo>
                  <a:lnTo>
                    <a:pt x="0" y="34"/>
                  </a:lnTo>
                  <a:lnTo>
                    <a:pt x="167" y="3070"/>
                  </a:lnTo>
                  <a:lnTo>
                    <a:pt x="734" y="3036"/>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4589;p102">
              <a:extLst>
                <a:ext uri="{FF2B5EF4-FFF2-40B4-BE49-F238E27FC236}">
                  <a16:creationId xmlns:a16="http://schemas.microsoft.com/office/drawing/2014/main" id="{F87AA326-63B7-76B0-D67C-B6474874A0BA}"/>
                </a:ext>
              </a:extLst>
            </p:cNvPr>
            <p:cNvSpPr/>
            <p:nvPr/>
          </p:nvSpPr>
          <p:spPr>
            <a:xfrm>
              <a:off x="1224231" y="1307517"/>
              <a:ext cx="246521" cy="350202"/>
            </a:xfrm>
            <a:custGeom>
              <a:avLst/>
              <a:gdLst/>
              <a:ahLst/>
              <a:cxnLst/>
              <a:rect l="l" t="t" r="r" b="b"/>
              <a:pathLst>
                <a:path w="13277" h="18861" extrusionOk="0">
                  <a:moveTo>
                    <a:pt x="10260" y="0"/>
                  </a:moveTo>
                  <a:cubicBezTo>
                    <a:pt x="7338" y="0"/>
                    <a:pt x="834" y="4623"/>
                    <a:pt x="834" y="4623"/>
                  </a:cubicBezTo>
                  <a:cubicBezTo>
                    <a:pt x="1168" y="6925"/>
                    <a:pt x="2102" y="9460"/>
                    <a:pt x="1068" y="11728"/>
                  </a:cubicBezTo>
                  <a:cubicBezTo>
                    <a:pt x="0" y="13963"/>
                    <a:pt x="101" y="18500"/>
                    <a:pt x="5037" y="18833"/>
                  </a:cubicBezTo>
                  <a:cubicBezTo>
                    <a:pt x="5312" y="18852"/>
                    <a:pt x="5581" y="18861"/>
                    <a:pt x="5844" y="18861"/>
                  </a:cubicBezTo>
                  <a:cubicBezTo>
                    <a:pt x="10296" y="18861"/>
                    <a:pt x="12952" y="16259"/>
                    <a:pt x="13110" y="13329"/>
                  </a:cubicBezTo>
                  <a:cubicBezTo>
                    <a:pt x="13277" y="10227"/>
                    <a:pt x="11776" y="9493"/>
                    <a:pt x="11942" y="7559"/>
                  </a:cubicBezTo>
                  <a:cubicBezTo>
                    <a:pt x="12109" y="5657"/>
                    <a:pt x="12643" y="3622"/>
                    <a:pt x="11542" y="720"/>
                  </a:cubicBezTo>
                  <a:cubicBezTo>
                    <a:pt x="11343" y="210"/>
                    <a:pt x="10883" y="0"/>
                    <a:pt x="10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4590;p102">
              <a:extLst>
                <a:ext uri="{FF2B5EF4-FFF2-40B4-BE49-F238E27FC236}">
                  <a16:creationId xmlns:a16="http://schemas.microsoft.com/office/drawing/2014/main" id="{74A78CF2-C270-F80F-29A6-E9A0A9493312}"/>
                </a:ext>
              </a:extLst>
            </p:cNvPr>
            <p:cNvSpPr/>
            <p:nvPr/>
          </p:nvSpPr>
          <p:spPr>
            <a:xfrm>
              <a:off x="1233942" y="1251685"/>
              <a:ext cx="241155" cy="224388"/>
            </a:xfrm>
            <a:custGeom>
              <a:avLst/>
              <a:gdLst/>
              <a:ahLst/>
              <a:cxnLst/>
              <a:rect l="l" t="t" r="r" b="b"/>
              <a:pathLst>
                <a:path w="12988" h="12085" extrusionOk="0">
                  <a:moveTo>
                    <a:pt x="5431" y="1"/>
                  </a:moveTo>
                  <a:cubicBezTo>
                    <a:pt x="2803" y="1"/>
                    <a:pt x="2146" y="2060"/>
                    <a:pt x="2146" y="2060"/>
                  </a:cubicBezTo>
                  <a:cubicBezTo>
                    <a:pt x="2146" y="2060"/>
                    <a:pt x="2126" y="2057"/>
                    <a:pt x="2090" y="2057"/>
                  </a:cubicBezTo>
                  <a:cubicBezTo>
                    <a:pt x="1781" y="2057"/>
                    <a:pt x="290" y="2244"/>
                    <a:pt x="111" y="5829"/>
                  </a:cubicBezTo>
                  <a:cubicBezTo>
                    <a:pt x="0" y="8437"/>
                    <a:pt x="1413" y="12085"/>
                    <a:pt x="5022" y="12085"/>
                  </a:cubicBezTo>
                  <a:cubicBezTo>
                    <a:pt x="5751" y="12085"/>
                    <a:pt x="6569" y="11936"/>
                    <a:pt x="7483" y="11600"/>
                  </a:cubicBezTo>
                  <a:cubicBezTo>
                    <a:pt x="12987" y="9532"/>
                    <a:pt x="12387" y="1959"/>
                    <a:pt x="7617" y="392"/>
                  </a:cubicBezTo>
                  <a:cubicBezTo>
                    <a:pt x="6769" y="113"/>
                    <a:pt x="6046" y="1"/>
                    <a:pt x="5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4591;p102">
              <a:extLst>
                <a:ext uri="{FF2B5EF4-FFF2-40B4-BE49-F238E27FC236}">
                  <a16:creationId xmlns:a16="http://schemas.microsoft.com/office/drawing/2014/main" id="{0EE2DA9D-8683-0459-C47A-7F66605B1565}"/>
                </a:ext>
              </a:extLst>
            </p:cNvPr>
            <p:cNvSpPr/>
            <p:nvPr/>
          </p:nvSpPr>
          <p:spPr>
            <a:xfrm>
              <a:off x="1222374" y="1528990"/>
              <a:ext cx="304748" cy="323947"/>
            </a:xfrm>
            <a:custGeom>
              <a:avLst/>
              <a:gdLst/>
              <a:ahLst/>
              <a:cxnLst/>
              <a:rect l="l" t="t" r="r" b="b"/>
              <a:pathLst>
                <a:path w="16413" h="17447" extrusionOk="0">
                  <a:moveTo>
                    <a:pt x="9807" y="0"/>
                  </a:moveTo>
                  <a:cubicBezTo>
                    <a:pt x="9107" y="34"/>
                    <a:pt x="8406" y="67"/>
                    <a:pt x="7739" y="134"/>
                  </a:cubicBezTo>
                  <a:lnTo>
                    <a:pt x="7706" y="134"/>
                  </a:lnTo>
                  <a:lnTo>
                    <a:pt x="6772" y="267"/>
                  </a:lnTo>
                  <a:cubicBezTo>
                    <a:pt x="6472" y="301"/>
                    <a:pt x="6171" y="334"/>
                    <a:pt x="5838" y="367"/>
                  </a:cubicBezTo>
                  <a:lnTo>
                    <a:pt x="4937" y="534"/>
                  </a:lnTo>
                  <a:lnTo>
                    <a:pt x="4770" y="567"/>
                  </a:lnTo>
                  <a:lnTo>
                    <a:pt x="4037" y="701"/>
                  </a:lnTo>
                  <a:lnTo>
                    <a:pt x="3970" y="701"/>
                  </a:lnTo>
                  <a:lnTo>
                    <a:pt x="3603" y="768"/>
                  </a:lnTo>
                  <a:cubicBezTo>
                    <a:pt x="3369" y="801"/>
                    <a:pt x="3136" y="868"/>
                    <a:pt x="2902" y="901"/>
                  </a:cubicBezTo>
                  <a:lnTo>
                    <a:pt x="2836" y="901"/>
                  </a:lnTo>
                  <a:lnTo>
                    <a:pt x="2002" y="1101"/>
                  </a:lnTo>
                  <a:lnTo>
                    <a:pt x="1902" y="1135"/>
                  </a:lnTo>
                  <a:cubicBezTo>
                    <a:pt x="1602" y="1201"/>
                    <a:pt x="1268" y="1301"/>
                    <a:pt x="968" y="1368"/>
                  </a:cubicBezTo>
                  <a:cubicBezTo>
                    <a:pt x="367" y="1568"/>
                    <a:pt x="0" y="2235"/>
                    <a:pt x="201" y="2836"/>
                  </a:cubicBezTo>
                  <a:cubicBezTo>
                    <a:pt x="334" y="3203"/>
                    <a:pt x="467" y="3570"/>
                    <a:pt x="567" y="3937"/>
                  </a:cubicBezTo>
                  <a:cubicBezTo>
                    <a:pt x="901" y="4837"/>
                    <a:pt x="1168" y="5671"/>
                    <a:pt x="1401" y="6472"/>
                  </a:cubicBezTo>
                  <a:cubicBezTo>
                    <a:pt x="1868" y="7939"/>
                    <a:pt x="2235" y="9207"/>
                    <a:pt x="2502" y="10374"/>
                  </a:cubicBezTo>
                  <a:cubicBezTo>
                    <a:pt x="3403" y="13877"/>
                    <a:pt x="3970" y="17446"/>
                    <a:pt x="3970" y="17446"/>
                  </a:cubicBezTo>
                  <a:lnTo>
                    <a:pt x="15945" y="16112"/>
                  </a:lnTo>
                  <a:cubicBezTo>
                    <a:pt x="16412" y="7706"/>
                    <a:pt x="15978" y="5071"/>
                    <a:pt x="15712" y="2802"/>
                  </a:cubicBezTo>
                  <a:cubicBezTo>
                    <a:pt x="15545" y="801"/>
                    <a:pt x="15245" y="367"/>
                    <a:pt x="15145" y="267"/>
                  </a:cubicBezTo>
                  <a:lnTo>
                    <a:pt x="15111" y="234"/>
                  </a:lnTo>
                  <a:lnTo>
                    <a:pt x="14344" y="167"/>
                  </a:lnTo>
                  <a:cubicBezTo>
                    <a:pt x="14010" y="134"/>
                    <a:pt x="13610" y="100"/>
                    <a:pt x="13176" y="100"/>
                  </a:cubicBezTo>
                  <a:lnTo>
                    <a:pt x="12476" y="67"/>
                  </a:lnTo>
                  <a:lnTo>
                    <a:pt x="12443" y="67"/>
                  </a:lnTo>
                  <a:cubicBezTo>
                    <a:pt x="11709" y="0"/>
                    <a:pt x="10908" y="0"/>
                    <a:pt x="10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4592;p102">
              <a:extLst>
                <a:ext uri="{FF2B5EF4-FFF2-40B4-BE49-F238E27FC236}">
                  <a16:creationId xmlns:a16="http://schemas.microsoft.com/office/drawing/2014/main" id="{C1DE2896-28C6-83D7-EFFF-0D423756AD8A}"/>
                </a:ext>
              </a:extLst>
            </p:cNvPr>
            <p:cNvSpPr/>
            <p:nvPr/>
          </p:nvSpPr>
          <p:spPr>
            <a:xfrm>
              <a:off x="1317142" y="1462092"/>
              <a:ext cx="92912" cy="113373"/>
            </a:xfrm>
            <a:custGeom>
              <a:avLst/>
              <a:gdLst/>
              <a:ahLst/>
              <a:cxnLst/>
              <a:rect l="l" t="t" r="r" b="b"/>
              <a:pathLst>
                <a:path w="5004" h="6106" extrusionOk="0">
                  <a:moveTo>
                    <a:pt x="300" y="1"/>
                  </a:moveTo>
                  <a:lnTo>
                    <a:pt x="300" y="1"/>
                  </a:lnTo>
                  <a:cubicBezTo>
                    <a:pt x="300" y="1"/>
                    <a:pt x="1768" y="2903"/>
                    <a:pt x="0" y="4571"/>
                  </a:cubicBezTo>
                  <a:cubicBezTo>
                    <a:pt x="0" y="4571"/>
                    <a:pt x="834" y="5738"/>
                    <a:pt x="3636" y="6105"/>
                  </a:cubicBezTo>
                  <a:cubicBezTo>
                    <a:pt x="3636" y="6105"/>
                    <a:pt x="5004" y="5205"/>
                    <a:pt x="4403" y="4104"/>
                  </a:cubicBezTo>
                  <a:cubicBezTo>
                    <a:pt x="4403" y="4104"/>
                    <a:pt x="3469" y="4070"/>
                    <a:pt x="3503" y="2036"/>
                  </a:cubicBezTo>
                  <a:cubicBezTo>
                    <a:pt x="3536" y="1569"/>
                    <a:pt x="3569" y="1102"/>
                    <a:pt x="3636" y="635"/>
                  </a:cubicBezTo>
                  <a:lnTo>
                    <a:pt x="300" y="1"/>
                  </a:ln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4593;p102">
              <a:extLst>
                <a:ext uri="{FF2B5EF4-FFF2-40B4-BE49-F238E27FC236}">
                  <a16:creationId xmlns:a16="http://schemas.microsoft.com/office/drawing/2014/main" id="{48B2DCCD-1117-91A0-B09D-7B3AD89C06E3}"/>
                </a:ext>
              </a:extLst>
            </p:cNvPr>
            <p:cNvSpPr/>
            <p:nvPr/>
          </p:nvSpPr>
          <p:spPr>
            <a:xfrm>
              <a:off x="1322713" y="1462092"/>
              <a:ext cx="62572" cy="37803"/>
            </a:xfrm>
            <a:custGeom>
              <a:avLst/>
              <a:gdLst/>
              <a:ahLst/>
              <a:cxnLst/>
              <a:rect l="l" t="t" r="r" b="b"/>
              <a:pathLst>
                <a:path w="3370" h="2036" extrusionOk="0">
                  <a:moveTo>
                    <a:pt x="0" y="1"/>
                  </a:moveTo>
                  <a:cubicBezTo>
                    <a:pt x="0" y="1"/>
                    <a:pt x="968" y="2036"/>
                    <a:pt x="3236" y="2036"/>
                  </a:cubicBezTo>
                  <a:cubicBezTo>
                    <a:pt x="3236" y="1569"/>
                    <a:pt x="3269" y="1102"/>
                    <a:pt x="3369" y="635"/>
                  </a:cubicBez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4594;p102">
              <a:extLst>
                <a:ext uri="{FF2B5EF4-FFF2-40B4-BE49-F238E27FC236}">
                  <a16:creationId xmlns:a16="http://schemas.microsoft.com/office/drawing/2014/main" id="{FC30F623-DC20-BEE7-B667-CD11340E3080}"/>
                </a:ext>
              </a:extLst>
            </p:cNvPr>
            <p:cNvSpPr/>
            <p:nvPr/>
          </p:nvSpPr>
          <p:spPr>
            <a:xfrm>
              <a:off x="1306596" y="1511036"/>
              <a:ext cx="126370" cy="77556"/>
            </a:xfrm>
            <a:custGeom>
              <a:avLst/>
              <a:gdLst/>
              <a:ahLst/>
              <a:cxnLst/>
              <a:rect l="l" t="t" r="r" b="b"/>
              <a:pathLst>
                <a:path w="6806" h="4177" extrusionOk="0">
                  <a:moveTo>
                    <a:pt x="768" y="0"/>
                  </a:moveTo>
                  <a:cubicBezTo>
                    <a:pt x="668" y="834"/>
                    <a:pt x="401" y="1635"/>
                    <a:pt x="1" y="2368"/>
                  </a:cubicBezTo>
                  <a:cubicBezTo>
                    <a:pt x="1" y="2368"/>
                    <a:pt x="2370" y="4176"/>
                    <a:pt x="3823" y="4176"/>
                  </a:cubicBezTo>
                  <a:cubicBezTo>
                    <a:pt x="3874" y="4176"/>
                    <a:pt x="3923" y="4174"/>
                    <a:pt x="3970" y="4170"/>
                  </a:cubicBezTo>
                  <a:cubicBezTo>
                    <a:pt x="5438" y="4003"/>
                    <a:pt x="6806" y="2402"/>
                    <a:pt x="6806" y="2402"/>
                  </a:cubicBezTo>
                  <a:cubicBezTo>
                    <a:pt x="6105" y="1901"/>
                    <a:pt x="5838" y="0"/>
                    <a:pt x="5838" y="0"/>
                  </a:cubicBezTo>
                  <a:cubicBezTo>
                    <a:pt x="5194" y="278"/>
                    <a:pt x="4415" y="371"/>
                    <a:pt x="3664" y="371"/>
                  </a:cubicBezTo>
                  <a:cubicBezTo>
                    <a:pt x="2162" y="37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4595;p102">
              <a:extLst>
                <a:ext uri="{FF2B5EF4-FFF2-40B4-BE49-F238E27FC236}">
                  <a16:creationId xmlns:a16="http://schemas.microsoft.com/office/drawing/2014/main" id="{9AC66B83-63D3-530B-0EAA-EE7C1AE524FD}"/>
                </a:ext>
              </a:extLst>
            </p:cNvPr>
            <p:cNvSpPr/>
            <p:nvPr/>
          </p:nvSpPr>
          <p:spPr>
            <a:xfrm>
              <a:off x="1293952" y="1526502"/>
              <a:ext cx="146460" cy="150527"/>
            </a:xfrm>
            <a:custGeom>
              <a:avLst/>
              <a:gdLst/>
              <a:ahLst/>
              <a:cxnLst/>
              <a:rect l="l" t="t" r="r" b="b"/>
              <a:pathLst>
                <a:path w="7888" h="8107" extrusionOk="0">
                  <a:moveTo>
                    <a:pt x="7053" y="1"/>
                  </a:moveTo>
                  <a:cubicBezTo>
                    <a:pt x="6986" y="1"/>
                    <a:pt x="6953" y="68"/>
                    <a:pt x="6986" y="134"/>
                  </a:cubicBezTo>
                  <a:cubicBezTo>
                    <a:pt x="7687" y="2670"/>
                    <a:pt x="7654" y="5338"/>
                    <a:pt x="6953" y="7873"/>
                  </a:cubicBezTo>
                  <a:cubicBezTo>
                    <a:pt x="4118" y="6172"/>
                    <a:pt x="1783" y="3704"/>
                    <a:pt x="248" y="768"/>
                  </a:cubicBezTo>
                  <a:cubicBezTo>
                    <a:pt x="239" y="739"/>
                    <a:pt x="212" y="727"/>
                    <a:pt x="180" y="727"/>
                  </a:cubicBezTo>
                  <a:cubicBezTo>
                    <a:pt x="104" y="727"/>
                    <a:pt x="1" y="797"/>
                    <a:pt x="48" y="868"/>
                  </a:cubicBezTo>
                  <a:cubicBezTo>
                    <a:pt x="1616" y="3870"/>
                    <a:pt x="4018" y="6372"/>
                    <a:pt x="6953" y="8107"/>
                  </a:cubicBezTo>
                  <a:lnTo>
                    <a:pt x="7053" y="8107"/>
                  </a:lnTo>
                  <a:cubicBezTo>
                    <a:pt x="7053" y="8107"/>
                    <a:pt x="7087" y="8073"/>
                    <a:pt x="7120" y="8040"/>
                  </a:cubicBezTo>
                  <a:cubicBezTo>
                    <a:pt x="7887" y="5438"/>
                    <a:pt x="7887" y="2703"/>
                    <a:pt x="7187" y="68"/>
                  </a:cubicBezTo>
                  <a:cubicBezTo>
                    <a:pt x="7187" y="34"/>
                    <a:pt x="7120" y="1"/>
                    <a:pt x="7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4596;p102">
              <a:extLst>
                <a:ext uri="{FF2B5EF4-FFF2-40B4-BE49-F238E27FC236}">
                  <a16:creationId xmlns:a16="http://schemas.microsoft.com/office/drawing/2014/main" id="{195623D7-3112-2D31-857C-8AA933B840B8}"/>
                </a:ext>
              </a:extLst>
            </p:cNvPr>
            <p:cNvSpPr/>
            <p:nvPr/>
          </p:nvSpPr>
          <p:spPr>
            <a:xfrm>
              <a:off x="1410686" y="1675154"/>
              <a:ext cx="41480" cy="31193"/>
            </a:xfrm>
            <a:custGeom>
              <a:avLst/>
              <a:gdLst/>
              <a:ahLst/>
              <a:cxnLst/>
              <a:rect l="l" t="t" r="r" b="b"/>
              <a:pathLst>
                <a:path w="2234" h="1680" extrusionOk="0">
                  <a:moveTo>
                    <a:pt x="733" y="1"/>
                  </a:moveTo>
                  <a:cubicBezTo>
                    <a:pt x="733" y="1"/>
                    <a:pt x="0" y="1679"/>
                    <a:pt x="929" y="1679"/>
                  </a:cubicBezTo>
                  <a:cubicBezTo>
                    <a:pt x="971" y="1679"/>
                    <a:pt x="1017" y="1676"/>
                    <a:pt x="1066" y="1669"/>
                  </a:cubicBezTo>
                  <a:cubicBezTo>
                    <a:pt x="2234" y="1535"/>
                    <a:pt x="733"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4597;p102">
              <a:extLst>
                <a:ext uri="{FF2B5EF4-FFF2-40B4-BE49-F238E27FC236}">
                  <a16:creationId xmlns:a16="http://schemas.microsoft.com/office/drawing/2014/main" id="{B250B297-6A0D-FEA8-222C-22C8753697A5}"/>
                </a:ext>
              </a:extLst>
            </p:cNvPr>
            <p:cNvSpPr/>
            <p:nvPr/>
          </p:nvSpPr>
          <p:spPr>
            <a:xfrm>
              <a:off x="1412524" y="1673297"/>
              <a:ext cx="30971" cy="34833"/>
            </a:xfrm>
            <a:custGeom>
              <a:avLst/>
              <a:gdLst/>
              <a:ahLst/>
              <a:cxnLst/>
              <a:rect l="l" t="t" r="r" b="b"/>
              <a:pathLst>
                <a:path w="1668" h="1876" extrusionOk="0">
                  <a:moveTo>
                    <a:pt x="634" y="301"/>
                  </a:moveTo>
                  <a:cubicBezTo>
                    <a:pt x="967" y="668"/>
                    <a:pt x="1368" y="1201"/>
                    <a:pt x="1268" y="1502"/>
                  </a:cubicBezTo>
                  <a:cubicBezTo>
                    <a:pt x="1234" y="1602"/>
                    <a:pt x="1134" y="1668"/>
                    <a:pt x="967" y="1668"/>
                  </a:cubicBezTo>
                  <a:cubicBezTo>
                    <a:pt x="928" y="1676"/>
                    <a:pt x="889" y="1681"/>
                    <a:pt x="850" y="1681"/>
                  </a:cubicBezTo>
                  <a:cubicBezTo>
                    <a:pt x="724" y="1681"/>
                    <a:pt x="602" y="1637"/>
                    <a:pt x="500" y="1535"/>
                  </a:cubicBezTo>
                  <a:cubicBezTo>
                    <a:pt x="334" y="1268"/>
                    <a:pt x="500" y="634"/>
                    <a:pt x="634" y="301"/>
                  </a:cubicBezTo>
                  <a:close/>
                  <a:moveTo>
                    <a:pt x="600" y="1"/>
                  </a:moveTo>
                  <a:cubicBezTo>
                    <a:pt x="567" y="1"/>
                    <a:pt x="534" y="34"/>
                    <a:pt x="534" y="67"/>
                  </a:cubicBezTo>
                  <a:cubicBezTo>
                    <a:pt x="467" y="167"/>
                    <a:pt x="0" y="1201"/>
                    <a:pt x="334" y="1668"/>
                  </a:cubicBezTo>
                  <a:cubicBezTo>
                    <a:pt x="449" y="1784"/>
                    <a:pt x="591" y="1875"/>
                    <a:pt x="757" y="1875"/>
                  </a:cubicBezTo>
                  <a:cubicBezTo>
                    <a:pt x="782" y="1875"/>
                    <a:pt x="808" y="1873"/>
                    <a:pt x="834" y="1869"/>
                  </a:cubicBezTo>
                  <a:lnTo>
                    <a:pt x="967" y="1869"/>
                  </a:lnTo>
                  <a:cubicBezTo>
                    <a:pt x="1234" y="1835"/>
                    <a:pt x="1434" y="1735"/>
                    <a:pt x="1468" y="1535"/>
                  </a:cubicBezTo>
                  <a:cubicBezTo>
                    <a:pt x="1668" y="1035"/>
                    <a:pt x="801" y="134"/>
                    <a:pt x="701" y="34"/>
                  </a:cubicBezTo>
                  <a:cubicBezTo>
                    <a:pt x="667" y="1"/>
                    <a:pt x="634" y="1"/>
                    <a:pt x="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4598;p102">
              <a:extLst>
                <a:ext uri="{FF2B5EF4-FFF2-40B4-BE49-F238E27FC236}">
                  <a16:creationId xmlns:a16="http://schemas.microsoft.com/office/drawing/2014/main" id="{39CDEB46-B488-5C2F-3B23-4EB3179A9A9A}"/>
                </a:ext>
              </a:extLst>
            </p:cNvPr>
            <p:cNvSpPr/>
            <p:nvPr/>
          </p:nvSpPr>
          <p:spPr>
            <a:xfrm>
              <a:off x="1427990" y="1556247"/>
              <a:ext cx="4976" cy="6833"/>
            </a:xfrm>
            <a:custGeom>
              <a:avLst/>
              <a:gdLst/>
              <a:ahLst/>
              <a:cxnLst/>
              <a:rect l="l" t="t" r="r" b="b"/>
              <a:pathLst>
                <a:path w="268" h="368" extrusionOk="0">
                  <a:moveTo>
                    <a:pt x="268" y="0"/>
                  </a:moveTo>
                  <a:lnTo>
                    <a:pt x="268" y="0"/>
                  </a:lnTo>
                  <a:cubicBezTo>
                    <a:pt x="268" y="0"/>
                    <a:pt x="168" y="134"/>
                    <a:pt x="1" y="367"/>
                  </a:cubicBezTo>
                  <a:cubicBezTo>
                    <a:pt x="101" y="234"/>
                    <a:pt x="201" y="134"/>
                    <a:pt x="2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4599;p102">
              <a:extLst>
                <a:ext uri="{FF2B5EF4-FFF2-40B4-BE49-F238E27FC236}">
                  <a16:creationId xmlns:a16="http://schemas.microsoft.com/office/drawing/2014/main" id="{B3F9CF79-48C8-83A9-68C0-B9B5B09092C3}"/>
                </a:ext>
              </a:extLst>
            </p:cNvPr>
            <p:cNvSpPr/>
            <p:nvPr/>
          </p:nvSpPr>
          <p:spPr>
            <a:xfrm>
              <a:off x="1260772" y="1300220"/>
              <a:ext cx="173439" cy="190465"/>
            </a:xfrm>
            <a:custGeom>
              <a:avLst/>
              <a:gdLst/>
              <a:ahLst/>
              <a:cxnLst/>
              <a:rect l="l" t="t" r="r" b="b"/>
              <a:pathLst>
                <a:path w="9341" h="10258" extrusionOk="0">
                  <a:moveTo>
                    <a:pt x="5264" y="0"/>
                  </a:moveTo>
                  <a:cubicBezTo>
                    <a:pt x="5127" y="0"/>
                    <a:pt x="4984" y="4"/>
                    <a:pt x="4837" y="13"/>
                  </a:cubicBezTo>
                  <a:cubicBezTo>
                    <a:pt x="1" y="279"/>
                    <a:pt x="267" y="9353"/>
                    <a:pt x="5271" y="10187"/>
                  </a:cubicBezTo>
                  <a:cubicBezTo>
                    <a:pt x="5404" y="10220"/>
                    <a:pt x="5538" y="10253"/>
                    <a:pt x="5671" y="10253"/>
                  </a:cubicBezTo>
                  <a:lnTo>
                    <a:pt x="6305" y="10253"/>
                  </a:lnTo>
                  <a:cubicBezTo>
                    <a:pt x="6353" y="10256"/>
                    <a:pt x="6401" y="10257"/>
                    <a:pt x="6448" y="10257"/>
                  </a:cubicBezTo>
                  <a:cubicBezTo>
                    <a:pt x="7626" y="10257"/>
                    <a:pt x="8686" y="9473"/>
                    <a:pt x="9007" y="8319"/>
                  </a:cubicBezTo>
                  <a:cubicBezTo>
                    <a:pt x="9040" y="8218"/>
                    <a:pt x="9074" y="8118"/>
                    <a:pt x="9074" y="8018"/>
                  </a:cubicBezTo>
                  <a:cubicBezTo>
                    <a:pt x="9341" y="6817"/>
                    <a:pt x="9341" y="5550"/>
                    <a:pt x="9140" y="4349"/>
                  </a:cubicBezTo>
                  <a:cubicBezTo>
                    <a:pt x="8792" y="1497"/>
                    <a:pt x="7871" y="0"/>
                    <a:pt x="5264"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9" name="Google Shape;4600;p102">
              <a:extLst>
                <a:ext uri="{FF2B5EF4-FFF2-40B4-BE49-F238E27FC236}">
                  <a16:creationId xmlns:a16="http://schemas.microsoft.com/office/drawing/2014/main" id="{6E4EF2BF-9A8E-0CF5-79BE-0180CB1BCD6C}"/>
                </a:ext>
              </a:extLst>
            </p:cNvPr>
            <p:cNvSpPr/>
            <p:nvPr/>
          </p:nvSpPr>
          <p:spPr>
            <a:xfrm>
              <a:off x="1395794" y="1379726"/>
              <a:ext cx="16748" cy="27981"/>
            </a:xfrm>
            <a:custGeom>
              <a:avLst/>
              <a:gdLst/>
              <a:ahLst/>
              <a:cxnLst/>
              <a:rect l="l" t="t" r="r" b="b"/>
              <a:pathLst>
                <a:path w="902" h="1507" extrusionOk="0">
                  <a:moveTo>
                    <a:pt x="0" y="0"/>
                  </a:moveTo>
                  <a:lnTo>
                    <a:pt x="134" y="1501"/>
                  </a:lnTo>
                  <a:cubicBezTo>
                    <a:pt x="164" y="1505"/>
                    <a:pt x="194" y="1506"/>
                    <a:pt x="225" y="1506"/>
                  </a:cubicBezTo>
                  <a:cubicBezTo>
                    <a:pt x="493" y="1506"/>
                    <a:pt x="751" y="1374"/>
                    <a:pt x="901" y="1134"/>
                  </a:cubicBezTo>
                  <a:cubicBezTo>
                    <a:pt x="534" y="801"/>
                    <a:pt x="234" y="401"/>
                    <a:pt x="0" y="0"/>
                  </a:cubicBezTo>
                  <a:close/>
                </a:path>
              </a:pathLst>
            </a:custGeom>
            <a:solidFill>
              <a:srgbClr val="D4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4601;p102">
              <a:extLst>
                <a:ext uri="{FF2B5EF4-FFF2-40B4-BE49-F238E27FC236}">
                  <a16:creationId xmlns:a16="http://schemas.microsoft.com/office/drawing/2014/main" id="{2283BD5E-1AF8-7EE7-610C-3744E3209CE2}"/>
                </a:ext>
              </a:extLst>
            </p:cNvPr>
            <p:cNvSpPr/>
            <p:nvPr/>
          </p:nvSpPr>
          <p:spPr>
            <a:xfrm>
              <a:off x="1351195" y="1369124"/>
              <a:ext cx="11178" cy="16191"/>
            </a:xfrm>
            <a:custGeom>
              <a:avLst/>
              <a:gdLst/>
              <a:ahLst/>
              <a:cxnLst/>
              <a:rect l="l" t="t" r="r" b="b"/>
              <a:pathLst>
                <a:path w="602" h="872" extrusionOk="0">
                  <a:moveTo>
                    <a:pt x="304" y="1"/>
                  </a:moveTo>
                  <a:cubicBezTo>
                    <a:pt x="292" y="1"/>
                    <a:pt x="280" y="2"/>
                    <a:pt x="268" y="4"/>
                  </a:cubicBezTo>
                  <a:cubicBezTo>
                    <a:pt x="101" y="4"/>
                    <a:pt x="1" y="204"/>
                    <a:pt x="1" y="438"/>
                  </a:cubicBezTo>
                  <a:cubicBezTo>
                    <a:pt x="34" y="705"/>
                    <a:pt x="167" y="872"/>
                    <a:pt x="334" y="872"/>
                  </a:cubicBezTo>
                  <a:cubicBezTo>
                    <a:pt x="501" y="872"/>
                    <a:pt x="601" y="638"/>
                    <a:pt x="601" y="405"/>
                  </a:cubicBezTo>
                  <a:cubicBezTo>
                    <a:pt x="570" y="188"/>
                    <a:pt x="453" y="1"/>
                    <a:pt x="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4602;p102">
              <a:extLst>
                <a:ext uri="{FF2B5EF4-FFF2-40B4-BE49-F238E27FC236}">
                  <a16:creationId xmlns:a16="http://schemas.microsoft.com/office/drawing/2014/main" id="{4B9DFCB9-98C3-B175-3C70-0345F0E7D249}"/>
                </a:ext>
              </a:extLst>
            </p:cNvPr>
            <p:cNvSpPr/>
            <p:nvPr/>
          </p:nvSpPr>
          <p:spPr>
            <a:xfrm>
              <a:off x="1354909" y="1364854"/>
              <a:ext cx="9321" cy="5904"/>
            </a:xfrm>
            <a:custGeom>
              <a:avLst/>
              <a:gdLst/>
              <a:ahLst/>
              <a:cxnLst/>
              <a:rect l="l" t="t" r="r" b="b"/>
              <a:pathLst>
                <a:path w="502" h="318" extrusionOk="0">
                  <a:moveTo>
                    <a:pt x="501" y="1"/>
                  </a:moveTo>
                  <a:lnTo>
                    <a:pt x="1" y="268"/>
                  </a:lnTo>
                  <a:cubicBezTo>
                    <a:pt x="54" y="303"/>
                    <a:pt x="104" y="317"/>
                    <a:pt x="150" y="317"/>
                  </a:cubicBezTo>
                  <a:cubicBezTo>
                    <a:pt x="365" y="31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4603;p102">
              <a:extLst>
                <a:ext uri="{FF2B5EF4-FFF2-40B4-BE49-F238E27FC236}">
                  <a16:creationId xmlns:a16="http://schemas.microsoft.com/office/drawing/2014/main" id="{8A1F7480-9540-AA46-3BF1-426DEC828BCC}"/>
                </a:ext>
              </a:extLst>
            </p:cNvPr>
            <p:cNvSpPr/>
            <p:nvPr/>
          </p:nvSpPr>
          <p:spPr>
            <a:xfrm>
              <a:off x="1406322" y="1363628"/>
              <a:ext cx="11790" cy="16172"/>
            </a:xfrm>
            <a:custGeom>
              <a:avLst/>
              <a:gdLst/>
              <a:ahLst/>
              <a:cxnLst/>
              <a:rect l="l" t="t" r="r" b="b"/>
              <a:pathLst>
                <a:path w="635" h="871" extrusionOk="0">
                  <a:moveTo>
                    <a:pt x="267" y="0"/>
                  </a:moveTo>
                  <a:cubicBezTo>
                    <a:pt x="134" y="33"/>
                    <a:pt x="0" y="234"/>
                    <a:pt x="34" y="467"/>
                  </a:cubicBezTo>
                  <a:cubicBezTo>
                    <a:pt x="34" y="683"/>
                    <a:pt x="177" y="871"/>
                    <a:pt x="304" y="871"/>
                  </a:cubicBezTo>
                  <a:cubicBezTo>
                    <a:pt x="314" y="871"/>
                    <a:pt x="324" y="870"/>
                    <a:pt x="334" y="867"/>
                  </a:cubicBezTo>
                  <a:cubicBezTo>
                    <a:pt x="501" y="867"/>
                    <a:pt x="634" y="667"/>
                    <a:pt x="601" y="434"/>
                  </a:cubicBezTo>
                  <a:cubicBezTo>
                    <a:pt x="568" y="200"/>
                    <a:pt x="434" y="0"/>
                    <a:pt x="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4604;p102">
              <a:extLst>
                <a:ext uri="{FF2B5EF4-FFF2-40B4-BE49-F238E27FC236}">
                  <a16:creationId xmlns:a16="http://schemas.microsoft.com/office/drawing/2014/main" id="{ED471C11-1918-91F0-D14C-6363D16E9217}"/>
                </a:ext>
              </a:extLst>
            </p:cNvPr>
            <p:cNvSpPr/>
            <p:nvPr/>
          </p:nvSpPr>
          <p:spPr>
            <a:xfrm>
              <a:off x="1410036" y="1359896"/>
              <a:ext cx="9302" cy="5347"/>
            </a:xfrm>
            <a:custGeom>
              <a:avLst/>
              <a:gdLst/>
              <a:ahLst/>
              <a:cxnLst/>
              <a:rect l="l" t="t" r="r" b="b"/>
              <a:pathLst>
                <a:path w="501" h="288" extrusionOk="0">
                  <a:moveTo>
                    <a:pt x="501" y="1"/>
                  </a:moveTo>
                  <a:lnTo>
                    <a:pt x="1" y="234"/>
                  </a:lnTo>
                  <a:cubicBezTo>
                    <a:pt x="51" y="272"/>
                    <a:pt x="99" y="287"/>
                    <a:pt x="146" y="287"/>
                  </a:cubicBezTo>
                  <a:cubicBezTo>
                    <a:pt x="347" y="287"/>
                    <a:pt x="501"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4605;p102">
              <a:extLst>
                <a:ext uri="{FF2B5EF4-FFF2-40B4-BE49-F238E27FC236}">
                  <a16:creationId xmlns:a16="http://schemas.microsoft.com/office/drawing/2014/main" id="{6E169586-1B7E-EA38-A8FD-5BEF00168C0D}"/>
                </a:ext>
              </a:extLst>
            </p:cNvPr>
            <p:cNvSpPr/>
            <p:nvPr/>
          </p:nvSpPr>
          <p:spPr>
            <a:xfrm>
              <a:off x="1333241" y="1336780"/>
              <a:ext cx="29132" cy="15095"/>
            </a:xfrm>
            <a:custGeom>
              <a:avLst/>
              <a:gdLst/>
              <a:ahLst/>
              <a:cxnLst/>
              <a:rect l="l" t="t" r="r" b="b"/>
              <a:pathLst>
                <a:path w="1569" h="813" extrusionOk="0">
                  <a:moveTo>
                    <a:pt x="1254" y="0"/>
                  </a:moveTo>
                  <a:cubicBezTo>
                    <a:pt x="789" y="0"/>
                    <a:pt x="363" y="224"/>
                    <a:pt x="67" y="579"/>
                  </a:cubicBezTo>
                  <a:cubicBezTo>
                    <a:pt x="0" y="645"/>
                    <a:pt x="34" y="712"/>
                    <a:pt x="100" y="779"/>
                  </a:cubicBezTo>
                  <a:cubicBezTo>
                    <a:pt x="134" y="812"/>
                    <a:pt x="134" y="812"/>
                    <a:pt x="167" y="812"/>
                  </a:cubicBezTo>
                  <a:cubicBezTo>
                    <a:pt x="234" y="812"/>
                    <a:pt x="267" y="779"/>
                    <a:pt x="301" y="746"/>
                  </a:cubicBezTo>
                  <a:cubicBezTo>
                    <a:pt x="575" y="471"/>
                    <a:pt x="934" y="308"/>
                    <a:pt x="1300" y="308"/>
                  </a:cubicBezTo>
                  <a:cubicBezTo>
                    <a:pt x="1334" y="308"/>
                    <a:pt x="1367" y="309"/>
                    <a:pt x="1401" y="312"/>
                  </a:cubicBezTo>
                  <a:cubicBezTo>
                    <a:pt x="1501" y="312"/>
                    <a:pt x="1568" y="245"/>
                    <a:pt x="1568" y="145"/>
                  </a:cubicBezTo>
                  <a:cubicBezTo>
                    <a:pt x="1568" y="78"/>
                    <a:pt x="1501" y="12"/>
                    <a:pt x="1435" y="12"/>
                  </a:cubicBezTo>
                  <a:cubicBezTo>
                    <a:pt x="1374" y="4"/>
                    <a:pt x="1313" y="0"/>
                    <a:pt x="1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4606;p102">
              <a:extLst>
                <a:ext uri="{FF2B5EF4-FFF2-40B4-BE49-F238E27FC236}">
                  <a16:creationId xmlns:a16="http://schemas.microsoft.com/office/drawing/2014/main" id="{FDBBA040-8E7A-8AA9-235D-D061BCFD9586}"/>
                </a:ext>
              </a:extLst>
            </p:cNvPr>
            <p:cNvSpPr/>
            <p:nvPr/>
          </p:nvSpPr>
          <p:spPr>
            <a:xfrm>
              <a:off x="1394885" y="1330968"/>
              <a:ext cx="28798" cy="10379"/>
            </a:xfrm>
            <a:custGeom>
              <a:avLst/>
              <a:gdLst/>
              <a:ahLst/>
              <a:cxnLst/>
              <a:rect l="l" t="t" r="r" b="b"/>
              <a:pathLst>
                <a:path w="1551" h="559" extrusionOk="0">
                  <a:moveTo>
                    <a:pt x="644" y="0"/>
                  </a:moveTo>
                  <a:cubicBezTo>
                    <a:pt x="477" y="0"/>
                    <a:pt x="308" y="30"/>
                    <a:pt x="149" y="91"/>
                  </a:cubicBezTo>
                  <a:cubicBezTo>
                    <a:pt x="1" y="151"/>
                    <a:pt x="64" y="369"/>
                    <a:pt x="221" y="369"/>
                  </a:cubicBezTo>
                  <a:cubicBezTo>
                    <a:pt x="240" y="369"/>
                    <a:pt x="261" y="365"/>
                    <a:pt x="283" y="358"/>
                  </a:cubicBezTo>
                  <a:cubicBezTo>
                    <a:pt x="386" y="327"/>
                    <a:pt x="496" y="312"/>
                    <a:pt x="607" y="312"/>
                  </a:cubicBezTo>
                  <a:cubicBezTo>
                    <a:pt x="855" y="312"/>
                    <a:pt x="1110" y="387"/>
                    <a:pt x="1317" y="525"/>
                  </a:cubicBezTo>
                  <a:cubicBezTo>
                    <a:pt x="1317" y="525"/>
                    <a:pt x="1350" y="558"/>
                    <a:pt x="1384" y="558"/>
                  </a:cubicBezTo>
                  <a:cubicBezTo>
                    <a:pt x="1450" y="558"/>
                    <a:pt x="1484" y="525"/>
                    <a:pt x="1517" y="458"/>
                  </a:cubicBezTo>
                  <a:cubicBezTo>
                    <a:pt x="1550" y="391"/>
                    <a:pt x="1517" y="291"/>
                    <a:pt x="1450" y="258"/>
                  </a:cubicBezTo>
                  <a:cubicBezTo>
                    <a:pt x="1218" y="89"/>
                    <a:pt x="932"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4607;p102">
              <a:extLst>
                <a:ext uri="{FF2B5EF4-FFF2-40B4-BE49-F238E27FC236}">
                  <a16:creationId xmlns:a16="http://schemas.microsoft.com/office/drawing/2014/main" id="{6B958F62-B80D-0B76-0E8A-0BFBD27D5CB3}"/>
                </a:ext>
              </a:extLst>
            </p:cNvPr>
            <p:cNvSpPr/>
            <p:nvPr/>
          </p:nvSpPr>
          <p:spPr>
            <a:xfrm>
              <a:off x="1249074" y="1279313"/>
              <a:ext cx="185601" cy="176614"/>
            </a:xfrm>
            <a:custGeom>
              <a:avLst/>
              <a:gdLst/>
              <a:ahLst/>
              <a:cxnLst/>
              <a:rect l="l" t="t" r="r" b="b"/>
              <a:pathLst>
                <a:path w="9996" h="9512" extrusionOk="0">
                  <a:moveTo>
                    <a:pt x="5232" y="1"/>
                  </a:moveTo>
                  <a:cubicBezTo>
                    <a:pt x="5156" y="1"/>
                    <a:pt x="5079" y="2"/>
                    <a:pt x="5000" y="4"/>
                  </a:cubicBezTo>
                  <a:cubicBezTo>
                    <a:pt x="1" y="138"/>
                    <a:pt x="430" y="7464"/>
                    <a:pt x="3126" y="9506"/>
                  </a:cubicBezTo>
                  <a:lnTo>
                    <a:pt x="3126" y="9506"/>
                  </a:lnTo>
                  <a:cubicBezTo>
                    <a:pt x="3021" y="9402"/>
                    <a:pt x="1822" y="7696"/>
                    <a:pt x="2565" y="6209"/>
                  </a:cubicBezTo>
                  <a:cubicBezTo>
                    <a:pt x="2565" y="6209"/>
                    <a:pt x="3799" y="3740"/>
                    <a:pt x="3466" y="1906"/>
                  </a:cubicBezTo>
                  <a:cubicBezTo>
                    <a:pt x="3466" y="1906"/>
                    <a:pt x="4759" y="1297"/>
                    <a:pt x="6176" y="1297"/>
                  </a:cubicBezTo>
                  <a:cubicBezTo>
                    <a:pt x="7726" y="1297"/>
                    <a:pt x="9423" y="2025"/>
                    <a:pt x="9737" y="5075"/>
                  </a:cubicBezTo>
                  <a:cubicBezTo>
                    <a:pt x="9737" y="5075"/>
                    <a:pt x="9996" y="1"/>
                    <a:pt x="5232" y="1"/>
                  </a:cubicBezTo>
                  <a:close/>
                  <a:moveTo>
                    <a:pt x="3126" y="9506"/>
                  </a:moveTo>
                  <a:cubicBezTo>
                    <a:pt x="3129" y="9510"/>
                    <a:pt x="3131" y="9511"/>
                    <a:pt x="3132" y="9511"/>
                  </a:cubicBezTo>
                  <a:cubicBezTo>
                    <a:pt x="3130" y="9510"/>
                    <a:pt x="3128" y="9508"/>
                    <a:pt x="3126" y="95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4608;p102">
              <a:extLst>
                <a:ext uri="{FF2B5EF4-FFF2-40B4-BE49-F238E27FC236}">
                  <a16:creationId xmlns:a16="http://schemas.microsoft.com/office/drawing/2014/main" id="{C30FC4AC-013A-C5CF-2E84-7DBAA39E0708}"/>
                </a:ext>
              </a:extLst>
            </p:cNvPr>
            <p:cNvSpPr/>
            <p:nvPr/>
          </p:nvSpPr>
          <p:spPr>
            <a:xfrm>
              <a:off x="1256445" y="1385055"/>
              <a:ext cx="51321" cy="43652"/>
            </a:xfrm>
            <a:custGeom>
              <a:avLst/>
              <a:gdLst/>
              <a:ahLst/>
              <a:cxnLst/>
              <a:rect l="l" t="t" r="r" b="b"/>
              <a:pathLst>
                <a:path w="2764" h="2351" extrusionOk="0">
                  <a:moveTo>
                    <a:pt x="1423" y="0"/>
                  </a:moveTo>
                  <a:cubicBezTo>
                    <a:pt x="1361" y="0"/>
                    <a:pt x="1298" y="4"/>
                    <a:pt x="1234" y="14"/>
                  </a:cubicBezTo>
                  <a:cubicBezTo>
                    <a:pt x="334" y="147"/>
                    <a:pt x="0" y="2015"/>
                    <a:pt x="2268" y="2349"/>
                  </a:cubicBezTo>
                  <a:cubicBezTo>
                    <a:pt x="2285" y="2350"/>
                    <a:pt x="2300" y="2351"/>
                    <a:pt x="2316" y="2351"/>
                  </a:cubicBezTo>
                  <a:cubicBezTo>
                    <a:pt x="2617" y="2351"/>
                    <a:pt x="2764" y="2033"/>
                    <a:pt x="2669" y="1081"/>
                  </a:cubicBezTo>
                  <a:cubicBezTo>
                    <a:pt x="2578" y="444"/>
                    <a:pt x="2045" y="0"/>
                    <a:pt x="1423" y="0"/>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4609;p102">
              <a:extLst>
                <a:ext uri="{FF2B5EF4-FFF2-40B4-BE49-F238E27FC236}">
                  <a16:creationId xmlns:a16="http://schemas.microsoft.com/office/drawing/2014/main" id="{23F8162D-E319-B634-09B0-6A64C031AC69}"/>
                </a:ext>
              </a:extLst>
            </p:cNvPr>
            <p:cNvSpPr/>
            <p:nvPr/>
          </p:nvSpPr>
          <p:spPr>
            <a:xfrm>
              <a:off x="1367925" y="1415654"/>
              <a:ext cx="29745" cy="22931"/>
            </a:xfrm>
            <a:custGeom>
              <a:avLst/>
              <a:gdLst/>
              <a:ahLst/>
              <a:cxnLst/>
              <a:rect l="l" t="t" r="r" b="b"/>
              <a:pathLst>
                <a:path w="1602" h="1235" extrusionOk="0">
                  <a:moveTo>
                    <a:pt x="100" y="0"/>
                  </a:moveTo>
                  <a:cubicBezTo>
                    <a:pt x="34" y="33"/>
                    <a:pt x="0" y="67"/>
                    <a:pt x="0" y="133"/>
                  </a:cubicBezTo>
                  <a:cubicBezTo>
                    <a:pt x="234" y="767"/>
                    <a:pt x="801" y="1201"/>
                    <a:pt x="1501" y="1234"/>
                  </a:cubicBezTo>
                  <a:cubicBezTo>
                    <a:pt x="1535" y="1234"/>
                    <a:pt x="1601" y="1168"/>
                    <a:pt x="1601" y="1134"/>
                  </a:cubicBezTo>
                  <a:cubicBezTo>
                    <a:pt x="1601" y="1067"/>
                    <a:pt x="1568" y="1034"/>
                    <a:pt x="1501" y="1001"/>
                  </a:cubicBezTo>
                  <a:cubicBezTo>
                    <a:pt x="934" y="1001"/>
                    <a:pt x="401" y="634"/>
                    <a:pt x="200" y="100"/>
                  </a:cubicBezTo>
                  <a:cubicBezTo>
                    <a:pt x="200" y="33"/>
                    <a:pt x="134"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4610;p102">
              <a:extLst>
                <a:ext uri="{FF2B5EF4-FFF2-40B4-BE49-F238E27FC236}">
                  <a16:creationId xmlns:a16="http://schemas.microsoft.com/office/drawing/2014/main" id="{08BF2585-2C69-928F-ECBB-5B00FF0765D1}"/>
                </a:ext>
              </a:extLst>
            </p:cNvPr>
            <p:cNvSpPr/>
            <p:nvPr/>
          </p:nvSpPr>
          <p:spPr>
            <a:xfrm>
              <a:off x="1377840" y="1454665"/>
              <a:ext cx="50169" cy="36021"/>
            </a:xfrm>
            <a:custGeom>
              <a:avLst/>
              <a:gdLst/>
              <a:ahLst/>
              <a:cxnLst/>
              <a:rect l="l" t="t" r="r" b="b"/>
              <a:pathLst>
                <a:path w="2702" h="1940" extrusionOk="0">
                  <a:moveTo>
                    <a:pt x="2702" y="1"/>
                  </a:moveTo>
                  <a:lnTo>
                    <a:pt x="2702" y="1"/>
                  </a:lnTo>
                  <a:cubicBezTo>
                    <a:pt x="1968" y="234"/>
                    <a:pt x="634" y="901"/>
                    <a:pt x="0" y="1935"/>
                  </a:cubicBezTo>
                  <a:cubicBezTo>
                    <a:pt x="48" y="1938"/>
                    <a:pt x="96" y="1939"/>
                    <a:pt x="143" y="1939"/>
                  </a:cubicBezTo>
                  <a:cubicBezTo>
                    <a:pt x="1321" y="1939"/>
                    <a:pt x="2381" y="1155"/>
                    <a:pt x="27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4611;p102">
              <a:extLst>
                <a:ext uri="{FF2B5EF4-FFF2-40B4-BE49-F238E27FC236}">
                  <a16:creationId xmlns:a16="http://schemas.microsoft.com/office/drawing/2014/main" id="{CA8FA89C-1497-3878-5CDF-7B2BCE46947E}"/>
                </a:ext>
              </a:extLst>
            </p:cNvPr>
            <p:cNvSpPr/>
            <p:nvPr/>
          </p:nvSpPr>
          <p:spPr>
            <a:xfrm>
              <a:off x="1333240" y="1357649"/>
              <a:ext cx="57002" cy="48108"/>
            </a:xfrm>
            <a:custGeom>
              <a:avLst/>
              <a:gdLst/>
              <a:ahLst/>
              <a:cxnLst/>
              <a:rect l="l" t="t" r="r" b="b"/>
              <a:pathLst>
                <a:path w="3070" h="2591" extrusionOk="0">
                  <a:moveTo>
                    <a:pt x="1768" y="222"/>
                  </a:moveTo>
                  <a:cubicBezTo>
                    <a:pt x="2369" y="222"/>
                    <a:pt x="2836" y="689"/>
                    <a:pt x="2836" y="1323"/>
                  </a:cubicBezTo>
                  <a:cubicBezTo>
                    <a:pt x="2836" y="1977"/>
                    <a:pt x="2301" y="2403"/>
                    <a:pt x="1738" y="2403"/>
                  </a:cubicBezTo>
                  <a:cubicBezTo>
                    <a:pt x="1469" y="2403"/>
                    <a:pt x="1194" y="2306"/>
                    <a:pt x="968" y="2090"/>
                  </a:cubicBezTo>
                  <a:cubicBezTo>
                    <a:pt x="301" y="1389"/>
                    <a:pt x="768" y="222"/>
                    <a:pt x="1768" y="222"/>
                  </a:cubicBezTo>
                  <a:close/>
                  <a:moveTo>
                    <a:pt x="1751" y="0"/>
                  </a:moveTo>
                  <a:cubicBezTo>
                    <a:pt x="1430" y="0"/>
                    <a:pt x="1103" y="120"/>
                    <a:pt x="834" y="389"/>
                  </a:cubicBezTo>
                  <a:cubicBezTo>
                    <a:pt x="0" y="1189"/>
                    <a:pt x="601" y="2590"/>
                    <a:pt x="1768" y="2590"/>
                  </a:cubicBezTo>
                  <a:cubicBezTo>
                    <a:pt x="2469" y="2590"/>
                    <a:pt x="3069" y="2023"/>
                    <a:pt x="3069" y="1323"/>
                  </a:cubicBezTo>
                  <a:cubicBezTo>
                    <a:pt x="3069" y="531"/>
                    <a:pt x="2425" y="0"/>
                    <a:pt x="1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4612;p102">
              <a:extLst>
                <a:ext uri="{FF2B5EF4-FFF2-40B4-BE49-F238E27FC236}">
                  <a16:creationId xmlns:a16="http://schemas.microsoft.com/office/drawing/2014/main" id="{9F550F8F-463B-C2AA-D371-E690B99D799B}"/>
                </a:ext>
              </a:extLst>
            </p:cNvPr>
            <p:cNvSpPr/>
            <p:nvPr/>
          </p:nvSpPr>
          <p:spPr>
            <a:xfrm>
              <a:off x="1392081" y="1348960"/>
              <a:ext cx="56371" cy="48127"/>
            </a:xfrm>
            <a:custGeom>
              <a:avLst/>
              <a:gdLst/>
              <a:ahLst/>
              <a:cxnLst/>
              <a:rect l="l" t="t" r="r" b="b"/>
              <a:pathLst>
                <a:path w="3036" h="2592" extrusionOk="0">
                  <a:moveTo>
                    <a:pt x="1791" y="221"/>
                  </a:moveTo>
                  <a:cubicBezTo>
                    <a:pt x="2364" y="221"/>
                    <a:pt x="2802" y="709"/>
                    <a:pt x="2802" y="1290"/>
                  </a:cubicBezTo>
                  <a:cubicBezTo>
                    <a:pt x="2802" y="1945"/>
                    <a:pt x="2268" y="2385"/>
                    <a:pt x="1716" y="2385"/>
                  </a:cubicBezTo>
                  <a:cubicBezTo>
                    <a:pt x="1452" y="2385"/>
                    <a:pt x="1184" y="2284"/>
                    <a:pt x="968" y="2058"/>
                  </a:cubicBezTo>
                  <a:cubicBezTo>
                    <a:pt x="267" y="1390"/>
                    <a:pt x="734" y="223"/>
                    <a:pt x="1735" y="223"/>
                  </a:cubicBezTo>
                  <a:cubicBezTo>
                    <a:pt x="1754" y="222"/>
                    <a:pt x="1773" y="221"/>
                    <a:pt x="1791" y="221"/>
                  </a:cubicBezTo>
                  <a:close/>
                  <a:moveTo>
                    <a:pt x="1715" y="0"/>
                  </a:moveTo>
                  <a:cubicBezTo>
                    <a:pt x="1396" y="0"/>
                    <a:pt x="1071" y="120"/>
                    <a:pt x="801" y="390"/>
                  </a:cubicBezTo>
                  <a:cubicBezTo>
                    <a:pt x="0" y="1190"/>
                    <a:pt x="567" y="2591"/>
                    <a:pt x="1735" y="2591"/>
                  </a:cubicBezTo>
                  <a:cubicBezTo>
                    <a:pt x="2435" y="2591"/>
                    <a:pt x="3036" y="2024"/>
                    <a:pt x="3036" y="1290"/>
                  </a:cubicBezTo>
                  <a:cubicBezTo>
                    <a:pt x="3013" y="523"/>
                    <a:pt x="238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4613;p102">
              <a:extLst>
                <a:ext uri="{FF2B5EF4-FFF2-40B4-BE49-F238E27FC236}">
                  <a16:creationId xmlns:a16="http://schemas.microsoft.com/office/drawing/2014/main" id="{0F3822E0-C1BC-F59D-C5D5-F3C35CF4AE26}"/>
                </a:ext>
              </a:extLst>
            </p:cNvPr>
            <p:cNvSpPr/>
            <p:nvPr/>
          </p:nvSpPr>
          <p:spPr>
            <a:xfrm>
              <a:off x="1385267" y="1370424"/>
              <a:ext cx="19533" cy="8690"/>
            </a:xfrm>
            <a:custGeom>
              <a:avLst/>
              <a:gdLst/>
              <a:ahLst/>
              <a:cxnLst/>
              <a:rect l="l" t="t" r="r" b="b"/>
              <a:pathLst>
                <a:path w="1052" h="468" extrusionOk="0">
                  <a:moveTo>
                    <a:pt x="634" y="1"/>
                  </a:moveTo>
                  <a:cubicBezTo>
                    <a:pt x="401" y="34"/>
                    <a:pt x="200" y="134"/>
                    <a:pt x="67" y="301"/>
                  </a:cubicBezTo>
                  <a:cubicBezTo>
                    <a:pt x="0" y="335"/>
                    <a:pt x="0" y="401"/>
                    <a:pt x="67" y="435"/>
                  </a:cubicBezTo>
                  <a:cubicBezTo>
                    <a:pt x="67" y="468"/>
                    <a:pt x="100" y="468"/>
                    <a:pt x="134" y="468"/>
                  </a:cubicBezTo>
                  <a:cubicBezTo>
                    <a:pt x="167" y="468"/>
                    <a:pt x="200" y="468"/>
                    <a:pt x="200" y="435"/>
                  </a:cubicBezTo>
                  <a:cubicBezTo>
                    <a:pt x="334" y="301"/>
                    <a:pt x="467" y="234"/>
                    <a:pt x="634" y="201"/>
                  </a:cubicBezTo>
                  <a:cubicBezTo>
                    <a:pt x="701" y="201"/>
                    <a:pt x="768" y="268"/>
                    <a:pt x="834" y="335"/>
                  </a:cubicBezTo>
                  <a:cubicBezTo>
                    <a:pt x="851" y="360"/>
                    <a:pt x="874" y="370"/>
                    <a:pt x="898" y="370"/>
                  </a:cubicBezTo>
                  <a:cubicBezTo>
                    <a:pt x="970" y="370"/>
                    <a:pt x="1051" y="276"/>
                    <a:pt x="1001" y="201"/>
                  </a:cubicBezTo>
                  <a:cubicBezTo>
                    <a:pt x="901" y="68"/>
                    <a:pt x="768" y="1"/>
                    <a:pt x="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4614;p102">
              <a:extLst>
                <a:ext uri="{FF2B5EF4-FFF2-40B4-BE49-F238E27FC236}">
                  <a16:creationId xmlns:a16="http://schemas.microsoft.com/office/drawing/2014/main" id="{86608B86-88C4-56EC-4329-42173F87158B}"/>
                </a:ext>
              </a:extLst>
            </p:cNvPr>
            <p:cNvSpPr/>
            <p:nvPr/>
          </p:nvSpPr>
          <p:spPr>
            <a:xfrm>
              <a:off x="1292986" y="1379726"/>
              <a:ext cx="52657" cy="7446"/>
            </a:xfrm>
            <a:custGeom>
              <a:avLst/>
              <a:gdLst/>
              <a:ahLst/>
              <a:cxnLst/>
              <a:rect l="l" t="t" r="r" b="b"/>
              <a:pathLst>
                <a:path w="2836" h="401" extrusionOk="0">
                  <a:moveTo>
                    <a:pt x="2735" y="0"/>
                  </a:moveTo>
                  <a:lnTo>
                    <a:pt x="100" y="200"/>
                  </a:lnTo>
                  <a:cubicBezTo>
                    <a:pt x="33" y="200"/>
                    <a:pt x="0" y="234"/>
                    <a:pt x="0" y="301"/>
                  </a:cubicBezTo>
                  <a:cubicBezTo>
                    <a:pt x="0" y="367"/>
                    <a:pt x="67" y="401"/>
                    <a:pt x="100" y="401"/>
                  </a:cubicBezTo>
                  <a:lnTo>
                    <a:pt x="2735" y="234"/>
                  </a:lnTo>
                  <a:cubicBezTo>
                    <a:pt x="2802" y="200"/>
                    <a:pt x="2835" y="167"/>
                    <a:pt x="2835" y="100"/>
                  </a:cubicBezTo>
                  <a:cubicBezTo>
                    <a:pt x="2835" y="34"/>
                    <a:pt x="2769" y="0"/>
                    <a:pt x="2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4615;p102">
              <a:extLst>
                <a:ext uri="{FF2B5EF4-FFF2-40B4-BE49-F238E27FC236}">
                  <a16:creationId xmlns:a16="http://schemas.microsoft.com/office/drawing/2014/main" id="{AF3A2FD2-5C51-0BDC-1037-6CA2E19D8E6E}"/>
                </a:ext>
              </a:extLst>
            </p:cNvPr>
            <p:cNvSpPr/>
            <p:nvPr/>
          </p:nvSpPr>
          <p:spPr>
            <a:xfrm>
              <a:off x="1380309" y="1455686"/>
              <a:ext cx="69350" cy="104906"/>
            </a:xfrm>
            <a:custGeom>
              <a:avLst/>
              <a:gdLst/>
              <a:ahLst/>
              <a:cxnLst/>
              <a:rect l="l" t="t" r="r" b="b"/>
              <a:pathLst>
                <a:path w="3735" h="5650" extrusionOk="0">
                  <a:moveTo>
                    <a:pt x="2514" y="1"/>
                  </a:moveTo>
                  <a:cubicBezTo>
                    <a:pt x="2488" y="1"/>
                    <a:pt x="2462" y="4"/>
                    <a:pt x="2436" y="12"/>
                  </a:cubicBezTo>
                  <a:cubicBezTo>
                    <a:pt x="1802" y="212"/>
                    <a:pt x="267" y="1780"/>
                    <a:pt x="201" y="2381"/>
                  </a:cubicBezTo>
                  <a:cubicBezTo>
                    <a:pt x="134" y="3014"/>
                    <a:pt x="434" y="3014"/>
                    <a:pt x="434" y="3014"/>
                  </a:cubicBezTo>
                  <a:lnTo>
                    <a:pt x="0" y="5249"/>
                  </a:lnTo>
                  <a:lnTo>
                    <a:pt x="1468" y="5650"/>
                  </a:lnTo>
                  <a:lnTo>
                    <a:pt x="1835" y="3682"/>
                  </a:lnTo>
                  <a:cubicBezTo>
                    <a:pt x="1861" y="3691"/>
                    <a:pt x="1890" y="3696"/>
                    <a:pt x="1922" y="3696"/>
                  </a:cubicBezTo>
                  <a:cubicBezTo>
                    <a:pt x="2436" y="3696"/>
                    <a:pt x="3734" y="2506"/>
                    <a:pt x="3703" y="2381"/>
                  </a:cubicBezTo>
                  <a:cubicBezTo>
                    <a:pt x="3639" y="2252"/>
                    <a:pt x="3144" y="1"/>
                    <a:pt x="2514"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4616;p102">
              <a:extLst>
                <a:ext uri="{FF2B5EF4-FFF2-40B4-BE49-F238E27FC236}">
                  <a16:creationId xmlns:a16="http://schemas.microsoft.com/office/drawing/2014/main" id="{89725584-F1CC-FB99-B374-243BD422D1F5}"/>
                </a:ext>
              </a:extLst>
            </p:cNvPr>
            <p:cNvSpPr/>
            <p:nvPr/>
          </p:nvSpPr>
          <p:spPr>
            <a:xfrm>
              <a:off x="1200687" y="1528378"/>
              <a:ext cx="218651" cy="177784"/>
            </a:xfrm>
            <a:custGeom>
              <a:avLst/>
              <a:gdLst/>
              <a:ahLst/>
              <a:cxnLst/>
              <a:rect l="l" t="t" r="r" b="b"/>
              <a:pathLst>
                <a:path w="11776" h="9575" extrusionOk="0">
                  <a:moveTo>
                    <a:pt x="9775" y="0"/>
                  </a:moveTo>
                  <a:cubicBezTo>
                    <a:pt x="9775" y="0"/>
                    <a:pt x="9082" y="6422"/>
                    <a:pt x="8370" y="6422"/>
                  </a:cubicBezTo>
                  <a:cubicBezTo>
                    <a:pt x="8349" y="6422"/>
                    <a:pt x="8328" y="6416"/>
                    <a:pt x="8307" y="6405"/>
                  </a:cubicBezTo>
                  <a:cubicBezTo>
                    <a:pt x="7658" y="6066"/>
                    <a:pt x="3793" y="1486"/>
                    <a:pt x="2028" y="1486"/>
                  </a:cubicBezTo>
                  <a:cubicBezTo>
                    <a:pt x="1704" y="1486"/>
                    <a:pt x="1452" y="1640"/>
                    <a:pt x="1302" y="2001"/>
                  </a:cubicBezTo>
                  <a:cubicBezTo>
                    <a:pt x="1" y="5204"/>
                    <a:pt x="7506" y="9407"/>
                    <a:pt x="9274" y="9574"/>
                  </a:cubicBezTo>
                  <a:cubicBezTo>
                    <a:pt x="9287" y="9575"/>
                    <a:pt x="9299" y="9575"/>
                    <a:pt x="9311" y="9575"/>
                  </a:cubicBezTo>
                  <a:cubicBezTo>
                    <a:pt x="11052" y="9575"/>
                    <a:pt x="11776" y="334"/>
                    <a:pt x="11776" y="334"/>
                  </a:cubicBezTo>
                  <a:lnTo>
                    <a:pt x="9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4617;p102">
              <a:extLst>
                <a:ext uri="{FF2B5EF4-FFF2-40B4-BE49-F238E27FC236}">
                  <a16:creationId xmlns:a16="http://schemas.microsoft.com/office/drawing/2014/main" id="{F82F98E3-55AF-6D9E-FC60-F12D25E5088B}"/>
                </a:ext>
              </a:extLst>
            </p:cNvPr>
            <p:cNvSpPr/>
            <p:nvPr/>
          </p:nvSpPr>
          <p:spPr>
            <a:xfrm>
              <a:off x="1317755" y="1691252"/>
              <a:ext cx="120800" cy="46344"/>
            </a:xfrm>
            <a:custGeom>
              <a:avLst/>
              <a:gdLst/>
              <a:ahLst/>
              <a:cxnLst/>
              <a:rect l="l" t="t" r="r" b="b"/>
              <a:pathLst>
                <a:path w="6506" h="2496" extrusionOk="0">
                  <a:moveTo>
                    <a:pt x="787" y="1"/>
                  </a:moveTo>
                  <a:cubicBezTo>
                    <a:pt x="404" y="1"/>
                    <a:pt x="123" y="34"/>
                    <a:pt x="100" y="134"/>
                  </a:cubicBezTo>
                  <a:cubicBezTo>
                    <a:pt x="0" y="435"/>
                    <a:pt x="567" y="1969"/>
                    <a:pt x="768" y="2303"/>
                  </a:cubicBezTo>
                  <a:cubicBezTo>
                    <a:pt x="843" y="2454"/>
                    <a:pt x="1546" y="2496"/>
                    <a:pt x="2291" y="2496"/>
                  </a:cubicBezTo>
                  <a:cubicBezTo>
                    <a:pt x="3184" y="2496"/>
                    <a:pt x="4137" y="2436"/>
                    <a:pt x="4137" y="2436"/>
                  </a:cubicBezTo>
                  <a:cubicBezTo>
                    <a:pt x="4137" y="2438"/>
                    <a:pt x="4137" y="2438"/>
                    <a:pt x="4139" y="2438"/>
                  </a:cubicBezTo>
                  <a:cubicBezTo>
                    <a:pt x="4171" y="2438"/>
                    <a:pt x="4537" y="2102"/>
                    <a:pt x="4537" y="2102"/>
                  </a:cubicBezTo>
                  <a:lnTo>
                    <a:pt x="6505" y="2269"/>
                  </a:lnTo>
                  <a:lnTo>
                    <a:pt x="6505" y="802"/>
                  </a:lnTo>
                  <a:lnTo>
                    <a:pt x="4137" y="802"/>
                  </a:lnTo>
                  <a:cubicBezTo>
                    <a:pt x="4137" y="802"/>
                    <a:pt x="3503" y="134"/>
                    <a:pt x="3036" y="134"/>
                  </a:cubicBezTo>
                  <a:cubicBezTo>
                    <a:pt x="2725" y="134"/>
                    <a:pt x="1553" y="1"/>
                    <a:pt x="787" y="1"/>
                  </a:cubicBezTo>
                  <a:close/>
                </a:path>
              </a:pathLst>
            </a:custGeom>
            <a:solidFill>
              <a:srgbClr val="EE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4618;p102">
              <a:extLst>
                <a:ext uri="{FF2B5EF4-FFF2-40B4-BE49-F238E27FC236}">
                  <a16:creationId xmlns:a16="http://schemas.microsoft.com/office/drawing/2014/main" id="{932202E0-C8DD-B5A6-F6C5-2727571BB93A}"/>
                </a:ext>
              </a:extLst>
            </p:cNvPr>
            <p:cNvSpPr/>
            <p:nvPr/>
          </p:nvSpPr>
          <p:spPr>
            <a:xfrm>
              <a:off x="1411892" y="1532704"/>
              <a:ext cx="178397" cy="208829"/>
            </a:xfrm>
            <a:custGeom>
              <a:avLst/>
              <a:gdLst/>
              <a:ahLst/>
              <a:cxnLst/>
              <a:rect l="l" t="t" r="r" b="b"/>
              <a:pathLst>
                <a:path w="9608" h="11247" extrusionOk="0">
                  <a:moveTo>
                    <a:pt x="4938" y="1"/>
                  </a:moveTo>
                  <a:cubicBezTo>
                    <a:pt x="4671" y="968"/>
                    <a:pt x="4671" y="2002"/>
                    <a:pt x="4904" y="3003"/>
                  </a:cubicBezTo>
                  <a:cubicBezTo>
                    <a:pt x="5138" y="4003"/>
                    <a:pt x="5438" y="4971"/>
                    <a:pt x="5872" y="5905"/>
                  </a:cubicBezTo>
                  <a:cubicBezTo>
                    <a:pt x="5872" y="5905"/>
                    <a:pt x="6839" y="8040"/>
                    <a:pt x="6272" y="8507"/>
                  </a:cubicBezTo>
                  <a:cubicBezTo>
                    <a:pt x="5705" y="8940"/>
                    <a:pt x="1" y="9074"/>
                    <a:pt x="1" y="9074"/>
                  </a:cubicBezTo>
                  <a:lnTo>
                    <a:pt x="1" y="10975"/>
                  </a:lnTo>
                  <a:cubicBezTo>
                    <a:pt x="1" y="10975"/>
                    <a:pt x="2068" y="11246"/>
                    <a:pt x="4195" y="11246"/>
                  </a:cubicBezTo>
                  <a:cubicBezTo>
                    <a:pt x="6289" y="11246"/>
                    <a:pt x="8442" y="10983"/>
                    <a:pt x="8740" y="9941"/>
                  </a:cubicBezTo>
                  <a:cubicBezTo>
                    <a:pt x="9608" y="6939"/>
                    <a:pt x="6472" y="134"/>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63430022"/>
      </p:ext>
    </p:extLst>
  </p:cSld>
  <p:clrMapOvr>
    <a:masterClrMapping/>
  </p:clrMapOvr>
</p:sld>
</file>

<file path=ppt/theme/theme1.xml><?xml version="1.0" encoding="utf-8"?>
<a:theme xmlns:a="http://schemas.openxmlformats.org/drawingml/2006/main" name="International Banking Day XL by Slidesgo">
  <a:themeElements>
    <a:clrScheme name="Simple Light">
      <a:dk1>
        <a:srgbClr val="191919"/>
      </a:dk1>
      <a:lt1>
        <a:srgbClr val="FFFFFF"/>
      </a:lt1>
      <a:dk2>
        <a:srgbClr val="0C2054"/>
      </a:dk2>
      <a:lt2>
        <a:srgbClr val="CCCCCC"/>
      </a:lt2>
      <a:accent1>
        <a:srgbClr val="EFEFEF"/>
      </a:accent1>
      <a:accent2>
        <a:srgbClr val="DC9526"/>
      </a:accent2>
      <a:accent3>
        <a:srgbClr val="F3AC3D"/>
      </a:accent3>
      <a:accent4>
        <a:srgbClr val="263238"/>
      </a:accent4>
      <a:accent5>
        <a:srgbClr val="999999"/>
      </a:accent5>
      <a:accent6>
        <a:srgbClr val="666666"/>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1778</TotalTime>
  <Words>1406</Words>
  <Application>Microsoft Office PowerPoint</Application>
  <PresentationFormat>On-screen Show (16:9)</PresentationFormat>
  <Paragraphs>166</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Urbanist ExtraBold</vt:lpstr>
      <vt:lpstr>Montserrat Medium</vt:lpstr>
      <vt:lpstr>Barlow Medium</vt:lpstr>
      <vt:lpstr>Patrick Hand</vt:lpstr>
      <vt:lpstr>Roboto Condensed Light</vt:lpstr>
      <vt:lpstr>Arial</vt:lpstr>
      <vt:lpstr>Lato</vt:lpstr>
      <vt:lpstr>Poppins</vt:lpstr>
      <vt:lpstr>Montserrat ExtraBold</vt:lpstr>
      <vt:lpstr>Times New Roman</vt:lpstr>
      <vt:lpstr>International Banking Day XL by Slidesgo</vt:lpstr>
      <vt:lpstr>Marketing Specialist</vt:lpstr>
      <vt:lpstr>The People.</vt:lpstr>
      <vt:lpstr>The Message. </vt:lpstr>
      <vt:lpstr>The Platforms.</vt:lpstr>
      <vt:lpstr>The Topics. </vt:lpstr>
      <vt:lpstr>The Topics. </vt:lpstr>
      <vt:lpstr>The Message. </vt:lpstr>
      <vt:lpstr>The Platforms.</vt:lpstr>
      <vt:lpstr>The Topics. </vt:lpstr>
      <vt:lpstr>The Topics. </vt:lpstr>
      <vt:lpstr>Other Topics. </vt:lpstr>
      <vt:lpstr>Social Boost</vt:lpstr>
      <vt:lpstr>"That company gets me."</vt:lpstr>
      <vt:lpstr>Elegant ambiance, exceptional cuisine, and full-service amenities </vt:lpstr>
      <vt:lpstr>EVENT</vt:lpstr>
      <vt:lpstr>Elegant ambiance, exceptional cuisine, and full-service amenities </vt:lpstr>
      <vt:lpstr>PowerPoint Presentation</vt:lpstr>
      <vt:lpstr>PowerPoint Presentation</vt:lpstr>
      <vt:lpstr>8-Week Event Timeline</vt:lpstr>
      <vt:lpstr>The Drip Campaign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Will</dc:creator>
  <cp:lastModifiedBy>Will Dodd</cp:lastModifiedBy>
  <cp:revision>54</cp:revision>
  <dcterms:modified xsi:type="dcterms:W3CDTF">2025-04-24T21:25:18Z</dcterms:modified>
</cp:coreProperties>
</file>